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27"/>
  </p:notesMasterIdLst>
  <p:sldIdLst>
    <p:sldId id="320" r:id="rId2"/>
    <p:sldId id="263" r:id="rId3"/>
    <p:sldId id="279" r:id="rId4"/>
    <p:sldId id="282" r:id="rId5"/>
    <p:sldId id="264" r:id="rId6"/>
    <p:sldId id="266" r:id="rId7"/>
    <p:sldId id="285" r:id="rId8"/>
    <p:sldId id="290" r:id="rId9"/>
    <p:sldId id="291" r:id="rId10"/>
    <p:sldId id="292" r:id="rId11"/>
    <p:sldId id="294" r:id="rId12"/>
    <p:sldId id="295" r:id="rId13"/>
    <p:sldId id="298" r:id="rId14"/>
    <p:sldId id="308" r:id="rId15"/>
    <p:sldId id="311" r:id="rId16"/>
    <p:sldId id="326" r:id="rId17"/>
    <p:sldId id="344" r:id="rId18"/>
    <p:sldId id="347" r:id="rId19"/>
    <p:sldId id="423" r:id="rId20"/>
    <p:sldId id="448" r:id="rId21"/>
    <p:sldId id="454" r:id="rId22"/>
    <p:sldId id="499" r:id="rId23"/>
    <p:sldId id="542" r:id="rId24"/>
    <p:sldId id="543" r:id="rId25"/>
    <p:sldId id="256" r:id="rId26"/>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F3F3"/>
    <a:srgbClr val="0D1220"/>
    <a:srgbClr val="347AFE"/>
    <a:srgbClr val="2870F6"/>
    <a:srgbClr val="367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03" autoAdjust="0"/>
    <p:restoredTop sz="94614" autoAdjust="0"/>
  </p:normalViewPr>
  <p:slideViewPr>
    <p:cSldViewPr snapToGrid="0">
      <p:cViewPr varScale="1">
        <p:scale>
          <a:sx n="58" d="100"/>
          <a:sy n="58" d="100"/>
        </p:scale>
        <p:origin x="510" y="42"/>
      </p:cViewPr>
      <p:guideLst/>
    </p:cSldViewPr>
  </p:slideViewPr>
  <p:notesTextViewPr>
    <p:cViewPr>
      <p:scale>
        <a:sx n="3" d="2"/>
        <a:sy n="3" d="2"/>
      </p:scale>
      <p:origin x="0" y="0"/>
    </p:cViewPr>
  </p:notesTextViewPr>
  <p:sorterViewPr>
    <p:cViewPr>
      <p:scale>
        <a:sx n="25" d="100"/>
        <a:sy n="25" d="100"/>
      </p:scale>
      <p:origin x="0" y="-120"/>
    </p:cViewPr>
  </p:sorter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274648807028184E-2"/>
          <c:y val="3.8011306418214361E-2"/>
          <c:w val="0.98260999999999998"/>
          <c:h val="0.89554900000000004"/>
        </c:manualLayout>
      </c:layout>
      <c:barChart>
        <c:barDir val="col"/>
        <c:grouping val="clustered"/>
        <c:varyColors val="0"/>
        <c:ser>
          <c:idx val="0"/>
          <c:order val="0"/>
          <c:tx>
            <c:strRef>
              <c:f>Sheet1!$B$1</c:f>
              <c:strCache>
                <c:ptCount val="1"/>
                <c:pt idx="0">
                  <c:v>Series One</c:v>
                </c:pt>
              </c:strCache>
            </c:strRef>
          </c:tx>
          <c:spPr>
            <a:gradFill>
              <a:gsLst>
                <a:gs pos="0">
                  <a:schemeClr val="accent1"/>
                </a:gs>
                <a:gs pos="100000">
                  <a:schemeClr val="accent6"/>
                </a:gs>
              </a:gsLst>
              <a:lin ang="7800000" scaled="0"/>
            </a:gradFill>
            <a:ln w="12700" cap="flat">
              <a:noFill/>
              <a:miter lim="400000"/>
            </a:ln>
            <a:effectLst/>
          </c:spPr>
          <c:invertIfNegative val="0"/>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40</c:v>
                </c:pt>
                <c:pt idx="1">
                  <c:v>80</c:v>
                </c:pt>
                <c:pt idx="2">
                  <c:v>60</c:v>
                </c:pt>
                <c:pt idx="3">
                  <c:v>70</c:v>
                </c:pt>
                <c:pt idx="4">
                  <c:v>190</c:v>
                </c:pt>
                <c:pt idx="5">
                  <c:v>150</c:v>
                </c:pt>
                <c:pt idx="6">
                  <c:v>145</c:v>
                </c:pt>
                <c:pt idx="7">
                  <c:v>195</c:v>
                </c:pt>
                <c:pt idx="8">
                  <c:v>185</c:v>
                </c:pt>
                <c:pt idx="9">
                  <c:v>320</c:v>
                </c:pt>
                <c:pt idx="10">
                  <c:v>405</c:v>
                </c:pt>
                <c:pt idx="11">
                  <c:v>574</c:v>
                </c:pt>
              </c:numCache>
            </c:numRef>
          </c:val>
          <c:extLst>
            <c:ext xmlns:c16="http://schemas.microsoft.com/office/drawing/2014/chart" uri="{C3380CC4-5D6E-409C-BE32-E72D297353CC}">
              <c16:uniqueId val="{00000000-C9D2-42AB-9F26-E45BE64C6122}"/>
            </c:ext>
          </c:extLst>
        </c:ser>
        <c:ser>
          <c:idx val="1"/>
          <c:order val="1"/>
          <c:tx>
            <c:strRef>
              <c:f>Sheet1!$C$1</c:f>
              <c:strCache>
                <c:ptCount val="1"/>
                <c:pt idx="0">
                  <c:v>Series Two</c:v>
                </c:pt>
              </c:strCache>
            </c:strRef>
          </c:tx>
          <c:spPr>
            <a:solidFill>
              <a:schemeClr val="tx1"/>
            </a:solidFill>
            <a:ln w="12700" cap="flat">
              <a:noFill/>
              <a:miter lim="400000"/>
            </a:ln>
            <a:effectLst/>
          </c:spPr>
          <c:invertIfNegative val="0"/>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0">
                  <c:v>20</c:v>
                </c:pt>
                <c:pt idx="1">
                  <c:v>40</c:v>
                </c:pt>
                <c:pt idx="2">
                  <c:v>20</c:v>
                </c:pt>
                <c:pt idx="3">
                  <c:v>10</c:v>
                </c:pt>
                <c:pt idx="4">
                  <c:v>20</c:v>
                </c:pt>
                <c:pt idx="5">
                  <c:v>80</c:v>
                </c:pt>
                <c:pt idx="6">
                  <c:v>60</c:v>
                </c:pt>
                <c:pt idx="7">
                  <c:v>60</c:v>
                </c:pt>
                <c:pt idx="8">
                  <c:v>90</c:v>
                </c:pt>
                <c:pt idx="9">
                  <c:v>70</c:v>
                </c:pt>
                <c:pt idx="10">
                  <c:v>180</c:v>
                </c:pt>
                <c:pt idx="11">
                  <c:v>229</c:v>
                </c:pt>
              </c:numCache>
            </c:numRef>
          </c:val>
          <c:extLst>
            <c:ext xmlns:c16="http://schemas.microsoft.com/office/drawing/2014/chart" uri="{C3380CC4-5D6E-409C-BE32-E72D297353CC}">
              <c16:uniqueId val="{00000001-C9D2-42AB-9F26-E45BE64C6122}"/>
            </c:ext>
          </c:extLst>
        </c:ser>
        <c:dLbls>
          <c:showLegendKey val="0"/>
          <c:showVal val="0"/>
          <c:showCatName val="0"/>
          <c:showSerName val="0"/>
          <c:showPercent val="0"/>
          <c:showBubbleSize val="0"/>
        </c:dLbls>
        <c:gapWidth val="100"/>
        <c:axId val="258912912"/>
        <c:axId val="258913472"/>
      </c:barChart>
      <c:catAx>
        <c:axId val="258912912"/>
        <c:scaling>
          <c:orientation val="minMax"/>
        </c:scaling>
        <c:delete val="0"/>
        <c:axPos val="b"/>
        <c:numFmt formatCode="General" sourceLinked="0"/>
        <c:majorTickMark val="out"/>
        <c:minorTickMark val="none"/>
        <c:tickLblPos val="nextTo"/>
        <c:spPr>
          <a:noFill/>
          <a:ln w="12700" cap="flat">
            <a:noFill/>
            <a:prstDash val="solid"/>
            <a:miter lim="800000"/>
          </a:ln>
        </c:spPr>
        <c:txPr>
          <a:bodyPr rot="0"/>
          <a:lstStyle/>
          <a:p>
            <a:pPr>
              <a:defRPr/>
            </a:pPr>
            <a:endParaRPr lang="en-US"/>
          </a:p>
        </c:txPr>
        <c:crossAx val="258913472"/>
        <c:crosses val="autoZero"/>
        <c:auto val="1"/>
        <c:lblAlgn val="ctr"/>
        <c:lblOffset val="100"/>
        <c:noMultiLvlLbl val="1"/>
      </c:catAx>
      <c:valAx>
        <c:axId val="258913472"/>
        <c:scaling>
          <c:orientation val="minMax"/>
          <c:max val="600"/>
        </c:scaling>
        <c:delete val="1"/>
        <c:axPos val="l"/>
        <c:numFmt formatCode="0&quot;%&quot;" sourceLinked="0"/>
        <c:majorTickMark val="out"/>
        <c:minorTickMark val="none"/>
        <c:tickLblPos val="nextTo"/>
        <c:crossAx val="258912912"/>
        <c:crosses val="autoZero"/>
        <c:crossBetween val="between"/>
        <c:majorUnit val="150"/>
        <c:minorUnit val="75"/>
      </c:valAx>
      <c:spPr>
        <a:noFill/>
        <a:ln w="12700" cap="flat">
          <a:noFill/>
          <a:miter lim="400000"/>
        </a:ln>
        <a:effectLst/>
      </c:spPr>
    </c:plotArea>
    <c:plotVisOnly val="1"/>
    <c:dispBlanksAs val="gap"/>
    <c:showDLblsOverMax val="1"/>
  </c:chart>
  <c:spPr>
    <a:noFill/>
    <a:ln>
      <a:noFill/>
    </a:ln>
    <a:effectLst/>
  </c:spPr>
  <c:txPr>
    <a:bodyPr rot="5400000" vert="horz" anchor="t" anchorCtr="0"/>
    <a:lstStyle/>
    <a:p>
      <a:pPr>
        <a:defRPr sz="2000">
          <a:solidFill>
            <a:schemeClr val="tx1"/>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9829FE-D1CC-46C1-B3FE-250E8DCBEA9D}" type="datetimeFigureOut">
              <a:rPr lang="en-US" smtClean="0"/>
              <a:t>11/18/2019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n-US"/>
              <a:t>l</a:t>
            </a: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3CF5D1-E0FE-460E-BB3D-B37A835A6178}" type="slidenum">
              <a:rPr lang="en-US" smtClean="0"/>
              <a:t>‹#›</a:t>
            </a:fld>
            <a:endParaRPr lang="en-US"/>
          </a:p>
        </p:txBody>
      </p:sp>
    </p:spTree>
    <p:extLst>
      <p:ext uri="{BB962C8B-B14F-4D97-AF65-F5344CB8AC3E}">
        <p14:creationId xmlns:p14="http://schemas.microsoft.com/office/powerpoint/2010/main" val="1419158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www.linkedin.com/" TargetMode="External"/><Relationship Id="rId2" Type="http://schemas.openxmlformats.org/officeDocument/2006/relationships/hyperlink" Target="https://www.facebook.com" TargetMode="External"/><Relationship Id="rId1" Type="http://schemas.openxmlformats.org/officeDocument/2006/relationships/slideMaster" Target="../slideMasters/slideMaster1.xml"/><Relationship Id="rId4" Type="http://schemas.openxmlformats.org/officeDocument/2006/relationships/hyperlink" Target="https://twitter.com/"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B6494DA-CD26-40E7-B1F9-2A45E0B3FBAE}"/>
              </a:ext>
            </a:extLst>
          </p:cNvPr>
          <p:cNvGrpSpPr/>
          <p:nvPr userDrawn="1"/>
        </p:nvGrpSpPr>
        <p:grpSpPr>
          <a:xfrm>
            <a:off x="890547" y="840709"/>
            <a:ext cx="102546" cy="1150016"/>
            <a:chOff x="447517" y="840709"/>
            <a:chExt cx="102546" cy="1150016"/>
          </a:xfrm>
        </p:grpSpPr>
        <p:sp>
          <p:nvSpPr>
            <p:cNvPr id="3" name="Oval 28">
              <a:extLst>
                <a:ext uri="{FF2B5EF4-FFF2-40B4-BE49-F238E27FC236}">
                  <a16:creationId xmlns:a16="http://schemas.microsoft.com/office/drawing/2014/main" id="{26D9F2D9-DAAE-4797-9090-5875C88590F1}"/>
                </a:ext>
              </a:extLst>
            </p:cNvPr>
            <p:cNvSpPr/>
            <p:nvPr userDrawn="1"/>
          </p:nvSpPr>
          <p:spPr>
            <a:xfrm>
              <a:off x="447517" y="840709"/>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4" name="Oval 3">
              <a:extLst>
                <a:ext uri="{FF2B5EF4-FFF2-40B4-BE49-F238E27FC236}">
                  <a16:creationId xmlns:a16="http://schemas.microsoft.com/office/drawing/2014/main" id="{BABAA5D9-2B83-4AC0-B44F-987E925252BD}"/>
                </a:ext>
              </a:extLst>
            </p:cNvPr>
            <p:cNvSpPr/>
            <p:nvPr userDrawn="1"/>
          </p:nvSpPr>
          <p:spPr>
            <a:xfrm>
              <a:off x="447517" y="1192253"/>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5" name="Oval 4">
              <a:extLst>
                <a:ext uri="{FF2B5EF4-FFF2-40B4-BE49-F238E27FC236}">
                  <a16:creationId xmlns:a16="http://schemas.microsoft.com/office/drawing/2014/main" id="{C517A269-F110-4626-8C09-6702BD05F217}"/>
                </a:ext>
              </a:extLst>
            </p:cNvPr>
            <p:cNvSpPr/>
            <p:nvPr userDrawn="1"/>
          </p:nvSpPr>
          <p:spPr>
            <a:xfrm>
              <a:off x="447517" y="1540216"/>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6" name="Oval 5">
              <a:extLst>
                <a:ext uri="{FF2B5EF4-FFF2-40B4-BE49-F238E27FC236}">
                  <a16:creationId xmlns:a16="http://schemas.microsoft.com/office/drawing/2014/main" id="{2830FA56-4EB7-4228-8DCC-447F9CD85E8B}"/>
                </a:ext>
              </a:extLst>
            </p:cNvPr>
            <p:cNvSpPr/>
            <p:nvPr userDrawn="1"/>
          </p:nvSpPr>
          <p:spPr>
            <a:xfrm>
              <a:off x="447517" y="1888179"/>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grpSp>
    </p:spTree>
    <p:extLst>
      <p:ext uri="{BB962C8B-B14F-4D97-AF65-F5344CB8AC3E}">
        <p14:creationId xmlns:p14="http://schemas.microsoft.com/office/powerpoint/2010/main" val="161313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8B8D9FE0-2BB0-4951-87E4-EC751C0312CD}"/>
              </a:ext>
            </a:extLst>
          </p:cNvPr>
          <p:cNvSpPr>
            <a:spLocks noGrp="1"/>
          </p:cNvSpPr>
          <p:nvPr>
            <p:ph type="pic" sz="quarter" idx="10"/>
          </p:nvPr>
        </p:nvSpPr>
        <p:spPr>
          <a:xfrm>
            <a:off x="2020888" y="1295400"/>
            <a:ext cx="10172699" cy="11049000"/>
          </a:xfrm>
          <a:custGeom>
            <a:avLst/>
            <a:gdLst>
              <a:gd name="connsiteX0" fmla="*/ 0 w 10172699"/>
              <a:gd name="connsiteY0" fmla="*/ 0 h 11049000"/>
              <a:gd name="connsiteX1" fmla="*/ 10172699 w 10172699"/>
              <a:gd name="connsiteY1" fmla="*/ 0 h 11049000"/>
              <a:gd name="connsiteX2" fmla="*/ 10172699 w 10172699"/>
              <a:gd name="connsiteY2" fmla="*/ 11049000 h 11049000"/>
              <a:gd name="connsiteX3" fmla="*/ 0 w 10172699"/>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10172699" h="11049000">
                <a:moveTo>
                  <a:pt x="0" y="0"/>
                </a:moveTo>
                <a:lnTo>
                  <a:pt x="10172699" y="0"/>
                </a:lnTo>
                <a:lnTo>
                  <a:pt x="10172699" y="11049000"/>
                </a:lnTo>
                <a:lnTo>
                  <a:pt x="0" y="11049000"/>
                </a:lnTo>
                <a:close/>
              </a:path>
            </a:pathLst>
          </a:custGeom>
          <a:pattFill prst="pct60">
            <a:fgClr>
              <a:schemeClr val="bg1"/>
            </a:fgClr>
            <a:bgClr>
              <a:schemeClr val="bg1">
                <a:lumMod val="85000"/>
              </a:schemeClr>
            </a:bgClr>
          </a:pattFill>
        </p:spPr>
        <p:txBody>
          <a:bodyPr wrap="square">
            <a:noAutofit/>
          </a:bodyPr>
          <a:lstStyle/>
          <a:p>
            <a:endParaRPr lang="en-US"/>
          </a:p>
        </p:txBody>
      </p:sp>
      <p:sp>
        <p:nvSpPr>
          <p:cNvPr id="35" name="Picture Placeholder 34">
            <a:extLst>
              <a:ext uri="{FF2B5EF4-FFF2-40B4-BE49-F238E27FC236}">
                <a16:creationId xmlns:a16="http://schemas.microsoft.com/office/drawing/2014/main" id="{A70CBB4C-B5B4-4660-817C-385F23628B9D}"/>
              </a:ext>
            </a:extLst>
          </p:cNvPr>
          <p:cNvSpPr>
            <a:spLocks noGrp="1"/>
          </p:cNvSpPr>
          <p:nvPr>
            <p:ph type="pic" sz="quarter" idx="11"/>
          </p:nvPr>
        </p:nvSpPr>
        <p:spPr>
          <a:xfrm>
            <a:off x="12193587" y="1295399"/>
            <a:ext cx="10858500" cy="11049000"/>
          </a:xfrm>
          <a:custGeom>
            <a:avLst/>
            <a:gdLst>
              <a:gd name="connsiteX0" fmla="*/ 0 w 10858500"/>
              <a:gd name="connsiteY0" fmla="*/ 0 h 11049000"/>
              <a:gd name="connsiteX1" fmla="*/ 10858500 w 10858500"/>
              <a:gd name="connsiteY1" fmla="*/ 0 h 11049000"/>
              <a:gd name="connsiteX2" fmla="*/ 10858500 w 10858500"/>
              <a:gd name="connsiteY2" fmla="*/ 11049000 h 11049000"/>
              <a:gd name="connsiteX3" fmla="*/ 0 w 10858500"/>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10858500" h="11049000">
                <a:moveTo>
                  <a:pt x="0" y="0"/>
                </a:moveTo>
                <a:lnTo>
                  <a:pt x="10858500" y="0"/>
                </a:lnTo>
                <a:lnTo>
                  <a:pt x="10858500" y="11049000"/>
                </a:lnTo>
                <a:lnTo>
                  <a:pt x="0" y="11049000"/>
                </a:lnTo>
                <a:close/>
              </a:path>
            </a:pathLst>
          </a:custGeom>
          <a:pattFill prst="pct60">
            <a:fgClr>
              <a:schemeClr val="bg1"/>
            </a:fgClr>
            <a:bgClr>
              <a:schemeClr val="bg1">
                <a:lumMod val="85000"/>
              </a:schemeClr>
            </a:bgClr>
          </a:pattFill>
        </p:spPr>
        <p:txBody>
          <a:bodyPr wrap="square">
            <a:noAutofit/>
          </a:bodyPr>
          <a:lstStyle/>
          <a:p>
            <a:endParaRPr lang="en-US"/>
          </a:p>
        </p:txBody>
      </p:sp>
    </p:spTree>
    <p:extLst>
      <p:ext uri="{BB962C8B-B14F-4D97-AF65-F5344CB8AC3E}">
        <p14:creationId xmlns:p14="http://schemas.microsoft.com/office/powerpoint/2010/main" val="191138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000" fill="hold"/>
                                        <p:tgtEl>
                                          <p:spTgt spid="35"/>
                                        </p:tgtEl>
                                        <p:attrNameLst>
                                          <p:attrName>ppt_x</p:attrName>
                                        </p:attrNameLst>
                                      </p:cBhvr>
                                      <p:tavLst>
                                        <p:tav tm="0">
                                          <p:val>
                                            <p:strVal val="#ppt_x"/>
                                          </p:val>
                                        </p:tav>
                                        <p:tav tm="100000">
                                          <p:val>
                                            <p:strVal val="#ppt_x"/>
                                          </p:val>
                                        </p:tav>
                                      </p:tavLst>
                                    </p:anim>
                                    <p:anim calcmode="lin" valueType="num">
                                      <p:cBhvr additive="base">
                                        <p:cTn id="12" dur="100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0244A630-990B-44C6-B5C2-E447990CE8E6}"/>
              </a:ext>
            </a:extLst>
          </p:cNvPr>
          <p:cNvSpPr>
            <a:spLocks noGrp="1"/>
          </p:cNvSpPr>
          <p:nvPr>
            <p:ph type="pic" sz="quarter" idx="11"/>
          </p:nvPr>
        </p:nvSpPr>
        <p:spPr>
          <a:xfrm>
            <a:off x="2020887" y="1334261"/>
            <a:ext cx="7010400" cy="5525261"/>
          </a:xfrm>
          <a:custGeom>
            <a:avLst/>
            <a:gdLst>
              <a:gd name="connsiteX0" fmla="*/ 0 w 7010400"/>
              <a:gd name="connsiteY0" fmla="*/ 0 h 5525261"/>
              <a:gd name="connsiteX1" fmla="*/ 7010400 w 7010400"/>
              <a:gd name="connsiteY1" fmla="*/ 0 h 5525261"/>
              <a:gd name="connsiteX2" fmla="*/ 7010400 w 7010400"/>
              <a:gd name="connsiteY2" fmla="*/ 5525261 h 5525261"/>
              <a:gd name="connsiteX3" fmla="*/ 0 w 7010400"/>
              <a:gd name="connsiteY3" fmla="*/ 5525261 h 5525261"/>
            </a:gdLst>
            <a:ahLst/>
            <a:cxnLst>
              <a:cxn ang="0">
                <a:pos x="connsiteX0" y="connsiteY0"/>
              </a:cxn>
              <a:cxn ang="0">
                <a:pos x="connsiteX1" y="connsiteY1"/>
              </a:cxn>
              <a:cxn ang="0">
                <a:pos x="connsiteX2" y="connsiteY2"/>
              </a:cxn>
              <a:cxn ang="0">
                <a:pos x="connsiteX3" y="connsiteY3"/>
              </a:cxn>
            </a:cxnLst>
            <a:rect l="l" t="t" r="r" b="b"/>
            <a:pathLst>
              <a:path w="7010400" h="5525261">
                <a:moveTo>
                  <a:pt x="0" y="0"/>
                </a:moveTo>
                <a:lnTo>
                  <a:pt x="7010400" y="0"/>
                </a:lnTo>
                <a:lnTo>
                  <a:pt x="7010400" y="5525261"/>
                </a:lnTo>
                <a:lnTo>
                  <a:pt x="0" y="5525261"/>
                </a:lnTo>
                <a:close/>
              </a:path>
            </a:pathLst>
          </a:custGeom>
          <a:pattFill prst="pct60">
            <a:fgClr>
              <a:schemeClr val="bg1"/>
            </a:fgClr>
            <a:bgClr>
              <a:schemeClr val="bg1">
                <a:lumMod val="85000"/>
              </a:schemeClr>
            </a:bgClr>
          </a:pattFill>
        </p:spPr>
        <p:txBody>
          <a:bodyPr wrap="square" anchor="ctr">
            <a:noAutofit/>
          </a:bodyPr>
          <a:lstStyle>
            <a:lvl1pPr>
              <a:defRPr lang="en-US" sz="2400"/>
            </a:lvl1pPr>
          </a:lstStyle>
          <a:p>
            <a:pPr marL="0" lvl="0" indent="0" algn="ctr">
              <a:buFontTx/>
              <a:buNone/>
            </a:pPr>
            <a:endParaRPr lang="en-US"/>
          </a:p>
        </p:txBody>
      </p:sp>
      <p:sp>
        <p:nvSpPr>
          <p:cNvPr id="38" name="Picture Placeholder 37">
            <a:extLst>
              <a:ext uri="{FF2B5EF4-FFF2-40B4-BE49-F238E27FC236}">
                <a16:creationId xmlns:a16="http://schemas.microsoft.com/office/drawing/2014/main" id="{937581DB-28D0-4142-B51E-CE474A5445BA}"/>
              </a:ext>
            </a:extLst>
          </p:cNvPr>
          <p:cNvSpPr>
            <a:spLocks noGrp="1"/>
          </p:cNvSpPr>
          <p:nvPr>
            <p:ph type="pic" sz="quarter" idx="12"/>
          </p:nvPr>
        </p:nvSpPr>
        <p:spPr>
          <a:xfrm>
            <a:off x="2020887" y="6859522"/>
            <a:ext cx="14020799" cy="5486400"/>
          </a:xfrm>
          <a:custGeom>
            <a:avLst/>
            <a:gdLst>
              <a:gd name="connsiteX0" fmla="*/ 0 w 14020799"/>
              <a:gd name="connsiteY0" fmla="*/ 0 h 5486400"/>
              <a:gd name="connsiteX1" fmla="*/ 14020799 w 14020799"/>
              <a:gd name="connsiteY1" fmla="*/ 0 h 5486400"/>
              <a:gd name="connsiteX2" fmla="*/ 14020799 w 14020799"/>
              <a:gd name="connsiteY2" fmla="*/ 5486400 h 5486400"/>
              <a:gd name="connsiteX3" fmla="*/ 0 w 14020799"/>
              <a:gd name="connsiteY3" fmla="*/ 5486400 h 5486400"/>
            </a:gdLst>
            <a:ahLst/>
            <a:cxnLst>
              <a:cxn ang="0">
                <a:pos x="connsiteX0" y="connsiteY0"/>
              </a:cxn>
              <a:cxn ang="0">
                <a:pos x="connsiteX1" y="connsiteY1"/>
              </a:cxn>
              <a:cxn ang="0">
                <a:pos x="connsiteX2" y="connsiteY2"/>
              </a:cxn>
              <a:cxn ang="0">
                <a:pos x="connsiteX3" y="connsiteY3"/>
              </a:cxn>
            </a:cxnLst>
            <a:rect l="l" t="t" r="r" b="b"/>
            <a:pathLst>
              <a:path w="14020799" h="5486400">
                <a:moveTo>
                  <a:pt x="0" y="0"/>
                </a:moveTo>
                <a:lnTo>
                  <a:pt x="14020799" y="0"/>
                </a:lnTo>
                <a:lnTo>
                  <a:pt x="14020799" y="5486400"/>
                </a:lnTo>
                <a:lnTo>
                  <a:pt x="0" y="5486400"/>
                </a:lnTo>
                <a:close/>
              </a:path>
            </a:pathLst>
          </a:custGeom>
          <a:pattFill prst="pct60">
            <a:fgClr>
              <a:schemeClr val="bg1"/>
            </a:fgClr>
            <a:bgClr>
              <a:schemeClr val="bg1">
                <a:lumMod val="85000"/>
              </a:schemeClr>
            </a:bgClr>
          </a:pattFill>
        </p:spPr>
        <p:txBody>
          <a:bodyPr wrap="square" anchor="ctr">
            <a:noAutofit/>
          </a:bodyPr>
          <a:lstStyle>
            <a:lvl1pPr>
              <a:defRPr lang="en-US" sz="2400"/>
            </a:lvl1pPr>
          </a:lstStyle>
          <a:p>
            <a:pPr marL="0" lvl="0" indent="0" algn="ctr">
              <a:buFontTx/>
              <a:buNone/>
            </a:pPr>
            <a:endParaRPr lang="en-US"/>
          </a:p>
        </p:txBody>
      </p:sp>
      <p:sp>
        <p:nvSpPr>
          <p:cNvPr id="39" name="Picture Placeholder 38">
            <a:extLst>
              <a:ext uri="{FF2B5EF4-FFF2-40B4-BE49-F238E27FC236}">
                <a16:creationId xmlns:a16="http://schemas.microsoft.com/office/drawing/2014/main" id="{1B605010-9C23-46F9-B058-970E7275A1D0}"/>
              </a:ext>
            </a:extLst>
          </p:cNvPr>
          <p:cNvSpPr>
            <a:spLocks noGrp="1"/>
          </p:cNvSpPr>
          <p:nvPr>
            <p:ph type="pic" sz="quarter" idx="13"/>
          </p:nvPr>
        </p:nvSpPr>
        <p:spPr>
          <a:xfrm>
            <a:off x="16041687" y="1295400"/>
            <a:ext cx="7010401" cy="11050522"/>
          </a:xfrm>
          <a:custGeom>
            <a:avLst/>
            <a:gdLst>
              <a:gd name="connsiteX0" fmla="*/ 0 w 7010401"/>
              <a:gd name="connsiteY0" fmla="*/ 0 h 11050522"/>
              <a:gd name="connsiteX1" fmla="*/ 7010401 w 7010401"/>
              <a:gd name="connsiteY1" fmla="*/ 0 h 11050522"/>
              <a:gd name="connsiteX2" fmla="*/ 7010401 w 7010401"/>
              <a:gd name="connsiteY2" fmla="*/ 11050522 h 11050522"/>
              <a:gd name="connsiteX3" fmla="*/ 0 w 7010401"/>
              <a:gd name="connsiteY3" fmla="*/ 11050522 h 11050522"/>
            </a:gdLst>
            <a:ahLst/>
            <a:cxnLst>
              <a:cxn ang="0">
                <a:pos x="connsiteX0" y="connsiteY0"/>
              </a:cxn>
              <a:cxn ang="0">
                <a:pos x="connsiteX1" y="connsiteY1"/>
              </a:cxn>
              <a:cxn ang="0">
                <a:pos x="connsiteX2" y="connsiteY2"/>
              </a:cxn>
              <a:cxn ang="0">
                <a:pos x="connsiteX3" y="connsiteY3"/>
              </a:cxn>
            </a:cxnLst>
            <a:rect l="l" t="t" r="r" b="b"/>
            <a:pathLst>
              <a:path w="7010401" h="11050522">
                <a:moveTo>
                  <a:pt x="0" y="0"/>
                </a:moveTo>
                <a:lnTo>
                  <a:pt x="7010401" y="0"/>
                </a:lnTo>
                <a:lnTo>
                  <a:pt x="7010401" y="11050522"/>
                </a:lnTo>
                <a:lnTo>
                  <a:pt x="0" y="11050522"/>
                </a:lnTo>
                <a:close/>
              </a:path>
            </a:pathLst>
          </a:custGeom>
          <a:pattFill prst="pct60">
            <a:fgClr>
              <a:schemeClr val="bg1"/>
            </a:fgClr>
            <a:bgClr>
              <a:schemeClr val="bg1">
                <a:lumMod val="85000"/>
              </a:schemeClr>
            </a:bgClr>
          </a:pattFill>
        </p:spPr>
        <p:txBody>
          <a:bodyPr wrap="square" anchor="ctr">
            <a:noAutofit/>
          </a:bodyPr>
          <a:lstStyle>
            <a:lvl1pPr>
              <a:defRPr lang="en-US" sz="2400"/>
            </a:lvl1pPr>
          </a:lstStyle>
          <a:p>
            <a:pPr marL="0" lvl="0" indent="0" algn="ctr">
              <a:buFontTx/>
              <a:buNone/>
            </a:pPr>
            <a:endParaRPr lang="en-US"/>
          </a:p>
        </p:txBody>
      </p:sp>
    </p:spTree>
    <p:extLst>
      <p:ext uri="{BB962C8B-B14F-4D97-AF65-F5344CB8AC3E}">
        <p14:creationId xmlns:p14="http://schemas.microsoft.com/office/powerpoint/2010/main" val="19213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0-#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1000" fill="hold"/>
                                        <p:tgtEl>
                                          <p:spTgt spid="38"/>
                                        </p:tgtEl>
                                        <p:attrNameLst>
                                          <p:attrName>ppt_x</p:attrName>
                                        </p:attrNameLst>
                                      </p:cBhvr>
                                      <p:tavLst>
                                        <p:tav tm="0">
                                          <p:val>
                                            <p:strVal val="#ppt_x"/>
                                          </p:val>
                                        </p:tav>
                                        <p:tav tm="100000">
                                          <p:val>
                                            <p:strVal val="#ppt_x"/>
                                          </p:val>
                                        </p:tav>
                                      </p:tavLst>
                                    </p:anim>
                                    <p:anim calcmode="lin" valueType="num">
                                      <p:cBhvr additive="base">
                                        <p:cTn id="12" dur="1000" fill="hold"/>
                                        <p:tgtEl>
                                          <p:spTgt spid="38"/>
                                        </p:tgtEl>
                                        <p:attrNameLst>
                                          <p:attrName>ppt_y</p:attrName>
                                        </p:attrNameLst>
                                      </p:cBhvr>
                                      <p:tavLst>
                                        <p:tav tm="0">
                                          <p:val>
                                            <p:strVal val="1+#ppt_h/2"/>
                                          </p:val>
                                        </p:tav>
                                        <p:tav tm="100000">
                                          <p:val>
                                            <p:strVal val="#ppt_y"/>
                                          </p:val>
                                        </p:tav>
                                      </p:tavLst>
                                    </p:anim>
                                  </p:childTnLst>
                                </p:cTn>
                              </p:par>
                              <p:par>
                                <p:cTn id="13" presetID="2" presetClass="entr" presetSubtype="2" decel="100000" fill="hold" grpId="0" nodeType="withEffect">
                                  <p:stCondLst>
                                    <p:cond delay="40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1000" fill="hold"/>
                                        <p:tgtEl>
                                          <p:spTgt spid="39"/>
                                        </p:tgtEl>
                                        <p:attrNameLst>
                                          <p:attrName>ppt_x</p:attrName>
                                        </p:attrNameLst>
                                      </p:cBhvr>
                                      <p:tavLst>
                                        <p:tav tm="0">
                                          <p:val>
                                            <p:strVal val="1+#ppt_w/2"/>
                                          </p:val>
                                        </p:tav>
                                        <p:tav tm="100000">
                                          <p:val>
                                            <p:strVal val="#ppt_x"/>
                                          </p:val>
                                        </p:tav>
                                      </p:tavLst>
                                    </p:anim>
                                    <p:anim calcmode="lin" valueType="num">
                                      <p:cBhvr additive="base">
                                        <p:cTn id="16" dur="10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55541C4D-A1D1-493A-8547-B708240F2F00}"/>
              </a:ext>
            </a:extLst>
          </p:cNvPr>
          <p:cNvSpPr>
            <a:spLocks noGrp="1"/>
          </p:cNvSpPr>
          <p:nvPr>
            <p:ph type="pic" sz="quarter" idx="11"/>
          </p:nvPr>
        </p:nvSpPr>
        <p:spPr>
          <a:xfrm>
            <a:off x="2020888" y="8715542"/>
            <a:ext cx="7010400" cy="5238750"/>
          </a:xfrm>
          <a:custGeom>
            <a:avLst/>
            <a:gdLst>
              <a:gd name="connsiteX0" fmla="*/ 0 w 7010400"/>
              <a:gd name="connsiteY0" fmla="*/ 0 h 5238750"/>
              <a:gd name="connsiteX1" fmla="*/ 7010400 w 7010400"/>
              <a:gd name="connsiteY1" fmla="*/ 0 h 5238750"/>
              <a:gd name="connsiteX2" fmla="*/ 7010400 w 7010400"/>
              <a:gd name="connsiteY2" fmla="*/ 5238750 h 5238750"/>
              <a:gd name="connsiteX3" fmla="*/ 0 w 7010400"/>
              <a:gd name="connsiteY3" fmla="*/ 5238750 h 5238750"/>
            </a:gdLst>
            <a:ahLst/>
            <a:cxnLst>
              <a:cxn ang="0">
                <a:pos x="connsiteX0" y="connsiteY0"/>
              </a:cxn>
              <a:cxn ang="0">
                <a:pos x="connsiteX1" y="connsiteY1"/>
              </a:cxn>
              <a:cxn ang="0">
                <a:pos x="connsiteX2" y="connsiteY2"/>
              </a:cxn>
              <a:cxn ang="0">
                <a:pos x="connsiteX3" y="connsiteY3"/>
              </a:cxn>
            </a:cxnLst>
            <a:rect l="l" t="t" r="r" b="b"/>
            <a:pathLst>
              <a:path w="7010400" h="5238750">
                <a:moveTo>
                  <a:pt x="0" y="0"/>
                </a:moveTo>
                <a:lnTo>
                  <a:pt x="7010400" y="0"/>
                </a:lnTo>
                <a:lnTo>
                  <a:pt x="7010400" y="5238750"/>
                </a:lnTo>
                <a:lnTo>
                  <a:pt x="0" y="5238750"/>
                </a:lnTo>
                <a:close/>
              </a:path>
            </a:pathLst>
          </a:custGeom>
          <a:pattFill prst="pct60">
            <a:fgClr>
              <a:schemeClr val="bg1"/>
            </a:fgClr>
            <a:bgClr>
              <a:schemeClr val="bg1">
                <a:lumMod val="85000"/>
              </a:schemeClr>
            </a:bgClr>
          </a:pattFill>
        </p:spPr>
        <p:txBody>
          <a:bodyPr wrap="square" anchor="ctr">
            <a:noAutofit/>
          </a:bodyPr>
          <a:lstStyle>
            <a:lvl1pPr>
              <a:defRPr lang="en-US" sz="2400"/>
            </a:lvl1pPr>
          </a:lstStyle>
          <a:p>
            <a:pPr marL="0" lvl="0" indent="0" algn="ctr">
              <a:buFontTx/>
              <a:buNone/>
            </a:pPr>
            <a:endParaRPr lang="en-US"/>
          </a:p>
        </p:txBody>
      </p:sp>
      <p:sp>
        <p:nvSpPr>
          <p:cNvPr id="38" name="Picture Placeholder 37">
            <a:extLst>
              <a:ext uri="{FF2B5EF4-FFF2-40B4-BE49-F238E27FC236}">
                <a16:creationId xmlns:a16="http://schemas.microsoft.com/office/drawing/2014/main" id="{10323BDD-FDAD-4B17-9EC0-CBB895127DE2}"/>
              </a:ext>
            </a:extLst>
          </p:cNvPr>
          <p:cNvSpPr>
            <a:spLocks noGrp="1"/>
          </p:cNvSpPr>
          <p:nvPr>
            <p:ph type="pic" sz="quarter" idx="12"/>
          </p:nvPr>
        </p:nvSpPr>
        <p:spPr>
          <a:xfrm>
            <a:off x="9031287" y="8715543"/>
            <a:ext cx="7010400" cy="5238750"/>
          </a:xfrm>
          <a:custGeom>
            <a:avLst/>
            <a:gdLst>
              <a:gd name="connsiteX0" fmla="*/ 0 w 7010400"/>
              <a:gd name="connsiteY0" fmla="*/ 0 h 5238750"/>
              <a:gd name="connsiteX1" fmla="*/ 7010400 w 7010400"/>
              <a:gd name="connsiteY1" fmla="*/ 0 h 5238750"/>
              <a:gd name="connsiteX2" fmla="*/ 7010400 w 7010400"/>
              <a:gd name="connsiteY2" fmla="*/ 5238750 h 5238750"/>
              <a:gd name="connsiteX3" fmla="*/ 0 w 7010400"/>
              <a:gd name="connsiteY3" fmla="*/ 5238750 h 5238750"/>
            </a:gdLst>
            <a:ahLst/>
            <a:cxnLst>
              <a:cxn ang="0">
                <a:pos x="connsiteX0" y="connsiteY0"/>
              </a:cxn>
              <a:cxn ang="0">
                <a:pos x="connsiteX1" y="connsiteY1"/>
              </a:cxn>
              <a:cxn ang="0">
                <a:pos x="connsiteX2" y="connsiteY2"/>
              </a:cxn>
              <a:cxn ang="0">
                <a:pos x="connsiteX3" y="connsiteY3"/>
              </a:cxn>
            </a:cxnLst>
            <a:rect l="l" t="t" r="r" b="b"/>
            <a:pathLst>
              <a:path w="7010400" h="5238750">
                <a:moveTo>
                  <a:pt x="0" y="0"/>
                </a:moveTo>
                <a:lnTo>
                  <a:pt x="7010400" y="0"/>
                </a:lnTo>
                <a:lnTo>
                  <a:pt x="7010400" y="5238750"/>
                </a:lnTo>
                <a:lnTo>
                  <a:pt x="0" y="5238750"/>
                </a:lnTo>
                <a:close/>
              </a:path>
            </a:pathLst>
          </a:custGeom>
          <a:pattFill prst="pct60">
            <a:fgClr>
              <a:schemeClr val="bg1"/>
            </a:fgClr>
            <a:bgClr>
              <a:schemeClr val="bg1">
                <a:lumMod val="85000"/>
              </a:schemeClr>
            </a:bgClr>
          </a:pattFill>
        </p:spPr>
        <p:txBody>
          <a:bodyPr wrap="square" anchor="ctr">
            <a:noAutofit/>
          </a:bodyPr>
          <a:lstStyle>
            <a:lvl1pPr>
              <a:defRPr lang="en-US" sz="2400"/>
            </a:lvl1pPr>
          </a:lstStyle>
          <a:p>
            <a:pPr marL="0" lvl="0" indent="0" algn="ctr">
              <a:buFontTx/>
              <a:buNone/>
            </a:pPr>
            <a:endParaRPr lang="en-US"/>
          </a:p>
        </p:txBody>
      </p:sp>
      <p:sp>
        <p:nvSpPr>
          <p:cNvPr id="39" name="Picture Placeholder 38">
            <a:extLst>
              <a:ext uri="{FF2B5EF4-FFF2-40B4-BE49-F238E27FC236}">
                <a16:creationId xmlns:a16="http://schemas.microsoft.com/office/drawing/2014/main" id="{7B9D4458-5A68-4C82-9759-3F61B7D6A093}"/>
              </a:ext>
            </a:extLst>
          </p:cNvPr>
          <p:cNvSpPr>
            <a:spLocks noGrp="1"/>
          </p:cNvSpPr>
          <p:nvPr>
            <p:ph type="pic" sz="quarter" idx="13"/>
          </p:nvPr>
        </p:nvSpPr>
        <p:spPr>
          <a:xfrm>
            <a:off x="16041687" y="8715543"/>
            <a:ext cx="7010400" cy="5238750"/>
          </a:xfrm>
          <a:custGeom>
            <a:avLst/>
            <a:gdLst>
              <a:gd name="connsiteX0" fmla="*/ 0 w 7010400"/>
              <a:gd name="connsiteY0" fmla="*/ 0 h 5238750"/>
              <a:gd name="connsiteX1" fmla="*/ 7010400 w 7010400"/>
              <a:gd name="connsiteY1" fmla="*/ 0 h 5238750"/>
              <a:gd name="connsiteX2" fmla="*/ 7010400 w 7010400"/>
              <a:gd name="connsiteY2" fmla="*/ 5238750 h 5238750"/>
              <a:gd name="connsiteX3" fmla="*/ 0 w 7010400"/>
              <a:gd name="connsiteY3" fmla="*/ 5238750 h 5238750"/>
            </a:gdLst>
            <a:ahLst/>
            <a:cxnLst>
              <a:cxn ang="0">
                <a:pos x="connsiteX0" y="connsiteY0"/>
              </a:cxn>
              <a:cxn ang="0">
                <a:pos x="connsiteX1" y="connsiteY1"/>
              </a:cxn>
              <a:cxn ang="0">
                <a:pos x="connsiteX2" y="connsiteY2"/>
              </a:cxn>
              <a:cxn ang="0">
                <a:pos x="connsiteX3" y="connsiteY3"/>
              </a:cxn>
            </a:cxnLst>
            <a:rect l="l" t="t" r="r" b="b"/>
            <a:pathLst>
              <a:path w="7010400" h="5238750">
                <a:moveTo>
                  <a:pt x="0" y="0"/>
                </a:moveTo>
                <a:lnTo>
                  <a:pt x="7010400" y="0"/>
                </a:lnTo>
                <a:lnTo>
                  <a:pt x="7010400" y="5238750"/>
                </a:lnTo>
                <a:lnTo>
                  <a:pt x="0" y="5238750"/>
                </a:lnTo>
                <a:close/>
              </a:path>
            </a:pathLst>
          </a:custGeom>
          <a:pattFill prst="pct60">
            <a:fgClr>
              <a:schemeClr val="bg1"/>
            </a:fgClr>
            <a:bgClr>
              <a:schemeClr val="bg1">
                <a:lumMod val="85000"/>
              </a:schemeClr>
            </a:bgClr>
          </a:pattFill>
        </p:spPr>
        <p:txBody>
          <a:bodyPr wrap="square" anchor="ctr">
            <a:noAutofit/>
          </a:bodyPr>
          <a:lstStyle>
            <a:lvl1pPr>
              <a:defRPr lang="en-US" sz="2400"/>
            </a:lvl1pPr>
          </a:lstStyle>
          <a:p>
            <a:pPr marL="0" lvl="0" indent="0" algn="ctr">
              <a:buFontTx/>
              <a:buNone/>
            </a:pPr>
            <a:endParaRPr lang="en-US"/>
          </a:p>
        </p:txBody>
      </p:sp>
    </p:spTree>
    <p:extLst>
      <p:ext uri="{BB962C8B-B14F-4D97-AF65-F5344CB8AC3E}">
        <p14:creationId xmlns:p14="http://schemas.microsoft.com/office/powerpoint/2010/main" val="231862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ppt_x"/>
                                          </p:val>
                                        </p:tav>
                                        <p:tav tm="100000">
                                          <p:val>
                                            <p:strVal val="#ppt_x"/>
                                          </p:val>
                                        </p:tav>
                                      </p:tavLst>
                                    </p:anim>
                                    <p:anim calcmode="lin" valueType="num">
                                      <p:cBhvr additive="base">
                                        <p:cTn id="8" dur="10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30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1000" fill="hold"/>
                                        <p:tgtEl>
                                          <p:spTgt spid="38"/>
                                        </p:tgtEl>
                                        <p:attrNameLst>
                                          <p:attrName>ppt_x</p:attrName>
                                        </p:attrNameLst>
                                      </p:cBhvr>
                                      <p:tavLst>
                                        <p:tav tm="0">
                                          <p:val>
                                            <p:strVal val="#ppt_x"/>
                                          </p:val>
                                        </p:tav>
                                        <p:tav tm="100000">
                                          <p:val>
                                            <p:strVal val="#ppt_x"/>
                                          </p:val>
                                        </p:tav>
                                      </p:tavLst>
                                    </p:anim>
                                    <p:anim calcmode="lin" valueType="num">
                                      <p:cBhvr additive="base">
                                        <p:cTn id="12" dur="1000" fill="hold"/>
                                        <p:tgtEl>
                                          <p:spTgt spid="3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1000" fill="hold"/>
                                        <p:tgtEl>
                                          <p:spTgt spid="39"/>
                                        </p:tgtEl>
                                        <p:attrNameLst>
                                          <p:attrName>ppt_x</p:attrName>
                                        </p:attrNameLst>
                                      </p:cBhvr>
                                      <p:tavLst>
                                        <p:tav tm="0">
                                          <p:val>
                                            <p:strVal val="#ppt_x"/>
                                          </p:val>
                                        </p:tav>
                                        <p:tav tm="100000">
                                          <p:val>
                                            <p:strVal val="#ppt_x"/>
                                          </p:val>
                                        </p:tav>
                                      </p:tavLst>
                                    </p:anim>
                                    <p:anim calcmode="lin" valueType="num">
                                      <p:cBhvr additive="base">
                                        <p:cTn id="16"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P spid="3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032791E2-7C84-4B1E-B519-D479D3581504}"/>
              </a:ext>
            </a:extLst>
          </p:cNvPr>
          <p:cNvSpPr>
            <a:spLocks noGrp="1"/>
          </p:cNvSpPr>
          <p:nvPr>
            <p:ph type="pic" sz="quarter" idx="11"/>
          </p:nvPr>
        </p:nvSpPr>
        <p:spPr>
          <a:xfrm>
            <a:off x="2020888" y="4514849"/>
            <a:ext cx="3854219" cy="3409950"/>
          </a:xfrm>
          <a:custGeom>
            <a:avLst/>
            <a:gdLst>
              <a:gd name="connsiteX0" fmla="*/ 0 w 3854219"/>
              <a:gd name="connsiteY0" fmla="*/ 0 h 3409950"/>
              <a:gd name="connsiteX1" fmla="*/ 3854219 w 3854219"/>
              <a:gd name="connsiteY1" fmla="*/ 0 h 3409950"/>
              <a:gd name="connsiteX2" fmla="*/ 3854219 w 3854219"/>
              <a:gd name="connsiteY2" fmla="*/ 3409950 h 3409950"/>
              <a:gd name="connsiteX3" fmla="*/ 0 w 3854219"/>
              <a:gd name="connsiteY3" fmla="*/ 3409950 h 3409950"/>
            </a:gdLst>
            <a:ahLst/>
            <a:cxnLst>
              <a:cxn ang="0">
                <a:pos x="connsiteX0" y="connsiteY0"/>
              </a:cxn>
              <a:cxn ang="0">
                <a:pos x="connsiteX1" y="connsiteY1"/>
              </a:cxn>
              <a:cxn ang="0">
                <a:pos x="connsiteX2" y="connsiteY2"/>
              </a:cxn>
              <a:cxn ang="0">
                <a:pos x="connsiteX3" y="connsiteY3"/>
              </a:cxn>
            </a:cxnLst>
            <a:rect l="l" t="t" r="r" b="b"/>
            <a:pathLst>
              <a:path w="3854219" h="3409950">
                <a:moveTo>
                  <a:pt x="0" y="0"/>
                </a:moveTo>
                <a:lnTo>
                  <a:pt x="3854219" y="0"/>
                </a:lnTo>
                <a:lnTo>
                  <a:pt x="3854219" y="3409950"/>
                </a:lnTo>
                <a:lnTo>
                  <a:pt x="0" y="3409950"/>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2400"/>
            </a:lvl1pPr>
          </a:lstStyle>
          <a:p>
            <a:endParaRPr lang="en-US"/>
          </a:p>
        </p:txBody>
      </p:sp>
      <p:sp>
        <p:nvSpPr>
          <p:cNvPr id="44" name="Picture Placeholder 43">
            <a:extLst>
              <a:ext uri="{FF2B5EF4-FFF2-40B4-BE49-F238E27FC236}">
                <a16:creationId xmlns:a16="http://schemas.microsoft.com/office/drawing/2014/main" id="{EFE3955B-D042-4EFC-9100-27AA1B2032F8}"/>
              </a:ext>
            </a:extLst>
          </p:cNvPr>
          <p:cNvSpPr>
            <a:spLocks noGrp="1"/>
          </p:cNvSpPr>
          <p:nvPr>
            <p:ph type="pic" sz="quarter" idx="12"/>
          </p:nvPr>
        </p:nvSpPr>
        <p:spPr>
          <a:xfrm>
            <a:off x="6203720" y="4514849"/>
            <a:ext cx="3854219" cy="3409950"/>
          </a:xfrm>
          <a:custGeom>
            <a:avLst/>
            <a:gdLst>
              <a:gd name="connsiteX0" fmla="*/ 0 w 3854219"/>
              <a:gd name="connsiteY0" fmla="*/ 0 h 3409950"/>
              <a:gd name="connsiteX1" fmla="*/ 3854219 w 3854219"/>
              <a:gd name="connsiteY1" fmla="*/ 0 h 3409950"/>
              <a:gd name="connsiteX2" fmla="*/ 3854219 w 3854219"/>
              <a:gd name="connsiteY2" fmla="*/ 3409950 h 3409950"/>
              <a:gd name="connsiteX3" fmla="*/ 0 w 3854219"/>
              <a:gd name="connsiteY3" fmla="*/ 3409950 h 3409950"/>
            </a:gdLst>
            <a:ahLst/>
            <a:cxnLst>
              <a:cxn ang="0">
                <a:pos x="connsiteX0" y="connsiteY0"/>
              </a:cxn>
              <a:cxn ang="0">
                <a:pos x="connsiteX1" y="connsiteY1"/>
              </a:cxn>
              <a:cxn ang="0">
                <a:pos x="connsiteX2" y="connsiteY2"/>
              </a:cxn>
              <a:cxn ang="0">
                <a:pos x="connsiteX3" y="connsiteY3"/>
              </a:cxn>
            </a:cxnLst>
            <a:rect l="l" t="t" r="r" b="b"/>
            <a:pathLst>
              <a:path w="3854219" h="3409950">
                <a:moveTo>
                  <a:pt x="0" y="0"/>
                </a:moveTo>
                <a:lnTo>
                  <a:pt x="3854219" y="0"/>
                </a:lnTo>
                <a:lnTo>
                  <a:pt x="3854219" y="3409950"/>
                </a:lnTo>
                <a:lnTo>
                  <a:pt x="0" y="3409950"/>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2400"/>
            </a:lvl1pPr>
          </a:lstStyle>
          <a:p>
            <a:endParaRPr lang="en-US"/>
          </a:p>
        </p:txBody>
      </p:sp>
      <p:sp>
        <p:nvSpPr>
          <p:cNvPr id="45" name="Picture Placeholder 44">
            <a:extLst>
              <a:ext uri="{FF2B5EF4-FFF2-40B4-BE49-F238E27FC236}">
                <a16:creationId xmlns:a16="http://schemas.microsoft.com/office/drawing/2014/main" id="{950AE628-F62C-4449-9B98-2FB2113694DE}"/>
              </a:ext>
            </a:extLst>
          </p:cNvPr>
          <p:cNvSpPr>
            <a:spLocks noGrp="1"/>
          </p:cNvSpPr>
          <p:nvPr>
            <p:ph type="pic" sz="quarter" idx="13"/>
          </p:nvPr>
        </p:nvSpPr>
        <p:spPr>
          <a:xfrm>
            <a:off x="10386552" y="4514849"/>
            <a:ext cx="3854219" cy="3409950"/>
          </a:xfrm>
          <a:custGeom>
            <a:avLst/>
            <a:gdLst>
              <a:gd name="connsiteX0" fmla="*/ 0 w 3854219"/>
              <a:gd name="connsiteY0" fmla="*/ 0 h 3409950"/>
              <a:gd name="connsiteX1" fmla="*/ 3854219 w 3854219"/>
              <a:gd name="connsiteY1" fmla="*/ 0 h 3409950"/>
              <a:gd name="connsiteX2" fmla="*/ 3854219 w 3854219"/>
              <a:gd name="connsiteY2" fmla="*/ 3409950 h 3409950"/>
              <a:gd name="connsiteX3" fmla="*/ 0 w 3854219"/>
              <a:gd name="connsiteY3" fmla="*/ 3409950 h 3409950"/>
            </a:gdLst>
            <a:ahLst/>
            <a:cxnLst>
              <a:cxn ang="0">
                <a:pos x="connsiteX0" y="connsiteY0"/>
              </a:cxn>
              <a:cxn ang="0">
                <a:pos x="connsiteX1" y="connsiteY1"/>
              </a:cxn>
              <a:cxn ang="0">
                <a:pos x="connsiteX2" y="connsiteY2"/>
              </a:cxn>
              <a:cxn ang="0">
                <a:pos x="connsiteX3" y="connsiteY3"/>
              </a:cxn>
            </a:cxnLst>
            <a:rect l="l" t="t" r="r" b="b"/>
            <a:pathLst>
              <a:path w="3854219" h="3409950">
                <a:moveTo>
                  <a:pt x="0" y="0"/>
                </a:moveTo>
                <a:lnTo>
                  <a:pt x="3854219" y="0"/>
                </a:lnTo>
                <a:lnTo>
                  <a:pt x="3854219" y="3409950"/>
                </a:lnTo>
                <a:lnTo>
                  <a:pt x="0" y="3409950"/>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2400"/>
            </a:lvl1pPr>
          </a:lstStyle>
          <a:p>
            <a:endParaRPr lang="en-US"/>
          </a:p>
        </p:txBody>
      </p:sp>
      <p:sp>
        <p:nvSpPr>
          <p:cNvPr id="46" name="Picture Placeholder 45">
            <a:extLst>
              <a:ext uri="{FF2B5EF4-FFF2-40B4-BE49-F238E27FC236}">
                <a16:creationId xmlns:a16="http://schemas.microsoft.com/office/drawing/2014/main" id="{69A875FD-7EFD-47AE-B810-35705ED63FFD}"/>
              </a:ext>
            </a:extLst>
          </p:cNvPr>
          <p:cNvSpPr>
            <a:spLocks noGrp="1"/>
          </p:cNvSpPr>
          <p:nvPr>
            <p:ph type="pic" sz="quarter" idx="14"/>
          </p:nvPr>
        </p:nvSpPr>
        <p:spPr>
          <a:xfrm>
            <a:off x="14471315" y="4514849"/>
            <a:ext cx="3854219" cy="3409950"/>
          </a:xfrm>
          <a:custGeom>
            <a:avLst/>
            <a:gdLst>
              <a:gd name="connsiteX0" fmla="*/ 0 w 3854219"/>
              <a:gd name="connsiteY0" fmla="*/ 0 h 3409950"/>
              <a:gd name="connsiteX1" fmla="*/ 3854219 w 3854219"/>
              <a:gd name="connsiteY1" fmla="*/ 0 h 3409950"/>
              <a:gd name="connsiteX2" fmla="*/ 3854219 w 3854219"/>
              <a:gd name="connsiteY2" fmla="*/ 3409950 h 3409950"/>
              <a:gd name="connsiteX3" fmla="*/ 0 w 3854219"/>
              <a:gd name="connsiteY3" fmla="*/ 3409950 h 3409950"/>
            </a:gdLst>
            <a:ahLst/>
            <a:cxnLst>
              <a:cxn ang="0">
                <a:pos x="connsiteX0" y="connsiteY0"/>
              </a:cxn>
              <a:cxn ang="0">
                <a:pos x="connsiteX1" y="connsiteY1"/>
              </a:cxn>
              <a:cxn ang="0">
                <a:pos x="connsiteX2" y="connsiteY2"/>
              </a:cxn>
              <a:cxn ang="0">
                <a:pos x="connsiteX3" y="connsiteY3"/>
              </a:cxn>
            </a:cxnLst>
            <a:rect l="l" t="t" r="r" b="b"/>
            <a:pathLst>
              <a:path w="3854219" h="3409950">
                <a:moveTo>
                  <a:pt x="0" y="0"/>
                </a:moveTo>
                <a:lnTo>
                  <a:pt x="3854219" y="0"/>
                </a:lnTo>
                <a:lnTo>
                  <a:pt x="3854219" y="3409950"/>
                </a:lnTo>
                <a:lnTo>
                  <a:pt x="0" y="3409950"/>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2400"/>
            </a:lvl1pPr>
          </a:lstStyle>
          <a:p>
            <a:endParaRPr lang="en-US"/>
          </a:p>
        </p:txBody>
      </p:sp>
      <p:sp>
        <p:nvSpPr>
          <p:cNvPr id="47" name="Picture Placeholder 46">
            <a:extLst>
              <a:ext uri="{FF2B5EF4-FFF2-40B4-BE49-F238E27FC236}">
                <a16:creationId xmlns:a16="http://schemas.microsoft.com/office/drawing/2014/main" id="{2F2F9939-CBE5-4747-8C5D-922FDC1C1CFE}"/>
              </a:ext>
            </a:extLst>
          </p:cNvPr>
          <p:cNvSpPr>
            <a:spLocks noGrp="1"/>
          </p:cNvSpPr>
          <p:nvPr>
            <p:ph type="pic" sz="quarter" idx="15"/>
          </p:nvPr>
        </p:nvSpPr>
        <p:spPr>
          <a:xfrm>
            <a:off x="18556078" y="4514849"/>
            <a:ext cx="3854218" cy="3409950"/>
          </a:xfrm>
          <a:custGeom>
            <a:avLst/>
            <a:gdLst>
              <a:gd name="connsiteX0" fmla="*/ 0 w 3854218"/>
              <a:gd name="connsiteY0" fmla="*/ 0 h 3409950"/>
              <a:gd name="connsiteX1" fmla="*/ 3854218 w 3854218"/>
              <a:gd name="connsiteY1" fmla="*/ 0 h 3409950"/>
              <a:gd name="connsiteX2" fmla="*/ 3854218 w 3854218"/>
              <a:gd name="connsiteY2" fmla="*/ 3409950 h 3409950"/>
              <a:gd name="connsiteX3" fmla="*/ 0 w 3854218"/>
              <a:gd name="connsiteY3" fmla="*/ 3409950 h 3409950"/>
            </a:gdLst>
            <a:ahLst/>
            <a:cxnLst>
              <a:cxn ang="0">
                <a:pos x="connsiteX0" y="connsiteY0"/>
              </a:cxn>
              <a:cxn ang="0">
                <a:pos x="connsiteX1" y="connsiteY1"/>
              </a:cxn>
              <a:cxn ang="0">
                <a:pos x="connsiteX2" y="connsiteY2"/>
              </a:cxn>
              <a:cxn ang="0">
                <a:pos x="connsiteX3" y="connsiteY3"/>
              </a:cxn>
            </a:cxnLst>
            <a:rect l="l" t="t" r="r" b="b"/>
            <a:pathLst>
              <a:path w="3854218" h="3409950">
                <a:moveTo>
                  <a:pt x="0" y="0"/>
                </a:moveTo>
                <a:lnTo>
                  <a:pt x="3854218" y="0"/>
                </a:lnTo>
                <a:lnTo>
                  <a:pt x="3854218" y="3409950"/>
                </a:lnTo>
                <a:lnTo>
                  <a:pt x="0" y="3409950"/>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2400"/>
            </a:lvl1pPr>
          </a:lstStyle>
          <a:p>
            <a:endParaRPr lang="en-US"/>
          </a:p>
        </p:txBody>
      </p:sp>
    </p:spTree>
    <p:extLst>
      <p:ext uri="{BB962C8B-B14F-4D97-AF65-F5344CB8AC3E}">
        <p14:creationId xmlns:p14="http://schemas.microsoft.com/office/powerpoint/2010/main" val="1922629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A2A55DA9-294D-4FE2-80B5-53A29E20E18B}"/>
              </a:ext>
            </a:extLst>
          </p:cNvPr>
          <p:cNvSpPr>
            <a:spLocks noGrp="1"/>
          </p:cNvSpPr>
          <p:nvPr>
            <p:ph type="pic" sz="quarter" idx="11"/>
          </p:nvPr>
        </p:nvSpPr>
        <p:spPr>
          <a:xfrm>
            <a:off x="11986845" y="0"/>
            <a:ext cx="9214338" cy="13716000"/>
          </a:xfrm>
          <a:custGeom>
            <a:avLst/>
            <a:gdLst>
              <a:gd name="connsiteX0" fmla="*/ 0 w 9214338"/>
              <a:gd name="connsiteY0" fmla="*/ 0 h 13716000"/>
              <a:gd name="connsiteX1" fmla="*/ 9214338 w 9214338"/>
              <a:gd name="connsiteY1" fmla="*/ 0 h 13716000"/>
              <a:gd name="connsiteX2" fmla="*/ 9214338 w 9214338"/>
              <a:gd name="connsiteY2" fmla="*/ 13716000 h 13716000"/>
              <a:gd name="connsiteX3" fmla="*/ 0 w 921433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9214338" h="13716000">
                <a:moveTo>
                  <a:pt x="0" y="0"/>
                </a:moveTo>
                <a:lnTo>
                  <a:pt x="9214338" y="0"/>
                </a:lnTo>
                <a:lnTo>
                  <a:pt x="9214338" y="13716000"/>
                </a:lnTo>
                <a:lnTo>
                  <a:pt x="0" y="13716000"/>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2400"/>
            </a:lvl1pPr>
          </a:lstStyle>
          <a:p>
            <a:endParaRPr lang="en-US"/>
          </a:p>
        </p:txBody>
      </p:sp>
    </p:spTree>
    <p:extLst>
      <p:ext uri="{BB962C8B-B14F-4D97-AF65-F5344CB8AC3E}">
        <p14:creationId xmlns:p14="http://schemas.microsoft.com/office/powerpoint/2010/main" val="1608591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9473105-05F0-4EBC-BD76-4F264E70ED15}"/>
              </a:ext>
            </a:extLst>
          </p:cNvPr>
          <p:cNvSpPr/>
          <p:nvPr userDrawn="1"/>
        </p:nvSpPr>
        <p:spPr>
          <a:xfrm>
            <a:off x="-2" y="0"/>
            <a:ext cx="1219359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31">
            <a:extLst>
              <a:ext uri="{FF2B5EF4-FFF2-40B4-BE49-F238E27FC236}">
                <a16:creationId xmlns:a16="http://schemas.microsoft.com/office/drawing/2014/main" id="{9DC17701-36D1-42E2-8FCA-611856F74873}"/>
              </a:ext>
            </a:extLst>
          </p:cNvPr>
          <p:cNvSpPr>
            <a:spLocks noGrp="1"/>
          </p:cNvSpPr>
          <p:nvPr>
            <p:ph type="pic" sz="quarter" idx="11"/>
          </p:nvPr>
        </p:nvSpPr>
        <p:spPr>
          <a:xfrm>
            <a:off x="10712598" y="4210656"/>
            <a:ext cx="2961978" cy="2961978"/>
          </a:xfrm>
          <a:custGeom>
            <a:avLst/>
            <a:gdLst>
              <a:gd name="connsiteX0" fmla="*/ 1480989 w 2961978"/>
              <a:gd name="connsiteY0" fmla="*/ 0 h 2961978"/>
              <a:gd name="connsiteX1" fmla="*/ 2961978 w 2961978"/>
              <a:gd name="connsiteY1" fmla="*/ 1480989 h 2961978"/>
              <a:gd name="connsiteX2" fmla="*/ 1480989 w 2961978"/>
              <a:gd name="connsiteY2" fmla="*/ 2961978 h 2961978"/>
              <a:gd name="connsiteX3" fmla="*/ 0 w 2961978"/>
              <a:gd name="connsiteY3" fmla="*/ 1480989 h 2961978"/>
              <a:gd name="connsiteX4" fmla="*/ 1480989 w 2961978"/>
              <a:gd name="connsiteY4" fmla="*/ 0 h 2961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978" h="2961978">
                <a:moveTo>
                  <a:pt x="1480989" y="0"/>
                </a:moveTo>
                <a:cubicBezTo>
                  <a:pt x="2298917" y="0"/>
                  <a:pt x="2961978" y="663061"/>
                  <a:pt x="2961978" y="1480989"/>
                </a:cubicBezTo>
                <a:cubicBezTo>
                  <a:pt x="2961978" y="2298917"/>
                  <a:pt x="2298917" y="2961978"/>
                  <a:pt x="1480989" y="2961978"/>
                </a:cubicBezTo>
                <a:cubicBezTo>
                  <a:pt x="663061" y="2961978"/>
                  <a:pt x="0" y="2298917"/>
                  <a:pt x="0" y="1480989"/>
                </a:cubicBezTo>
                <a:cubicBezTo>
                  <a:pt x="0" y="663061"/>
                  <a:pt x="663061" y="0"/>
                  <a:pt x="1480989" y="0"/>
                </a:cubicBez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2400"/>
            </a:lvl1pPr>
          </a:lstStyle>
          <a:p>
            <a:endParaRPr lang="en-US"/>
          </a:p>
        </p:txBody>
      </p:sp>
      <p:sp>
        <p:nvSpPr>
          <p:cNvPr id="30" name="TextBox 29">
            <a:extLst>
              <a:ext uri="{FF2B5EF4-FFF2-40B4-BE49-F238E27FC236}">
                <a16:creationId xmlns:a16="http://schemas.microsoft.com/office/drawing/2014/main" id="{4FBBC03D-1D63-40DA-B919-40934023B487}"/>
              </a:ext>
            </a:extLst>
          </p:cNvPr>
          <p:cNvSpPr txBox="1"/>
          <p:nvPr userDrawn="1"/>
        </p:nvSpPr>
        <p:spPr>
          <a:xfrm rot="16200000">
            <a:off x="-1116223" y="10543650"/>
            <a:ext cx="4113627" cy="400110"/>
          </a:xfrm>
          <a:prstGeom prst="rect">
            <a:avLst/>
          </a:prstGeom>
          <a:noFill/>
        </p:spPr>
        <p:txBody>
          <a:bodyPr wrap="none" rtlCol="0" anchor="ctr">
            <a:spAutoFit/>
          </a:bodyPr>
          <a:lstStyle/>
          <a:p>
            <a:r>
              <a:rPr lang="en-US" sz="2000" b="1" dirty="0">
                <a:solidFill>
                  <a:schemeClr val="bg1"/>
                </a:solidFill>
                <a:latin typeface="+mj-lt"/>
              </a:rPr>
              <a:t>Modern </a:t>
            </a:r>
            <a:r>
              <a:rPr lang="en-US" sz="2000" b="0" dirty="0">
                <a:solidFill>
                  <a:schemeClr val="bg1"/>
                </a:solidFill>
                <a:latin typeface="+mj-lt"/>
              </a:rPr>
              <a:t>PowerPoint Template</a:t>
            </a:r>
          </a:p>
        </p:txBody>
      </p:sp>
      <p:grpSp>
        <p:nvGrpSpPr>
          <p:cNvPr id="31" name="Group 30">
            <a:extLst>
              <a:ext uri="{FF2B5EF4-FFF2-40B4-BE49-F238E27FC236}">
                <a16:creationId xmlns:a16="http://schemas.microsoft.com/office/drawing/2014/main" id="{06E9EA69-E70D-481F-B178-00114751A85F}"/>
              </a:ext>
            </a:extLst>
          </p:cNvPr>
          <p:cNvGrpSpPr/>
          <p:nvPr userDrawn="1"/>
        </p:nvGrpSpPr>
        <p:grpSpPr>
          <a:xfrm>
            <a:off x="890547" y="840709"/>
            <a:ext cx="102546" cy="1150016"/>
            <a:chOff x="447517" y="840709"/>
            <a:chExt cx="102546" cy="1150016"/>
          </a:xfrm>
          <a:solidFill>
            <a:schemeClr val="bg1"/>
          </a:solidFill>
        </p:grpSpPr>
        <p:sp>
          <p:nvSpPr>
            <p:cNvPr id="42" name="Oval 28">
              <a:extLst>
                <a:ext uri="{FF2B5EF4-FFF2-40B4-BE49-F238E27FC236}">
                  <a16:creationId xmlns:a16="http://schemas.microsoft.com/office/drawing/2014/main" id="{8B86F891-B2D1-4320-9F0D-7E0431A5D7BF}"/>
                </a:ext>
              </a:extLst>
            </p:cNvPr>
            <p:cNvSpPr/>
            <p:nvPr userDrawn="1"/>
          </p:nvSpPr>
          <p:spPr>
            <a:xfrm>
              <a:off x="447517" y="840709"/>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43" name="Oval 42">
              <a:extLst>
                <a:ext uri="{FF2B5EF4-FFF2-40B4-BE49-F238E27FC236}">
                  <a16:creationId xmlns:a16="http://schemas.microsoft.com/office/drawing/2014/main" id="{6454578F-80D3-4A0F-A1E8-19767365260B}"/>
                </a:ext>
              </a:extLst>
            </p:cNvPr>
            <p:cNvSpPr/>
            <p:nvPr userDrawn="1"/>
          </p:nvSpPr>
          <p:spPr>
            <a:xfrm>
              <a:off x="447517" y="1192253"/>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44" name="Oval 43">
              <a:extLst>
                <a:ext uri="{FF2B5EF4-FFF2-40B4-BE49-F238E27FC236}">
                  <a16:creationId xmlns:a16="http://schemas.microsoft.com/office/drawing/2014/main" id="{23696966-0528-4AF1-8C2C-5E5D03D83B13}"/>
                </a:ext>
              </a:extLst>
            </p:cNvPr>
            <p:cNvSpPr/>
            <p:nvPr userDrawn="1"/>
          </p:nvSpPr>
          <p:spPr>
            <a:xfrm>
              <a:off x="447517" y="1540216"/>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45" name="Oval 44">
              <a:extLst>
                <a:ext uri="{FF2B5EF4-FFF2-40B4-BE49-F238E27FC236}">
                  <a16:creationId xmlns:a16="http://schemas.microsoft.com/office/drawing/2014/main" id="{97BE227A-926B-4677-9814-BCF99B762B97}"/>
                </a:ext>
              </a:extLst>
            </p:cNvPr>
            <p:cNvSpPr/>
            <p:nvPr userDrawn="1"/>
          </p:nvSpPr>
          <p:spPr>
            <a:xfrm>
              <a:off x="447517" y="1888179"/>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grpSp>
    </p:spTree>
    <p:extLst>
      <p:ext uri="{BB962C8B-B14F-4D97-AF65-F5344CB8AC3E}">
        <p14:creationId xmlns:p14="http://schemas.microsoft.com/office/powerpoint/2010/main" val="239787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6AEC3E60-CE14-4E8C-87F2-EC7088582846}"/>
              </a:ext>
            </a:extLst>
          </p:cNvPr>
          <p:cNvSpPr>
            <a:spLocks noGrp="1"/>
          </p:cNvSpPr>
          <p:nvPr>
            <p:ph type="pic" sz="quarter" idx="11"/>
          </p:nvPr>
        </p:nvSpPr>
        <p:spPr>
          <a:xfrm>
            <a:off x="2020888" y="0"/>
            <a:ext cx="7313612" cy="13716000"/>
          </a:xfrm>
          <a:custGeom>
            <a:avLst/>
            <a:gdLst>
              <a:gd name="connsiteX0" fmla="*/ 0 w 6986016"/>
              <a:gd name="connsiteY0" fmla="*/ 0 h 13716000"/>
              <a:gd name="connsiteX1" fmla="*/ 6986016 w 6986016"/>
              <a:gd name="connsiteY1" fmla="*/ 0 h 13716000"/>
              <a:gd name="connsiteX2" fmla="*/ 6986016 w 6986016"/>
              <a:gd name="connsiteY2" fmla="*/ 13716000 h 13716000"/>
              <a:gd name="connsiteX3" fmla="*/ 0 w 698601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6986016" h="13716000">
                <a:moveTo>
                  <a:pt x="0" y="0"/>
                </a:moveTo>
                <a:lnTo>
                  <a:pt x="6986016" y="0"/>
                </a:lnTo>
                <a:lnTo>
                  <a:pt x="6986016" y="13716000"/>
                </a:lnTo>
                <a:lnTo>
                  <a:pt x="0" y="13716000"/>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2400"/>
            </a:lvl1pPr>
          </a:lstStyle>
          <a:p>
            <a:endParaRPr lang="en-US"/>
          </a:p>
        </p:txBody>
      </p:sp>
      <p:sp>
        <p:nvSpPr>
          <p:cNvPr id="35" name="Picture Placeholder 34">
            <a:extLst>
              <a:ext uri="{FF2B5EF4-FFF2-40B4-BE49-F238E27FC236}">
                <a16:creationId xmlns:a16="http://schemas.microsoft.com/office/drawing/2014/main" id="{18BDF74E-1080-4E8E-8E64-063B4ADFB48C}"/>
              </a:ext>
            </a:extLst>
          </p:cNvPr>
          <p:cNvSpPr>
            <a:spLocks noGrp="1"/>
          </p:cNvSpPr>
          <p:nvPr>
            <p:ph type="pic" sz="quarter" idx="12"/>
          </p:nvPr>
        </p:nvSpPr>
        <p:spPr>
          <a:xfrm>
            <a:off x="9296400" y="0"/>
            <a:ext cx="7505700" cy="13716000"/>
          </a:xfrm>
          <a:custGeom>
            <a:avLst/>
            <a:gdLst>
              <a:gd name="connsiteX0" fmla="*/ 0 w 6986016"/>
              <a:gd name="connsiteY0" fmla="*/ 0 h 13716000"/>
              <a:gd name="connsiteX1" fmla="*/ 6986016 w 6986016"/>
              <a:gd name="connsiteY1" fmla="*/ 0 h 13716000"/>
              <a:gd name="connsiteX2" fmla="*/ 6986016 w 6986016"/>
              <a:gd name="connsiteY2" fmla="*/ 13716000 h 13716000"/>
              <a:gd name="connsiteX3" fmla="*/ 0 w 698601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6986016" h="13716000">
                <a:moveTo>
                  <a:pt x="0" y="0"/>
                </a:moveTo>
                <a:lnTo>
                  <a:pt x="6986016" y="0"/>
                </a:lnTo>
                <a:lnTo>
                  <a:pt x="6986016" y="13716000"/>
                </a:lnTo>
                <a:lnTo>
                  <a:pt x="0" y="13716000"/>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2400"/>
            </a:lvl1pPr>
          </a:lstStyle>
          <a:p>
            <a:endParaRPr lang="en-US"/>
          </a:p>
        </p:txBody>
      </p:sp>
      <p:sp>
        <p:nvSpPr>
          <p:cNvPr id="36" name="Picture Placeholder 35">
            <a:extLst>
              <a:ext uri="{FF2B5EF4-FFF2-40B4-BE49-F238E27FC236}">
                <a16:creationId xmlns:a16="http://schemas.microsoft.com/office/drawing/2014/main" id="{CC1022C9-0EF2-49E0-9977-FA69A4357B84}"/>
              </a:ext>
            </a:extLst>
          </p:cNvPr>
          <p:cNvSpPr>
            <a:spLocks noGrp="1"/>
          </p:cNvSpPr>
          <p:nvPr>
            <p:ph type="pic" sz="quarter" idx="13"/>
          </p:nvPr>
        </p:nvSpPr>
        <p:spPr>
          <a:xfrm>
            <a:off x="16802100" y="0"/>
            <a:ext cx="7585074" cy="13716000"/>
          </a:xfrm>
          <a:custGeom>
            <a:avLst/>
            <a:gdLst>
              <a:gd name="connsiteX0" fmla="*/ 0 w 6986016"/>
              <a:gd name="connsiteY0" fmla="*/ 0 h 13716000"/>
              <a:gd name="connsiteX1" fmla="*/ 6986016 w 6986016"/>
              <a:gd name="connsiteY1" fmla="*/ 0 h 13716000"/>
              <a:gd name="connsiteX2" fmla="*/ 6986016 w 6986016"/>
              <a:gd name="connsiteY2" fmla="*/ 13716000 h 13716000"/>
              <a:gd name="connsiteX3" fmla="*/ 0 w 698601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6986016" h="13716000">
                <a:moveTo>
                  <a:pt x="0" y="0"/>
                </a:moveTo>
                <a:lnTo>
                  <a:pt x="6986016" y="0"/>
                </a:lnTo>
                <a:lnTo>
                  <a:pt x="6986016" y="13716000"/>
                </a:lnTo>
                <a:lnTo>
                  <a:pt x="0" y="13716000"/>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2400"/>
            </a:lvl1pPr>
          </a:lstStyle>
          <a:p>
            <a:endParaRPr lang="en-US"/>
          </a:p>
        </p:txBody>
      </p:sp>
    </p:spTree>
    <p:extLst>
      <p:ext uri="{BB962C8B-B14F-4D97-AF65-F5344CB8AC3E}">
        <p14:creationId xmlns:p14="http://schemas.microsoft.com/office/powerpoint/2010/main" val="348869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6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000" fill="hold"/>
                                        <p:tgtEl>
                                          <p:spTgt spid="35"/>
                                        </p:tgtEl>
                                        <p:attrNameLst>
                                          <p:attrName>ppt_x</p:attrName>
                                        </p:attrNameLst>
                                      </p:cBhvr>
                                      <p:tavLst>
                                        <p:tav tm="0">
                                          <p:val>
                                            <p:strVal val="#ppt_x"/>
                                          </p:val>
                                        </p:tav>
                                        <p:tav tm="100000">
                                          <p:val>
                                            <p:strVal val="#ppt_x"/>
                                          </p:val>
                                        </p:tav>
                                      </p:tavLst>
                                    </p:anim>
                                    <p:anim calcmode="lin" valueType="num">
                                      <p:cBhvr additive="base">
                                        <p:cTn id="12" dur="1000" fill="hold"/>
                                        <p:tgtEl>
                                          <p:spTgt spid="35"/>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70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1000" fill="hold"/>
                                        <p:tgtEl>
                                          <p:spTgt spid="36"/>
                                        </p:tgtEl>
                                        <p:attrNameLst>
                                          <p:attrName>ppt_x</p:attrName>
                                        </p:attrNameLst>
                                      </p:cBhvr>
                                      <p:tavLst>
                                        <p:tav tm="0">
                                          <p:val>
                                            <p:strVal val="#ppt_x"/>
                                          </p:val>
                                        </p:tav>
                                        <p:tav tm="100000">
                                          <p:val>
                                            <p:strVal val="#ppt_x"/>
                                          </p:val>
                                        </p:tav>
                                      </p:tavLst>
                                    </p:anim>
                                    <p:anim calcmode="lin" valueType="num">
                                      <p:cBhvr additive="base">
                                        <p:cTn id="16" dur="10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BC3F-A1E7-447C-B2EF-F823416C193E}"/>
              </a:ext>
            </a:extLst>
          </p:cNvPr>
          <p:cNvSpPr>
            <a:spLocks noGrp="1"/>
          </p:cNvSpPr>
          <p:nvPr>
            <p:ph type="title"/>
          </p:nvPr>
        </p:nvSpPr>
        <p:spPr/>
        <p:txBody>
          <a:bodyPr/>
          <a:lstStyle/>
          <a:p>
            <a:r>
              <a:rPr lang="en-US"/>
              <a:t>Click to edit Master title style</a:t>
            </a:r>
          </a:p>
        </p:txBody>
      </p:sp>
      <p:sp>
        <p:nvSpPr>
          <p:cNvPr id="3" name="Freeform 15">
            <a:extLst>
              <a:ext uri="{FF2B5EF4-FFF2-40B4-BE49-F238E27FC236}">
                <a16:creationId xmlns:a16="http://schemas.microsoft.com/office/drawing/2014/main" id="{2C983F2E-837C-4DA8-917F-D8FE442EE9A0}"/>
              </a:ext>
            </a:extLst>
          </p:cNvPr>
          <p:cNvSpPr/>
          <p:nvPr userDrawn="1"/>
        </p:nvSpPr>
        <p:spPr>
          <a:xfrm>
            <a:off x="490716" y="-178419"/>
            <a:ext cx="8100027" cy="5142306"/>
          </a:xfrm>
          <a:custGeom>
            <a:avLst/>
            <a:gdLst>
              <a:gd name="connsiteX0" fmla="*/ 76710 w 4049486"/>
              <a:gd name="connsiteY0" fmla="*/ 0 h 2571153"/>
              <a:gd name="connsiteX1" fmla="*/ 3972776 w 4049486"/>
              <a:gd name="connsiteY1" fmla="*/ 0 h 2571153"/>
              <a:gd name="connsiteX2" fmla="*/ 4008351 w 4049486"/>
              <a:gd name="connsiteY2" fmla="*/ 138354 h 2571153"/>
              <a:gd name="connsiteX3" fmla="*/ 4049486 w 4049486"/>
              <a:gd name="connsiteY3" fmla="*/ 546410 h 2571153"/>
              <a:gd name="connsiteX4" fmla="*/ 2024743 w 4049486"/>
              <a:gd name="connsiteY4" fmla="*/ 2571153 h 2571153"/>
              <a:gd name="connsiteX5" fmla="*/ 0 w 4049486"/>
              <a:gd name="connsiteY5" fmla="*/ 546410 h 2571153"/>
              <a:gd name="connsiteX6" fmla="*/ 41136 w 4049486"/>
              <a:gd name="connsiteY6" fmla="*/ 138354 h 257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9486" h="2571153">
                <a:moveTo>
                  <a:pt x="76710" y="0"/>
                </a:moveTo>
                <a:lnTo>
                  <a:pt x="3972776" y="0"/>
                </a:lnTo>
                <a:lnTo>
                  <a:pt x="4008351" y="138354"/>
                </a:lnTo>
                <a:cubicBezTo>
                  <a:pt x="4035322" y="270160"/>
                  <a:pt x="4049486" y="406631"/>
                  <a:pt x="4049486" y="546410"/>
                </a:cubicBezTo>
                <a:cubicBezTo>
                  <a:pt x="4049486" y="1664645"/>
                  <a:pt x="3142978" y="2571153"/>
                  <a:pt x="2024743" y="2571153"/>
                </a:cubicBezTo>
                <a:cubicBezTo>
                  <a:pt x="906508" y="2571153"/>
                  <a:pt x="0" y="1664645"/>
                  <a:pt x="0" y="546410"/>
                </a:cubicBezTo>
                <a:cubicBezTo>
                  <a:pt x="0" y="406631"/>
                  <a:pt x="14164" y="270160"/>
                  <a:pt x="41136" y="138354"/>
                </a:cubicBezTo>
                <a:close/>
              </a:path>
            </a:pathLst>
          </a:cu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Freeform 19">
            <a:extLst>
              <a:ext uri="{FF2B5EF4-FFF2-40B4-BE49-F238E27FC236}">
                <a16:creationId xmlns:a16="http://schemas.microsoft.com/office/drawing/2014/main" id="{47D52BA1-B5D1-4CA4-8BFA-AD31888EE370}"/>
              </a:ext>
            </a:extLst>
          </p:cNvPr>
          <p:cNvSpPr/>
          <p:nvPr userDrawn="1"/>
        </p:nvSpPr>
        <p:spPr>
          <a:xfrm>
            <a:off x="-223050" y="579864"/>
            <a:ext cx="10556032" cy="13470672"/>
          </a:xfrm>
          <a:custGeom>
            <a:avLst/>
            <a:gdLst>
              <a:gd name="connsiteX0" fmla="*/ 1677329 w 5277329"/>
              <a:gd name="connsiteY0" fmla="*/ 0 h 6735336"/>
              <a:gd name="connsiteX1" fmla="*/ 5277329 w 5277329"/>
              <a:gd name="connsiteY1" fmla="*/ 3600000 h 6735336"/>
              <a:gd name="connsiteX2" fmla="*/ 3690123 w 5277329"/>
              <a:gd name="connsiteY2" fmla="*/ 6585177 h 6735336"/>
              <a:gd name="connsiteX3" fmla="*/ 3442953 w 5277329"/>
              <a:gd name="connsiteY3" fmla="*/ 6735336 h 6735336"/>
              <a:gd name="connsiteX4" fmla="*/ 0 w 5277329"/>
              <a:gd name="connsiteY4" fmla="*/ 6735336 h 6735336"/>
              <a:gd name="connsiteX5" fmla="*/ 0 w 5277329"/>
              <a:gd name="connsiteY5" fmla="*/ 414708 h 6735336"/>
              <a:gd name="connsiteX6" fmla="*/ 116580 w 5277329"/>
              <a:gd name="connsiteY6" fmla="*/ 354999 h 6735336"/>
              <a:gd name="connsiteX7" fmla="*/ 1677329 w 5277329"/>
              <a:gd name="connsiteY7" fmla="*/ 0 h 673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7329" h="6735336">
                <a:moveTo>
                  <a:pt x="1677329" y="0"/>
                </a:moveTo>
                <a:cubicBezTo>
                  <a:pt x="3665554" y="0"/>
                  <a:pt x="5277329" y="1611775"/>
                  <a:pt x="5277329" y="3600000"/>
                </a:cubicBezTo>
                <a:cubicBezTo>
                  <a:pt x="5277329" y="4842641"/>
                  <a:pt x="4647730" y="5938231"/>
                  <a:pt x="3690123" y="6585177"/>
                </a:cubicBezTo>
                <a:lnTo>
                  <a:pt x="3442953" y="6735336"/>
                </a:lnTo>
                <a:lnTo>
                  <a:pt x="0" y="6735336"/>
                </a:lnTo>
                <a:lnTo>
                  <a:pt x="0" y="414708"/>
                </a:lnTo>
                <a:lnTo>
                  <a:pt x="116580" y="354999"/>
                </a:lnTo>
                <a:cubicBezTo>
                  <a:pt x="588731" y="127494"/>
                  <a:pt x="1118141" y="0"/>
                  <a:pt x="1677329" y="0"/>
                </a:cubicBezTo>
                <a:close/>
              </a:path>
            </a:pathLst>
          </a:cu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 name="Oval 4">
            <a:extLst>
              <a:ext uri="{FF2B5EF4-FFF2-40B4-BE49-F238E27FC236}">
                <a16:creationId xmlns:a16="http://schemas.microsoft.com/office/drawing/2014/main" id="{56E424A4-8E3B-4293-9133-343506FDB0A0}"/>
              </a:ext>
            </a:extLst>
          </p:cNvPr>
          <p:cNvSpPr/>
          <p:nvPr userDrawn="1"/>
        </p:nvSpPr>
        <p:spPr>
          <a:xfrm>
            <a:off x="8091185" y="2560892"/>
            <a:ext cx="213784" cy="213756"/>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 name="Oval 5">
            <a:extLst>
              <a:ext uri="{FF2B5EF4-FFF2-40B4-BE49-F238E27FC236}">
                <a16:creationId xmlns:a16="http://schemas.microsoft.com/office/drawing/2014/main" id="{9E7AF23A-F3AD-4E1E-90DA-9A6D74275EEE}"/>
              </a:ext>
            </a:extLst>
          </p:cNvPr>
          <p:cNvSpPr/>
          <p:nvPr userDrawn="1"/>
        </p:nvSpPr>
        <p:spPr>
          <a:xfrm>
            <a:off x="383824" y="989768"/>
            <a:ext cx="213784" cy="213756"/>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1045851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B6494DA-CD26-40E7-B1F9-2A45E0B3FBAE}"/>
              </a:ext>
            </a:extLst>
          </p:cNvPr>
          <p:cNvGrpSpPr/>
          <p:nvPr userDrawn="1"/>
        </p:nvGrpSpPr>
        <p:grpSpPr>
          <a:xfrm>
            <a:off x="890547" y="840709"/>
            <a:ext cx="102546" cy="1150016"/>
            <a:chOff x="447517" y="840709"/>
            <a:chExt cx="102546" cy="1150016"/>
          </a:xfrm>
        </p:grpSpPr>
        <p:sp>
          <p:nvSpPr>
            <p:cNvPr id="3" name="Oval 28">
              <a:extLst>
                <a:ext uri="{FF2B5EF4-FFF2-40B4-BE49-F238E27FC236}">
                  <a16:creationId xmlns:a16="http://schemas.microsoft.com/office/drawing/2014/main" id="{26D9F2D9-DAAE-4797-9090-5875C88590F1}"/>
                </a:ext>
              </a:extLst>
            </p:cNvPr>
            <p:cNvSpPr/>
            <p:nvPr userDrawn="1"/>
          </p:nvSpPr>
          <p:spPr>
            <a:xfrm>
              <a:off x="447517" y="840709"/>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4" name="Oval 3">
              <a:extLst>
                <a:ext uri="{FF2B5EF4-FFF2-40B4-BE49-F238E27FC236}">
                  <a16:creationId xmlns:a16="http://schemas.microsoft.com/office/drawing/2014/main" id="{BABAA5D9-2B83-4AC0-B44F-987E925252BD}"/>
                </a:ext>
              </a:extLst>
            </p:cNvPr>
            <p:cNvSpPr/>
            <p:nvPr userDrawn="1"/>
          </p:nvSpPr>
          <p:spPr>
            <a:xfrm>
              <a:off x="447517" y="1192253"/>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5" name="Oval 4">
              <a:extLst>
                <a:ext uri="{FF2B5EF4-FFF2-40B4-BE49-F238E27FC236}">
                  <a16:creationId xmlns:a16="http://schemas.microsoft.com/office/drawing/2014/main" id="{C517A269-F110-4626-8C09-6702BD05F217}"/>
                </a:ext>
              </a:extLst>
            </p:cNvPr>
            <p:cNvSpPr/>
            <p:nvPr userDrawn="1"/>
          </p:nvSpPr>
          <p:spPr>
            <a:xfrm>
              <a:off x="447517" y="1540216"/>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6" name="Oval 5">
              <a:extLst>
                <a:ext uri="{FF2B5EF4-FFF2-40B4-BE49-F238E27FC236}">
                  <a16:creationId xmlns:a16="http://schemas.microsoft.com/office/drawing/2014/main" id="{2830FA56-4EB7-4228-8DCC-447F9CD85E8B}"/>
                </a:ext>
              </a:extLst>
            </p:cNvPr>
            <p:cNvSpPr/>
            <p:nvPr userDrawn="1"/>
          </p:nvSpPr>
          <p:spPr>
            <a:xfrm>
              <a:off x="447517" y="1888179"/>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grpSp>
      <p:sp>
        <p:nvSpPr>
          <p:cNvPr id="7" name="Rectangle 6">
            <a:extLst>
              <a:ext uri="{FF2B5EF4-FFF2-40B4-BE49-F238E27FC236}">
                <a16:creationId xmlns:a16="http://schemas.microsoft.com/office/drawing/2014/main" id="{2BBF3CA9-A824-401A-B657-9B19D24EE35A}"/>
              </a:ext>
            </a:extLst>
          </p:cNvPr>
          <p:cNvSpPr/>
          <p:nvPr userDrawn="1"/>
        </p:nvSpPr>
        <p:spPr>
          <a:xfrm>
            <a:off x="0" y="0"/>
            <a:ext cx="2438717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58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CF747D30-5F06-4929-9893-C14831797805}"/>
              </a:ext>
            </a:extLst>
          </p:cNvPr>
          <p:cNvSpPr>
            <a:spLocks noGrp="1"/>
          </p:cNvSpPr>
          <p:nvPr>
            <p:ph type="pic" sz="quarter" idx="11"/>
          </p:nvPr>
        </p:nvSpPr>
        <p:spPr>
          <a:xfrm>
            <a:off x="8895023" y="2939999"/>
            <a:ext cx="6597128" cy="6597128"/>
          </a:xfrm>
          <a:custGeom>
            <a:avLst/>
            <a:gdLst>
              <a:gd name="connsiteX0" fmla="*/ 3298564 w 6597128"/>
              <a:gd name="connsiteY0" fmla="*/ 0 h 6597128"/>
              <a:gd name="connsiteX1" fmla="*/ 6597128 w 6597128"/>
              <a:gd name="connsiteY1" fmla="*/ 3298564 h 6597128"/>
              <a:gd name="connsiteX2" fmla="*/ 3298564 w 6597128"/>
              <a:gd name="connsiteY2" fmla="*/ 6597128 h 6597128"/>
              <a:gd name="connsiteX3" fmla="*/ 0 w 6597128"/>
              <a:gd name="connsiteY3" fmla="*/ 3298564 h 6597128"/>
              <a:gd name="connsiteX4" fmla="*/ 3298564 w 6597128"/>
              <a:gd name="connsiteY4" fmla="*/ 0 h 6597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7128" h="6597128">
                <a:moveTo>
                  <a:pt x="3298564" y="0"/>
                </a:moveTo>
                <a:cubicBezTo>
                  <a:pt x="5120311" y="0"/>
                  <a:pt x="6597128" y="1476817"/>
                  <a:pt x="6597128" y="3298564"/>
                </a:cubicBezTo>
                <a:cubicBezTo>
                  <a:pt x="6597128" y="5120311"/>
                  <a:pt x="5120311" y="6597128"/>
                  <a:pt x="3298564" y="6597128"/>
                </a:cubicBezTo>
                <a:cubicBezTo>
                  <a:pt x="1476817" y="6597128"/>
                  <a:pt x="0" y="5120311"/>
                  <a:pt x="0" y="3298564"/>
                </a:cubicBezTo>
                <a:cubicBezTo>
                  <a:pt x="0" y="1476817"/>
                  <a:pt x="1476817" y="0"/>
                  <a:pt x="3298564" y="0"/>
                </a:cubicBez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2400"/>
            </a:lvl1pPr>
          </a:lstStyle>
          <a:p>
            <a:endParaRPr lang="en-US"/>
          </a:p>
        </p:txBody>
      </p:sp>
      <p:sp>
        <p:nvSpPr>
          <p:cNvPr id="33" name="Picture Placeholder 32">
            <a:extLst>
              <a:ext uri="{FF2B5EF4-FFF2-40B4-BE49-F238E27FC236}">
                <a16:creationId xmlns:a16="http://schemas.microsoft.com/office/drawing/2014/main" id="{EA41444C-3F22-4C91-9F40-BD5718D7A2C4}"/>
              </a:ext>
            </a:extLst>
          </p:cNvPr>
          <p:cNvSpPr>
            <a:spLocks noGrp="1"/>
          </p:cNvSpPr>
          <p:nvPr>
            <p:ph type="pic" sz="quarter" idx="12"/>
          </p:nvPr>
        </p:nvSpPr>
        <p:spPr>
          <a:xfrm>
            <a:off x="8307387" y="2352363"/>
            <a:ext cx="7772400" cy="7772400"/>
          </a:xfrm>
          <a:custGeom>
            <a:avLst/>
            <a:gdLst>
              <a:gd name="connsiteX0" fmla="*/ 3886200 w 7772400"/>
              <a:gd name="connsiteY0" fmla="*/ 730994 h 7772400"/>
              <a:gd name="connsiteX1" fmla="*/ 730994 w 7772400"/>
              <a:gd name="connsiteY1" fmla="*/ 3886200 h 7772400"/>
              <a:gd name="connsiteX2" fmla="*/ 3886200 w 7772400"/>
              <a:gd name="connsiteY2" fmla="*/ 7041406 h 7772400"/>
              <a:gd name="connsiteX3" fmla="*/ 7041406 w 7772400"/>
              <a:gd name="connsiteY3" fmla="*/ 3886200 h 7772400"/>
              <a:gd name="connsiteX4" fmla="*/ 3886200 w 7772400"/>
              <a:gd name="connsiteY4" fmla="*/ 730994 h 7772400"/>
              <a:gd name="connsiteX5" fmla="*/ 3886200 w 7772400"/>
              <a:gd name="connsiteY5" fmla="*/ 0 h 7772400"/>
              <a:gd name="connsiteX6" fmla="*/ 7772400 w 7772400"/>
              <a:gd name="connsiteY6" fmla="*/ 3886200 h 7772400"/>
              <a:gd name="connsiteX7" fmla="*/ 3886200 w 7772400"/>
              <a:gd name="connsiteY7" fmla="*/ 7772400 h 7772400"/>
              <a:gd name="connsiteX8" fmla="*/ 0 w 7772400"/>
              <a:gd name="connsiteY8" fmla="*/ 3886200 h 7772400"/>
              <a:gd name="connsiteX9" fmla="*/ 3886200 w 7772400"/>
              <a:gd name="connsiteY9" fmla="*/ 0 h 777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2400" h="7772400">
                <a:moveTo>
                  <a:pt x="3886200" y="730994"/>
                </a:moveTo>
                <a:cubicBezTo>
                  <a:pt x="2143628" y="730994"/>
                  <a:pt x="730994" y="2143628"/>
                  <a:pt x="730994" y="3886200"/>
                </a:cubicBezTo>
                <a:cubicBezTo>
                  <a:pt x="730994" y="5628772"/>
                  <a:pt x="2143628" y="7041406"/>
                  <a:pt x="3886200" y="7041406"/>
                </a:cubicBezTo>
                <a:cubicBezTo>
                  <a:pt x="5628772" y="7041406"/>
                  <a:pt x="7041406" y="5628772"/>
                  <a:pt x="7041406" y="3886200"/>
                </a:cubicBezTo>
                <a:cubicBezTo>
                  <a:pt x="7041406" y="2143628"/>
                  <a:pt x="5628772" y="730994"/>
                  <a:pt x="3886200" y="730994"/>
                </a:cubicBezTo>
                <a:close/>
                <a:moveTo>
                  <a:pt x="3886200" y="0"/>
                </a:moveTo>
                <a:cubicBezTo>
                  <a:pt x="6032489" y="0"/>
                  <a:pt x="7772400" y="1739911"/>
                  <a:pt x="7772400" y="3886200"/>
                </a:cubicBezTo>
                <a:cubicBezTo>
                  <a:pt x="7772400" y="6032489"/>
                  <a:pt x="6032489" y="7772400"/>
                  <a:pt x="3886200" y="7772400"/>
                </a:cubicBezTo>
                <a:cubicBezTo>
                  <a:pt x="1739911" y="7772400"/>
                  <a:pt x="0" y="6032489"/>
                  <a:pt x="0" y="3886200"/>
                </a:cubicBezTo>
                <a:cubicBezTo>
                  <a:pt x="0" y="1739911"/>
                  <a:pt x="1739911" y="0"/>
                  <a:pt x="3886200" y="0"/>
                </a:cubicBez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2400"/>
            </a:lvl1pPr>
          </a:lstStyle>
          <a:p>
            <a:endParaRPr lang="en-US"/>
          </a:p>
        </p:txBody>
      </p:sp>
    </p:spTree>
    <p:extLst>
      <p:ext uri="{BB962C8B-B14F-4D97-AF65-F5344CB8AC3E}">
        <p14:creationId xmlns:p14="http://schemas.microsoft.com/office/powerpoint/2010/main" val="3744355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78BAC87-3241-4F5C-B639-A640855799BC}"/>
              </a:ext>
            </a:extLst>
          </p:cNvPr>
          <p:cNvSpPr>
            <a:spLocks noGrp="1"/>
          </p:cNvSpPr>
          <p:nvPr>
            <p:ph type="pic" sz="quarter" idx="10"/>
          </p:nvPr>
        </p:nvSpPr>
        <p:spPr>
          <a:xfrm>
            <a:off x="15190837" y="-1"/>
            <a:ext cx="9196337" cy="13716000"/>
          </a:xfrm>
          <a:custGeom>
            <a:avLst/>
            <a:gdLst>
              <a:gd name="connsiteX0" fmla="*/ 0 w 7861250"/>
              <a:gd name="connsiteY0" fmla="*/ 0 h 13716000"/>
              <a:gd name="connsiteX1" fmla="*/ 7861250 w 7861250"/>
              <a:gd name="connsiteY1" fmla="*/ 0 h 13716000"/>
              <a:gd name="connsiteX2" fmla="*/ 7861250 w 7861250"/>
              <a:gd name="connsiteY2" fmla="*/ 13716000 h 13716000"/>
              <a:gd name="connsiteX3" fmla="*/ 0 w 786125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7861250" h="13716000">
                <a:moveTo>
                  <a:pt x="0" y="0"/>
                </a:moveTo>
                <a:lnTo>
                  <a:pt x="7861250" y="0"/>
                </a:lnTo>
                <a:lnTo>
                  <a:pt x="7861250" y="13716000"/>
                </a:lnTo>
                <a:lnTo>
                  <a:pt x="0" y="13716000"/>
                </a:lnTo>
                <a:close/>
              </a:path>
            </a:pathLst>
          </a:custGeom>
          <a:pattFill prst="pct60">
            <a:fgClr>
              <a:schemeClr val="bg1"/>
            </a:fgClr>
            <a:bgClr>
              <a:schemeClr val="bg1">
                <a:lumMod val="85000"/>
              </a:schemeClr>
            </a:bgClr>
          </a:pattFill>
        </p:spPr>
        <p:txBody>
          <a:bodyPr wrap="square">
            <a:noAutofit/>
          </a:bodyPr>
          <a:lstStyle/>
          <a:p>
            <a:endParaRPr lang="en-US"/>
          </a:p>
        </p:txBody>
      </p:sp>
      <p:grpSp>
        <p:nvGrpSpPr>
          <p:cNvPr id="20" name="Group 19">
            <a:extLst>
              <a:ext uri="{FF2B5EF4-FFF2-40B4-BE49-F238E27FC236}">
                <a16:creationId xmlns:a16="http://schemas.microsoft.com/office/drawing/2014/main" id="{9195D94D-7828-4771-AB81-A6D3C73DC1DE}"/>
              </a:ext>
            </a:extLst>
          </p:cNvPr>
          <p:cNvGrpSpPr/>
          <p:nvPr userDrawn="1"/>
        </p:nvGrpSpPr>
        <p:grpSpPr>
          <a:xfrm>
            <a:off x="890547" y="840709"/>
            <a:ext cx="102546" cy="1150016"/>
            <a:chOff x="447517" y="840709"/>
            <a:chExt cx="102546" cy="1150016"/>
          </a:xfrm>
        </p:grpSpPr>
        <p:sp>
          <p:nvSpPr>
            <p:cNvPr id="21" name="Oval 28">
              <a:extLst>
                <a:ext uri="{FF2B5EF4-FFF2-40B4-BE49-F238E27FC236}">
                  <a16:creationId xmlns:a16="http://schemas.microsoft.com/office/drawing/2014/main" id="{72F6553D-549C-4F9A-B50A-0D14EF076D2F}"/>
                </a:ext>
              </a:extLst>
            </p:cNvPr>
            <p:cNvSpPr/>
            <p:nvPr userDrawn="1"/>
          </p:nvSpPr>
          <p:spPr>
            <a:xfrm>
              <a:off x="447517" y="840709"/>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22" name="Oval 21">
              <a:extLst>
                <a:ext uri="{FF2B5EF4-FFF2-40B4-BE49-F238E27FC236}">
                  <a16:creationId xmlns:a16="http://schemas.microsoft.com/office/drawing/2014/main" id="{99672A2D-D652-492F-AD7C-D1C020949F9F}"/>
                </a:ext>
              </a:extLst>
            </p:cNvPr>
            <p:cNvSpPr/>
            <p:nvPr userDrawn="1"/>
          </p:nvSpPr>
          <p:spPr>
            <a:xfrm>
              <a:off x="447517" y="1192253"/>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23" name="Oval 22">
              <a:extLst>
                <a:ext uri="{FF2B5EF4-FFF2-40B4-BE49-F238E27FC236}">
                  <a16:creationId xmlns:a16="http://schemas.microsoft.com/office/drawing/2014/main" id="{B28F3100-47C2-4D45-B756-9AE7C56EFD6A}"/>
                </a:ext>
              </a:extLst>
            </p:cNvPr>
            <p:cNvSpPr/>
            <p:nvPr userDrawn="1"/>
          </p:nvSpPr>
          <p:spPr>
            <a:xfrm>
              <a:off x="447517" y="1540216"/>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24" name="Oval 23">
              <a:extLst>
                <a:ext uri="{FF2B5EF4-FFF2-40B4-BE49-F238E27FC236}">
                  <a16:creationId xmlns:a16="http://schemas.microsoft.com/office/drawing/2014/main" id="{B839DFC7-73C8-4111-BA90-2CC94D7BEE01}"/>
                </a:ext>
              </a:extLst>
            </p:cNvPr>
            <p:cNvSpPr/>
            <p:nvPr userDrawn="1"/>
          </p:nvSpPr>
          <p:spPr>
            <a:xfrm>
              <a:off x="447517" y="1888179"/>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grpSp>
    </p:spTree>
    <p:extLst>
      <p:ext uri="{BB962C8B-B14F-4D97-AF65-F5344CB8AC3E}">
        <p14:creationId xmlns:p14="http://schemas.microsoft.com/office/powerpoint/2010/main" val="935618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9B8AC46-2FE8-4F45-B240-172BA128FFE9}"/>
              </a:ext>
            </a:extLst>
          </p:cNvPr>
          <p:cNvSpPr>
            <a:spLocks noGrp="1"/>
          </p:cNvSpPr>
          <p:nvPr>
            <p:ph type="pic" sz="quarter" idx="10"/>
          </p:nvPr>
        </p:nvSpPr>
        <p:spPr>
          <a:xfrm>
            <a:off x="7107237" y="1295400"/>
            <a:ext cx="5086350" cy="11049000"/>
          </a:xfrm>
          <a:custGeom>
            <a:avLst/>
            <a:gdLst>
              <a:gd name="connsiteX0" fmla="*/ 0 w 5086350"/>
              <a:gd name="connsiteY0" fmla="*/ 0 h 11049000"/>
              <a:gd name="connsiteX1" fmla="*/ 5086350 w 5086350"/>
              <a:gd name="connsiteY1" fmla="*/ 0 h 11049000"/>
              <a:gd name="connsiteX2" fmla="*/ 5086350 w 5086350"/>
              <a:gd name="connsiteY2" fmla="*/ 11049000 h 11049000"/>
              <a:gd name="connsiteX3" fmla="*/ 0 w 5086350"/>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5086350" h="11049000">
                <a:moveTo>
                  <a:pt x="0" y="0"/>
                </a:moveTo>
                <a:lnTo>
                  <a:pt x="5086350" y="0"/>
                </a:lnTo>
                <a:lnTo>
                  <a:pt x="5086350" y="11049000"/>
                </a:lnTo>
                <a:lnTo>
                  <a:pt x="0" y="11049000"/>
                </a:lnTo>
                <a:close/>
              </a:path>
            </a:pathLst>
          </a:custGeom>
          <a:pattFill prst="pct60">
            <a:fgClr>
              <a:schemeClr val="bg1"/>
            </a:fgClr>
            <a:bgClr>
              <a:schemeClr val="bg1">
                <a:lumMod val="85000"/>
              </a:schemeClr>
            </a:bgClr>
          </a:pattFill>
        </p:spPr>
        <p:txBody>
          <a:bodyPr wrap="square">
            <a:noAutofit/>
          </a:bodyPr>
          <a:lstStyle/>
          <a:p>
            <a:endParaRPr lang="en-US"/>
          </a:p>
        </p:txBody>
      </p:sp>
    </p:spTree>
    <p:extLst>
      <p:ext uri="{BB962C8B-B14F-4D97-AF65-F5344CB8AC3E}">
        <p14:creationId xmlns:p14="http://schemas.microsoft.com/office/powerpoint/2010/main" val="46630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7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E47345A2-0CEC-4F82-A8E5-F307F9F3ED73}"/>
              </a:ext>
            </a:extLst>
          </p:cNvPr>
          <p:cNvSpPr>
            <a:spLocks noGrp="1"/>
          </p:cNvSpPr>
          <p:nvPr>
            <p:ph type="pic" sz="quarter" idx="10"/>
          </p:nvPr>
        </p:nvSpPr>
        <p:spPr>
          <a:xfrm>
            <a:off x="2020888" y="1295400"/>
            <a:ext cx="21031200" cy="11049000"/>
          </a:xfrm>
          <a:custGeom>
            <a:avLst/>
            <a:gdLst>
              <a:gd name="connsiteX0" fmla="*/ 0 w 21031200"/>
              <a:gd name="connsiteY0" fmla="*/ 0 h 11049000"/>
              <a:gd name="connsiteX1" fmla="*/ 5086349 w 21031200"/>
              <a:gd name="connsiteY1" fmla="*/ 0 h 11049000"/>
              <a:gd name="connsiteX2" fmla="*/ 10172699 w 21031200"/>
              <a:gd name="connsiteY2" fmla="*/ 0 h 11049000"/>
              <a:gd name="connsiteX3" fmla="*/ 21031200 w 21031200"/>
              <a:gd name="connsiteY3" fmla="*/ 0 h 11049000"/>
              <a:gd name="connsiteX4" fmla="*/ 21031200 w 21031200"/>
              <a:gd name="connsiteY4" fmla="*/ 11049000 h 11049000"/>
              <a:gd name="connsiteX5" fmla="*/ 10172699 w 21031200"/>
              <a:gd name="connsiteY5" fmla="*/ 11049000 h 11049000"/>
              <a:gd name="connsiteX6" fmla="*/ 5086349 w 21031200"/>
              <a:gd name="connsiteY6" fmla="*/ 11049000 h 11049000"/>
              <a:gd name="connsiteX7" fmla="*/ 0 w 21031200"/>
              <a:gd name="connsiteY7" fmla="*/ 11049000 h 1104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31200" h="11049000">
                <a:moveTo>
                  <a:pt x="0" y="0"/>
                </a:moveTo>
                <a:lnTo>
                  <a:pt x="5086349" y="0"/>
                </a:lnTo>
                <a:lnTo>
                  <a:pt x="10172699" y="0"/>
                </a:lnTo>
                <a:lnTo>
                  <a:pt x="21031200" y="0"/>
                </a:lnTo>
                <a:lnTo>
                  <a:pt x="21031200" y="11049000"/>
                </a:lnTo>
                <a:lnTo>
                  <a:pt x="10172699" y="11049000"/>
                </a:lnTo>
                <a:lnTo>
                  <a:pt x="5086349" y="11049000"/>
                </a:lnTo>
                <a:lnTo>
                  <a:pt x="0" y="11049000"/>
                </a:lnTo>
                <a:close/>
              </a:path>
            </a:pathLst>
          </a:custGeom>
          <a:pattFill prst="pct60">
            <a:fgClr>
              <a:schemeClr val="bg1"/>
            </a:fgClr>
            <a:bgClr>
              <a:schemeClr val="bg1">
                <a:lumMod val="85000"/>
              </a:schemeClr>
            </a:bgClr>
          </a:pattFill>
        </p:spPr>
        <p:txBody>
          <a:bodyPr wrap="square">
            <a:noAutofit/>
          </a:bodyPr>
          <a:lstStyle/>
          <a:p>
            <a:endParaRPr lang="en-US"/>
          </a:p>
        </p:txBody>
      </p:sp>
    </p:spTree>
    <p:extLst>
      <p:ext uri="{BB962C8B-B14F-4D97-AF65-F5344CB8AC3E}">
        <p14:creationId xmlns:p14="http://schemas.microsoft.com/office/powerpoint/2010/main" val="884143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B03B5E-7A8A-49D7-9265-9CDA8E428428}"/>
              </a:ext>
            </a:extLst>
          </p:cNvPr>
          <p:cNvSpPr/>
          <p:nvPr userDrawn="1"/>
        </p:nvSpPr>
        <p:spPr>
          <a:xfrm>
            <a:off x="-2" y="0"/>
            <a:ext cx="1219359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4">
            <a:extLst>
              <a:ext uri="{FF2B5EF4-FFF2-40B4-BE49-F238E27FC236}">
                <a16:creationId xmlns:a16="http://schemas.microsoft.com/office/drawing/2014/main" id="{8A91E016-2CD7-4572-8F37-7B074847D7B1}"/>
              </a:ext>
            </a:extLst>
          </p:cNvPr>
          <p:cNvSpPr>
            <a:spLocks noGrp="1"/>
          </p:cNvSpPr>
          <p:nvPr>
            <p:ph type="pic" sz="quarter" idx="10"/>
          </p:nvPr>
        </p:nvSpPr>
        <p:spPr>
          <a:xfrm>
            <a:off x="12193587" y="0"/>
            <a:ext cx="12193588" cy="13716000"/>
          </a:xfrm>
          <a:custGeom>
            <a:avLst/>
            <a:gdLst>
              <a:gd name="connsiteX0" fmla="*/ 0 w 5086350"/>
              <a:gd name="connsiteY0" fmla="*/ 0 h 11049000"/>
              <a:gd name="connsiteX1" fmla="*/ 5086350 w 5086350"/>
              <a:gd name="connsiteY1" fmla="*/ 0 h 11049000"/>
              <a:gd name="connsiteX2" fmla="*/ 5086350 w 5086350"/>
              <a:gd name="connsiteY2" fmla="*/ 11049000 h 11049000"/>
              <a:gd name="connsiteX3" fmla="*/ 0 w 5086350"/>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5086350" h="11049000">
                <a:moveTo>
                  <a:pt x="0" y="0"/>
                </a:moveTo>
                <a:lnTo>
                  <a:pt x="5086350" y="0"/>
                </a:lnTo>
                <a:lnTo>
                  <a:pt x="5086350" y="11049000"/>
                </a:lnTo>
                <a:lnTo>
                  <a:pt x="0" y="11049000"/>
                </a:lnTo>
                <a:close/>
              </a:path>
            </a:pathLst>
          </a:custGeom>
          <a:pattFill prst="pct60">
            <a:fgClr>
              <a:schemeClr val="bg1"/>
            </a:fgClr>
            <a:bgClr>
              <a:schemeClr val="bg1">
                <a:lumMod val="85000"/>
              </a:schemeClr>
            </a:bgClr>
          </a:pattFill>
        </p:spPr>
        <p:txBody>
          <a:bodyPr wrap="square">
            <a:noAutofit/>
          </a:bodyPr>
          <a:lstStyle/>
          <a:p>
            <a:endParaRPr lang="en-US"/>
          </a:p>
        </p:txBody>
      </p:sp>
      <p:sp>
        <p:nvSpPr>
          <p:cNvPr id="31" name="TextBox 30">
            <a:extLst>
              <a:ext uri="{FF2B5EF4-FFF2-40B4-BE49-F238E27FC236}">
                <a16:creationId xmlns:a16="http://schemas.microsoft.com/office/drawing/2014/main" id="{02DC5017-3F99-4978-83D2-AE15897751E4}"/>
              </a:ext>
            </a:extLst>
          </p:cNvPr>
          <p:cNvSpPr txBox="1"/>
          <p:nvPr userDrawn="1"/>
        </p:nvSpPr>
        <p:spPr>
          <a:xfrm rot="16200000">
            <a:off x="-1116223" y="10543650"/>
            <a:ext cx="4113627" cy="400110"/>
          </a:xfrm>
          <a:prstGeom prst="rect">
            <a:avLst/>
          </a:prstGeom>
          <a:noFill/>
        </p:spPr>
        <p:txBody>
          <a:bodyPr wrap="none" rtlCol="0" anchor="ctr">
            <a:spAutoFit/>
          </a:bodyPr>
          <a:lstStyle/>
          <a:p>
            <a:pPr algn="l"/>
            <a:r>
              <a:rPr lang="en-US" sz="2000" b="1" dirty="0">
                <a:solidFill>
                  <a:schemeClr val="bg1"/>
                </a:solidFill>
                <a:latin typeface="+mj-lt"/>
              </a:rPr>
              <a:t>Modern </a:t>
            </a:r>
            <a:r>
              <a:rPr lang="en-US" sz="2000" b="0" dirty="0">
                <a:solidFill>
                  <a:schemeClr val="bg1"/>
                </a:solidFill>
                <a:latin typeface="+mj-lt"/>
              </a:rPr>
              <a:t>PowerPoint Template</a:t>
            </a:r>
          </a:p>
        </p:txBody>
      </p:sp>
      <p:grpSp>
        <p:nvGrpSpPr>
          <p:cNvPr id="32" name="Group 31">
            <a:extLst>
              <a:ext uri="{FF2B5EF4-FFF2-40B4-BE49-F238E27FC236}">
                <a16:creationId xmlns:a16="http://schemas.microsoft.com/office/drawing/2014/main" id="{7CA74BE5-92DE-49EE-9953-A2720D2120E1}"/>
              </a:ext>
            </a:extLst>
          </p:cNvPr>
          <p:cNvGrpSpPr/>
          <p:nvPr userDrawn="1"/>
        </p:nvGrpSpPr>
        <p:grpSpPr>
          <a:xfrm>
            <a:off x="890547" y="840709"/>
            <a:ext cx="102546" cy="1150016"/>
            <a:chOff x="447517" y="840709"/>
            <a:chExt cx="102546" cy="1150016"/>
          </a:xfrm>
          <a:solidFill>
            <a:schemeClr val="bg1"/>
          </a:solidFill>
        </p:grpSpPr>
        <p:sp>
          <p:nvSpPr>
            <p:cNvPr id="33" name="Oval 28">
              <a:extLst>
                <a:ext uri="{FF2B5EF4-FFF2-40B4-BE49-F238E27FC236}">
                  <a16:creationId xmlns:a16="http://schemas.microsoft.com/office/drawing/2014/main" id="{13B49BDD-1F5C-4FBF-AC9A-3EDA17ED9723}"/>
                </a:ext>
              </a:extLst>
            </p:cNvPr>
            <p:cNvSpPr/>
            <p:nvPr userDrawn="1"/>
          </p:nvSpPr>
          <p:spPr>
            <a:xfrm>
              <a:off x="447517" y="840709"/>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34" name="Oval 33">
              <a:extLst>
                <a:ext uri="{FF2B5EF4-FFF2-40B4-BE49-F238E27FC236}">
                  <a16:creationId xmlns:a16="http://schemas.microsoft.com/office/drawing/2014/main" id="{668409F4-CEEC-424E-9508-88D33567177B}"/>
                </a:ext>
              </a:extLst>
            </p:cNvPr>
            <p:cNvSpPr/>
            <p:nvPr userDrawn="1"/>
          </p:nvSpPr>
          <p:spPr>
            <a:xfrm>
              <a:off x="447517" y="1192253"/>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35" name="Oval 34">
              <a:extLst>
                <a:ext uri="{FF2B5EF4-FFF2-40B4-BE49-F238E27FC236}">
                  <a16:creationId xmlns:a16="http://schemas.microsoft.com/office/drawing/2014/main" id="{8A76B439-D73C-4545-BC15-C6C13CDA7A2C}"/>
                </a:ext>
              </a:extLst>
            </p:cNvPr>
            <p:cNvSpPr/>
            <p:nvPr userDrawn="1"/>
          </p:nvSpPr>
          <p:spPr>
            <a:xfrm>
              <a:off x="447517" y="1540216"/>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36" name="Oval 35">
              <a:extLst>
                <a:ext uri="{FF2B5EF4-FFF2-40B4-BE49-F238E27FC236}">
                  <a16:creationId xmlns:a16="http://schemas.microsoft.com/office/drawing/2014/main" id="{1B718C71-6DE3-4058-877A-4B1E8EC30AD3}"/>
                </a:ext>
              </a:extLst>
            </p:cNvPr>
            <p:cNvSpPr/>
            <p:nvPr userDrawn="1"/>
          </p:nvSpPr>
          <p:spPr>
            <a:xfrm>
              <a:off x="447517" y="1888179"/>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grpSp>
    </p:spTree>
    <p:extLst>
      <p:ext uri="{BB962C8B-B14F-4D97-AF65-F5344CB8AC3E}">
        <p14:creationId xmlns:p14="http://schemas.microsoft.com/office/powerpoint/2010/main" val="225706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B03B5E-7A8A-49D7-9265-9CDA8E428428}"/>
              </a:ext>
            </a:extLst>
          </p:cNvPr>
          <p:cNvSpPr/>
          <p:nvPr userDrawn="1"/>
        </p:nvSpPr>
        <p:spPr>
          <a:xfrm>
            <a:off x="-3" y="0"/>
            <a:ext cx="24387177"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8F513F8-62B0-4C39-BE54-9B6E4DE00C50}"/>
              </a:ext>
            </a:extLst>
          </p:cNvPr>
          <p:cNvSpPr/>
          <p:nvPr userDrawn="1"/>
        </p:nvSpPr>
        <p:spPr>
          <a:xfrm rot="5400000">
            <a:off x="-1196240" y="10738435"/>
            <a:ext cx="4173803" cy="17813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2"/>
            <a:extLst>
              <a:ext uri="{FF2B5EF4-FFF2-40B4-BE49-F238E27FC236}">
                <a16:creationId xmlns:a16="http://schemas.microsoft.com/office/drawing/2014/main" id="{91FA431A-A4B8-47F1-8216-347B2D01544B}"/>
              </a:ext>
            </a:extLst>
          </p:cNvPr>
          <p:cNvSpPr/>
          <p:nvPr userDrawn="1"/>
        </p:nvSpPr>
        <p:spPr>
          <a:xfrm>
            <a:off x="23362766" y="6501135"/>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C593FD6-EDD4-44C1-8F2D-CBC1614AD707}"/>
              </a:ext>
            </a:extLst>
          </p:cNvPr>
          <p:cNvSpPr/>
          <p:nvPr userDrawn="1"/>
        </p:nvSpPr>
        <p:spPr>
          <a:xfrm rot="2700000">
            <a:off x="23436611" y="6581333"/>
            <a:ext cx="566041" cy="566041"/>
          </a:xfrm>
          <a:prstGeom prst="ellipse">
            <a:avLst/>
          </a:prstGeom>
          <a:noFill/>
          <a:ln w="6350">
            <a:solidFill>
              <a:schemeClr val="accent1">
                <a:lumMod val="75000"/>
              </a:schemeClr>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a:extLst>
              <a:ext uri="{FF2B5EF4-FFF2-40B4-BE49-F238E27FC236}">
                <a16:creationId xmlns:a16="http://schemas.microsoft.com/office/drawing/2014/main" id="{F51747C3-085C-41B2-B47C-14159F3CFE45}"/>
              </a:ext>
            </a:extLst>
          </p:cNvPr>
          <p:cNvSpPr>
            <a:spLocks/>
          </p:cNvSpPr>
          <p:nvPr userDrawn="1"/>
        </p:nvSpPr>
        <p:spPr bwMode="auto">
          <a:xfrm>
            <a:off x="23662745" y="6742125"/>
            <a:ext cx="113773" cy="244458"/>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solidFill>
                <a:schemeClr val="bg1"/>
              </a:solidFill>
            </a:endParaRPr>
          </a:p>
        </p:txBody>
      </p:sp>
      <p:sp>
        <p:nvSpPr>
          <p:cNvPr id="14" name="Rectangle 13">
            <a:hlinkClick r:id="rId3"/>
            <a:extLst>
              <a:ext uri="{FF2B5EF4-FFF2-40B4-BE49-F238E27FC236}">
                <a16:creationId xmlns:a16="http://schemas.microsoft.com/office/drawing/2014/main" id="{04AAD595-61F9-43BD-B94A-1B1D03DFA33C}"/>
              </a:ext>
            </a:extLst>
          </p:cNvPr>
          <p:cNvSpPr/>
          <p:nvPr userDrawn="1"/>
        </p:nvSpPr>
        <p:spPr>
          <a:xfrm>
            <a:off x="23362766" y="5679998"/>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7">
            <a:extLst>
              <a:ext uri="{FF2B5EF4-FFF2-40B4-BE49-F238E27FC236}">
                <a16:creationId xmlns:a16="http://schemas.microsoft.com/office/drawing/2014/main" id="{10D8F6F9-FC6B-4495-82A4-A2DE9AAF5E3F}"/>
              </a:ext>
            </a:extLst>
          </p:cNvPr>
          <p:cNvSpPr>
            <a:spLocks noEditPoints="1"/>
          </p:cNvSpPr>
          <p:nvPr userDrawn="1"/>
        </p:nvSpPr>
        <p:spPr bwMode="auto">
          <a:xfrm>
            <a:off x="23593484" y="5915790"/>
            <a:ext cx="252294" cy="242147"/>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solidFill>
                <a:schemeClr val="bg1"/>
              </a:solidFill>
            </a:endParaRPr>
          </a:p>
        </p:txBody>
      </p:sp>
      <p:sp>
        <p:nvSpPr>
          <p:cNvPr id="16" name="Oval 15">
            <a:extLst>
              <a:ext uri="{FF2B5EF4-FFF2-40B4-BE49-F238E27FC236}">
                <a16:creationId xmlns:a16="http://schemas.microsoft.com/office/drawing/2014/main" id="{AD03B100-C04E-4ABA-9547-E65EACD46931}"/>
              </a:ext>
            </a:extLst>
          </p:cNvPr>
          <p:cNvSpPr/>
          <p:nvPr userDrawn="1"/>
        </p:nvSpPr>
        <p:spPr>
          <a:xfrm rot="2700000">
            <a:off x="23436611" y="5760196"/>
            <a:ext cx="566041" cy="566041"/>
          </a:xfrm>
          <a:prstGeom prst="ellipse">
            <a:avLst/>
          </a:prstGeom>
          <a:noFill/>
          <a:ln w="6350">
            <a:solidFill>
              <a:schemeClr val="accent1">
                <a:lumMod val="75000"/>
              </a:schemeClr>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4"/>
            <a:extLst>
              <a:ext uri="{FF2B5EF4-FFF2-40B4-BE49-F238E27FC236}">
                <a16:creationId xmlns:a16="http://schemas.microsoft.com/office/drawing/2014/main" id="{53364C5B-C27F-4E31-9884-36E1699C8F41}"/>
              </a:ext>
            </a:extLst>
          </p:cNvPr>
          <p:cNvSpPr/>
          <p:nvPr userDrawn="1"/>
        </p:nvSpPr>
        <p:spPr>
          <a:xfrm>
            <a:off x="23362766" y="732227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8">
            <a:extLst>
              <a:ext uri="{FF2B5EF4-FFF2-40B4-BE49-F238E27FC236}">
                <a16:creationId xmlns:a16="http://schemas.microsoft.com/office/drawing/2014/main" id="{2979D9CB-EB34-420D-8E1C-727B60364C00}"/>
              </a:ext>
            </a:extLst>
          </p:cNvPr>
          <p:cNvSpPr>
            <a:spLocks/>
          </p:cNvSpPr>
          <p:nvPr userDrawn="1"/>
        </p:nvSpPr>
        <p:spPr bwMode="auto">
          <a:xfrm>
            <a:off x="23583068" y="7580059"/>
            <a:ext cx="273127" cy="22309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solidFill>
                <a:schemeClr val="bg1"/>
              </a:solidFill>
            </a:endParaRPr>
          </a:p>
        </p:txBody>
      </p:sp>
      <p:sp>
        <p:nvSpPr>
          <p:cNvPr id="19" name="Oval 18">
            <a:extLst>
              <a:ext uri="{FF2B5EF4-FFF2-40B4-BE49-F238E27FC236}">
                <a16:creationId xmlns:a16="http://schemas.microsoft.com/office/drawing/2014/main" id="{5DDAE170-394B-4AF6-AF8E-52B6676B3008}"/>
              </a:ext>
            </a:extLst>
          </p:cNvPr>
          <p:cNvSpPr/>
          <p:nvPr userDrawn="1"/>
        </p:nvSpPr>
        <p:spPr>
          <a:xfrm rot="2700000">
            <a:off x="23436611" y="7402469"/>
            <a:ext cx="566041" cy="566041"/>
          </a:xfrm>
          <a:prstGeom prst="ellipse">
            <a:avLst/>
          </a:prstGeom>
          <a:noFill/>
          <a:ln w="6350">
            <a:solidFill>
              <a:schemeClr val="accent1">
                <a:lumMod val="75000"/>
              </a:schemeClr>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53051F4E-3940-4C8A-B5DB-2C656B9E0242}"/>
              </a:ext>
            </a:extLst>
          </p:cNvPr>
          <p:cNvGrpSpPr/>
          <p:nvPr userDrawn="1"/>
        </p:nvGrpSpPr>
        <p:grpSpPr>
          <a:xfrm>
            <a:off x="23668358" y="12034374"/>
            <a:ext cx="102546" cy="1150016"/>
            <a:chOff x="447517" y="840709"/>
            <a:chExt cx="102546" cy="1150016"/>
          </a:xfrm>
          <a:solidFill>
            <a:schemeClr val="bg1">
              <a:lumMod val="65000"/>
            </a:schemeClr>
          </a:solidFill>
        </p:grpSpPr>
        <p:sp>
          <p:nvSpPr>
            <p:cNvPr id="26" name="Oval 28">
              <a:extLst>
                <a:ext uri="{FF2B5EF4-FFF2-40B4-BE49-F238E27FC236}">
                  <a16:creationId xmlns:a16="http://schemas.microsoft.com/office/drawing/2014/main" id="{A5D292D4-F8F7-4CA4-9EF6-404A64C8385F}"/>
                </a:ext>
              </a:extLst>
            </p:cNvPr>
            <p:cNvSpPr/>
            <p:nvPr userDrawn="1"/>
          </p:nvSpPr>
          <p:spPr>
            <a:xfrm>
              <a:off x="447517" y="840709"/>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27" name="Oval 26">
              <a:extLst>
                <a:ext uri="{FF2B5EF4-FFF2-40B4-BE49-F238E27FC236}">
                  <a16:creationId xmlns:a16="http://schemas.microsoft.com/office/drawing/2014/main" id="{F24EA327-4547-4DA5-9ABD-1749D512DB64}"/>
                </a:ext>
              </a:extLst>
            </p:cNvPr>
            <p:cNvSpPr/>
            <p:nvPr userDrawn="1"/>
          </p:nvSpPr>
          <p:spPr>
            <a:xfrm>
              <a:off x="447517" y="1192253"/>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28" name="Oval 27">
              <a:extLst>
                <a:ext uri="{FF2B5EF4-FFF2-40B4-BE49-F238E27FC236}">
                  <a16:creationId xmlns:a16="http://schemas.microsoft.com/office/drawing/2014/main" id="{B1F6993D-3056-46BA-8A10-535095C599F8}"/>
                </a:ext>
              </a:extLst>
            </p:cNvPr>
            <p:cNvSpPr/>
            <p:nvPr userDrawn="1"/>
          </p:nvSpPr>
          <p:spPr>
            <a:xfrm>
              <a:off x="447517" y="1540216"/>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29" name="Oval 28">
              <a:extLst>
                <a:ext uri="{FF2B5EF4-FFF2-40B4-BE49-F238E27FC236}">
                  <a16:creationId xmlns:a16="http://schemas.microsoft.com/office/drawing/2014/main" id="{412210D6-95AD-4728-851A-766FD89C028C}"/>
                </a:ext>
              </a:extLst>
            </p:cNvPr>
            <p:cNvSpPr/>
            <p:nvPr userDrawn="1"/>
          </p:nvSpPr>
          <p:spPr>
            <a:xfrm>
              <a:off x="447517" y="1888179"/>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grpSp>
      <p:sp>
        <p:nvSpPr>
          <p:cNvPr id="30" name="TextBox 29">
            <a:extLst>
              <a:ext uri="{FF2B5EF4-FFF2-40B4-BE49-F238E27FC236}">
                <a16:creationId xmlns:a16="http://schemas.microsoft.com/office/drawing/2014/main" id="{27D7F9BD-6A10-4F07-8C89-ED8C88A1E233}"/>
              </a:ext>
            </a:extLst>
          </p:cNvPr>
          <p:cNvSpPr txBox="1"/>
          <p:nvPr userDrawn="1"/>
        </p:nvSpPr>
        <p:spPr>
          <a:xfrm rot="16200000">
            <a:off x="-1116223" y="10543650"/>
            <a:ext cx="4113627" cy="400110"/>
          </a:xfrm>
          <a:prstGeom prst="rect">
            <a:avLst/>
          </a:prstGeom>
          <a:noFill/>
        </p:spPr>
        <p:txBody>
          <a:bodyPr wrap="none" rtlCol="0" anchor="ctr">
            <a:spAutoFit/>
          </a:bodyPr>
          <a:lstStyle/>
          <a:p>
            <a:r>
              <a:rPr lang="en-US" sz="2000" b="1" dirty="0">
                <a:solidFill>
                  <a:schemeClr val="bg1"/>
                </a:solidFill>
                <a:latin typeface="+mj-lt"/>
              </a:rPr>
              <a:t>Modern </a:t>
            </a:r>
            <a:r>
              <a:rPr lang="en-US" sz="2000" b="0" dirty="0">
                <a:solidFill>
                  <a:schemeClr val="bg1"/>
                </a:solidFill>
                <a:latin typeface="+mj-lt"/>
              </a:rPr>
              <a:t>PowerPoint Template</a:t>
            </a:r>
          </a:p>
        </p:txBody>
      </p:sp>
      <p:grpSp>
        <p:nvGrpSpPr>
          <p:cNvPr id="31" name="Group 30">
            <a:extLst>
              <a:ext uri="{FF2B5EF4-FFF2-40B4-BE49-F238E27FC236}">
                <a16:creationId xmlns:a16="http://schemas.microsoft.com/office/drawing/2014/main" id="{54F39362-ED85-465E-9DDF-C921BCAD71DE}"/>
              </a:ext>
            </a:extLst>
          </p:cNvPr>
          <p:cNvGrpSpPr/>
          <p:nvPr userDrawn="1"/>
        </p:nvGrpSpPr>
        <p:grpSpPr>
          <a:xfrm>
            <a:off x="890547" y="840709"/>
            <a:ext cx="102546" cy="1150016"/>
            <a:chOff x="447517" y="840709"/>
            <a:chExt cx="102546" cy="1150016"/>
          </a:xfrm>
          <a:solidFill>
            <a:schemeClr val="bg1"/>
          </a:solidFill>
        </p:grpSpPr>
        <p:sp>
          <p:nvSpPr>
            <p:cNvPr id="32" name="Oval 28">
              <a:extLst>
                <a:ext uri="{FF2B5EF4-FFF2-40B4-BE49-F238E27FC236}">
                  <a16:creationId xmlns:a16="http://schemas.microsoft.com/office/drawing/2014/main" id="{B74D2088-44A3-4343-9182-017213A58666}"/>
                </a:ext>
              </a:extLst>
            </p:cNvPr>
            <p:cNvSpPr/>
            <p:nvPr userDrawn="1"/>
          </p:nvSpPr>
          <p:spPr>
            <a:xfrm>
              <a:off x="447517" y="840709"/>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33" name="Oval 32">
              <a:extLst>
                <a:ext uri="{FF2B5EF4-FFF2-40B4-BE49-F238E27FC236}">
                  <a16:creationId xmlns:a16="http://schemas.microsoft.com/office/drawing/2014/main" id="{06FCEEA5-BB25-40E0-9B1F-8D1BA8AB3578}"/>
                </a:ext>
              </a:extLst>
            </p:cNvPr>
            <p:cNvSpPr/>
            <p:nvPr userDrawn="1"/>
          </p:nvSpPr>
          <p:spPr>
            <a:xfrm>
              <a:off x="447517" y="1192253"/>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34" name="Oval 33">
              <a:extLst>
                <a:ext uri="{FF2B5EF4-FFF2-40B4-BE49-F238E27FC236}">
                  <a16:creationId xmlns:a16="http://schemas.microsoft.com/office/drawing/2014/main" id="{EFCEF193-57C4-45EE-8200-32DB835D9DB9}"/>
                </a:ext>
              </a:extLst>
            </p:cNvPr>
            <p:cNvSpPr/>
            <p:nvPr userDrawn="1"/>
          </p:nvSpPr>
          <p:spPr>
            <a:xfrm>
              <a:off x="447517" y="1540216"/>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35" name="Oval 34">
              <a:extLst>
                <a:ext uri="{FF2B5EF4-FFF2-40B4-BE49-F238E27FC236}">
                  <a16:creationId xmlns:a16="http://schemas.microsoft.com/office/drawing/2014/main" id="{84A08AD3-2615-43D0-834D-7FA3531D7DDC}"/>
                </a:ext>
              </a:extLst>
            </p:cNvPr>
            <p:cNvSpPr/>
            <p:nvPr userDrawn="1"/>
          </p:nvSpPr>
          <p:spPr>
            <a:xfrm>
              <a:off x="447517" y="1888179"/>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grpSp>
    </p:spTree>
    <p:extLst>
      <p:ext uri="{BB962C8B-B14F-4D97-AF65-F5344CB8AC3E}">
        <p14:creationId xmlns:p14="http://schemas.microsoft.com/office/powerpoint/2010/main" val="372863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360"/>
                                          </p:val>
                                        </p:tav>
                                        <p:tav tm="100000">
                                          <p:val>
                                            <p:fltVal val="0"/>
                                          </p:val>
                                        </p:tav>
                                      </p:tavLst>
                                    </p:anim>
                                    <p:animEffect transition="in" filter="fade">
                                      <p:cBhvr>
                                        <p:cTn id="10" dur="500"/>
                                        <p:tgtEl>
                                          <p:spTgt spid="19"/>
                                        </p:tgtEl>
                                      </p:cBhvr>
                                    </p:animEffect>
                                  </p:childTnLst>
                                </p:cTn>
                              </p:par>
                              <p:par>
                                <p:cTn id="11" presetID="49" presetClass="entr" presetSubtype="0" decel="100000" fill="hold" grpId="0" nodeType="withEffect">
                                  <p:stCondLst>
                                    <p:cond delay="10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 calcmode="lin" valueType="num">
                                      <p:cBhvr>
                                        <p:cTn id="15" dur="500" fill="hold"/>
                                        <p:tgtEl>
                                          <p:spTgt spid="18"/>
                                        </p:tgtEl>
                                        <p:attrNameLst>
                                          <p:attrName>style.rotation</p:attrName>
                                        </p:attrNameLst>
                                      </p:cBhvr>
                                      <p:tavLst>
                                        <p:tav tm="0">
                                          <p:val>
                                            <p:fltVal val="360"/>
                                          </p:val>
                                        </p:tav>
                                        <p:tav tm="100000">
                                          <p:val>
                                            <p:fltVal val="0"/>
                                          </p:val>
                                        </p:tav>
                                      </p:tavLst>
                                    </p:anim>
                                    <p:animEffect transition="in" filter="fade">
                                      <p:cBhvr>
                                        <p:cTn id="16" dur="500"/>
                                        <p:tgtEl>
                                          <p:spTgt spid="18"/>
                                        </p:tgtEl>
                                      </p:cBhvr>
                                    </p:animEffect>
                                  </p:childTnLst>
                                </p:cTn>
                              </p:par>
                              <p:par>
                                <p:cTn id="17" presetID="49" presetClass="entr" presetSubtype="0" decel="100000" fill="hold" grpId="0" nodeType="withEffect">
                                  <p:stCondLst>
                                    <p:cond delay="20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par>
                                <p:cTn id="23" presetID="49" presetClass="entr" presetSubtype="0" decel="100000" fill="hold" grpId="0" nodeType="withEffect">
                                  <p:stCondLst>
                                    <p:cond delay="3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 calcmode="lin" valueType="num">
                                      <p:cBhvr>
                                        <p:cTn id="27" dur="500" fill="hold"/>
                                        <p:tgtEl>
                                          <p:spTgt spid="13"/>
                                        </p:tgtEl>
                                        <p:attrNameLst>
                                          <p:attrName>style.rotation</p:attrName>
                                        </p:attrNameLst>
                                      </p:cBhvr>
                                      <p:tavLst>
                                        <p:tav tm="0">
                                          <p:val>
                                            <p:fltVal val="360"/>
                                          </p:val>
                                        </p:tav>
                                        <p:tav tm="100000">
                                          <p:val>
                                            <p:fltVal val="0"/>
                                          </p:val>
                                        </p:tav>
                                      </p:tavLst>
                                    </p:anim>
                                    <p:animEffect transition="in" filter="fade">
                                      <p:cBhvr>
                                        <p:cTn id="28" dur="500"/>
                                        <p:tgtEl>
                                          <p:spTgt spid="13"/>
                                        </p:tgtEl>
                                      </p:cBhvr>
                                    </p:animEffect>
                                  </p:childTnLst>
                                </p:cTn>
                              </p:par>
                              <p:par>
                                <p:cTn id="29" presetID="49" presetClass="entr" presetSubtype="0" decel="100000" fill="hold" grpId="0" nodeType="withEffect">
                                  <p:stCondLst>
                                    <p:cond delay="40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 calcmode="lin" valueType="num">
                                      <p:cBhvr>
                                        <p:cTn id="33" dur="500" fill="hold"/>
                                        <p:tgtEl>
                                          <p:spTgt spid="16"/>
                                        </p:tgtEl>
                                        <p:attrNameLst>
                                          <p:attrName>style.rotation</p:attrName>
                                        </p:attrNameLst>
                                      </p:cBhvr>
                                      <p:tavLst>
                                        <p:tav tm="0">
                                          <p:val>
                                            <p:fltVal val="360"/>
                                          </p:val>
                                        </p:tav>
                                        <p:tav tm="100000">
                                          <p:val>
                                            <p:fltVal val="0"/>
                                          </p:val>
                                        </p:tav>
                                      </p:tavLst>
                                    </p:anim>
                                    <p:animEffect transition="in" filter="fade">
                                      <p:cBhvr>
                                        <p:cTn id="34" dur="500"/>
                                        <p:tgtEl>
                                          <p:spTgt spid="16"/>
                                        </p:tgtEl>
                                      </p:cBhvr>
                                    </p:animEffect>
                                  </p:childTnLst>
                                </p:cTn>
                              </p:par>
                              <p:par>
                                <p:cTn id="35" presetID="49" presetClass="entr" presetSubtype="0" decel="100000" fill="hold" grpId="0" nodeType="withEffect">
                                  <p:stCondLst>
                                    <p:cond delay="50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 calcmode="lin" valueType="num">
                                      <p:cBhvr>
                                        <p:cTn id="39" dur="500" fill="hold"/>
                                        <p:tgtEl>
                                          <p:spTgt spid="15"/>
                                        </p:tgtEl>
                                        <p:attrNameLst>
                                          <p:attrName>style.rotation</p:attrName>
                                        </p:attrNameLst>
                                      </p:cBhvr>
                                      <p:tavLst>
                                        <p:tav tm="0">
                                          <p:val>
                                            <p:fltVal val="360"/>
                                          </p:val>
                                        </p:tav>
                                        <p:tav tm="100000">
                                          <p:val>
                                            <p:fltVal val="0"/>
                                          </p:val>
                                        </p:tav>
                                      </p:tavLst>
                                    </p:anim>
                                    <p:animEffect transition="in" filter="fade">
                                      <p:cBhvr>
                                        <p:cTn id="40" dur="500"/>
                                        <p:tgtEl>
                                          <p:spTgt spid="15"/>
                                        </p:tgtEl>
                                      </p:cBhvr>
                                    </p:animEffect>
                                  </p:childTnLst>
                                </p:cTn>
                              </p:par>
                              <p:par>
                                <p:cTn id="41" presetID="2" presetClass="entr" presetSubtype="4" decel="100000" fill="hold" grpId="0" nodeType="withEffect">
                                  <p:stCondLst>
                                    <p:cond delay="20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1000" fill="hold"/>
                                        <p:tgtEl>
                                          <p:spTgt spid="30"/>
                                        </p:tgtEl>
                                        <p:attrNameLst>
                                          <p:attrName>ppt_x</p:attrName>
                                        </p:attrNameLst>
                                      </p:cBhvr>
                                      <p:tavLst>
                                        <p:tav tm="0">
                                          <p:val>
                                            <p:strVal val="#ppt_x"/>
                                          </p:val>
                                        </p:tav>
                                        <p:tav tm="100000">
                                          <p:val>
                                            <p:strVal val="#ppt_x"/>
                                          </p:val>
                                        </p:tav>
                                      </p:tavLst>
                                    </p:anim>
                                    <p:anim calcmode="lin" valueType="num">
                                      <p:cBhvr additive="base">
                                        <p:cTn id="44"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8" grpId="0" animBg="1"/>
      <p:bldP spid="19" grpId="0" animBg="1"/>
      <p:bldP spid="30"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AD2B8E5A-2BD1-4898-9EAD-B8153950C4EC}"/>
              </a:ext>
            </a:extLst>
          </p:cNvPr>
          <p:cNvSpPr>
            <a:spLocks noGrp="1"/>
          </p:cNvSpPr>
          <p:nvPr>
            <p:ph type="pic" sz="quarter" idx="11"/>
          </p:nvPr>
        </p:nvSpPr>
        <p:spPr>
          <a:xfrm>
            <a:off x="13071764" y="1295400"/>
            <a:ext cx="5524500" cy="5524500"/>
          </a:xfrm>
          <a:custGeom>
            <a:avLst/>
            <a:gdLst>
              <a:gd name="connsiteX0" fmla="*/ 0 w 5524500"/>
              <a:gd name="connsiteY0" fmla="*/ 0 h 5524500"/>
              <a:gd name="connsiteX1" fmla="*/ 5524500 w 5524500"/>
              <a:gd name="connsiteY1" fmla="*/ 0 h 5524500"/>
              <a:gd name="connsiteX2" fmla="*/ 5524500 w 5524500"/>
              <a:gd name="connsiteY2" fmla="*/ 5524500 h 5524500"/>
              <a:gd name="connsiteX3" fmla="*/ 0 w 5524500"/>
              <a:gd name="connsiteY3" fmla="*/ 5524500 h 5524500"/>
            </a:gdLst>
            <a:ahLst/>
            <a:cxnLst>
              <a:cxn ang="0">
                <a:pos x="connsiteX0" y="connsiteY0"/>
              </a:cxn>
              <a:cxn ang="0">
                <a:pos x="connsiteX1" y="connsiteY1"/>
              </a:cxn>
              <a:cxn ang="0">
                <a:pos x="connsiteX2" y="connsiteY2"/>
              </a:cxn>
              <a:cxn ang="0">
                <a:pos x="connsiteX3" y="connsiteY3"/>
              </a:cxn>
            </a:cxnLst>
            <a:rect l="l" t="t" r="r" b="b"/>
            <a:pathLst>
              <a:path w="5524500" h="5524500">
                <a:moveTo>
                  <a:pt x="0" y="0"/>
                </a:moveTo>
                <a:lnTo>
                  <a:pt x="5524500" y="0"/>
                </a:lnTo>
                <a:lnTo>
                  <a:pt x="5524500" y="5524500"/>
                </a:lnTo>
                <a:lnTo>
                  <a:pt x="0" y="5524500"/>
                </a:lnTo>
                <a:close/>
              </a:path>
            </a:pathLst>
          </a:custGeom>
          <a:pattFill prst="pct60">
            <a:fgClr>
              <a:schemeClr val="bg1"/>
            </a:fgClr>
            <a:bgClr>
              <a:schemeClr val="bg1">
                <a:lumMod val="85000"/>
              </a:schemeClr>
            </a:bgClr>
          </a:pattFill>
        </p:spPr>
        <p:txBody>
          <a:bodyPr wrap="square" anchor="ctr">
            <a:noAutofit/>
          </a:bodyPr>
          <a:lstStyle>
            <a:lvl1pPr>
              <a:defRPr lang="en-US" sz="2400"/>
            </a:lvl1pPr>
          </a:lstStyle>
          <a:p>
            <a:pPr marL="0" lvl="0" indent="0" algn="ctr">
              <a:buFontTx/>
              <a:buNone/>
            </a:pPr>
            <a:endParaRPr lang="en-US"/>
          </a:p>
        </p:txBody>
      </p:sp>
      <p:sp>
        <p:nvSpPr>
          <p:cNvPr id="36" name="Picture Placeholder 35">
            <a:extLst>
              <a:ext uri="{FF2B5EF4-FFF2-40B4-BE49-F238E27FC236}">
                <a16:creationId xmlns:a16="http://schemas.microsoft.com/office/drawing/2014/main" id="{A70770E0-20BD-4707-B1C1-A9B6F017F0D6}"/>
              </a:ext>
            </a:extLst>
          </p:cNvPr>
          <p:cNvSpPr>
            <a:spLocks noGrp="1"/>
          </p:cNvSpPr>
          <p:nvPr>
            <p:ph type="pic" sz="quarter" idx="12"/>
          </p:nvPr>
        </p:nvSpPr>
        <p:spPr>
          <a:xfrm>
            <a:off x="13071764" y="6819900"/>
            <a:ext cx="5524500" cy="5524500"/>
          </a:xfrm>
          <a:custGeom>
            <a:avLst/>
            <a:gdLst>
              <a:gd name="connsiteX0" fmla="*/ 0 w 5524500"/>
              <a:gd name="connsiteY0" fmla="*/ 0 h 5524500"/>
              <a:gd name="connsiteX1" fmla="*/ 5524500 w 5524500"/>
              <a:gd name="connsiteY1" fmla="*/ 0 h 5524500"/>
              <a:gd name="connsiteX2" fmla="*/ 5524500 w 5524500"/>
              <a:gd name="connsiteY2" fmla="*/ 5524500 h 5524500"/>
              <a:gd name="connsiteX3" fmla="*/ 0 w 5524500"/>
              <a:gd name="connsiteY3" fmla="*/ 5524500 h 5524500"/>
            </a:gdLst>
            <a:ahLst/>
            <a:cxnLst>
              <a:cxn ang="0">
                <a:pos x="connsiteX0" y="connsiteY0"/>
              </a:cxn>
              <a:cxn ang="0">
                <a:pos x="connsiteX1" y="connsiteY1"/>
              </a:cxn>
              <a:cxn ang="0">
                <a:pos x="connsiteX2" y="connsiteY2"/>
              </a:cxn>
              <a:cxn ang="0">
                <a:pos x="connsiteX3" y="connsiteY3"/>
              </a:cxn>
            </a:cxnLst>
            <a:rect l="l" t="t" r="r" b="b"/>
            <a:pathLst>
              <a:path w="5524500" h="5524500">
                <a:moveTo>
                  <a:pt x="0" y="0"/>
                </a:moveTo>
                <a:lnTo>
                  <a:pt x="5524500" y="0"/>
                </a:lnTo>
                <a:lnTo>
                  <a:pt x="5524500" y="5524500"/>
                </a:lnTo>
                <a:lnTo>
                  <a:pt x="0" y="5524500"/>
                </a:lnTo>
                <a:close/>
              </a:path>
            </a:pathLst>
          </a:custGeom>
          <a:pattFill prst="pct60">
            <a:fgClr>
              <a:schemeClr val="bg1"/>
            </a:fgClr>
            <a:bgClr>
              <a:schemeClr val="bg1">
                <a:lumMod val="85000"/>
              </a:schemeClr>
            </a:bgClr>
          </a:pattFill>
        </p:spPr>
        <p:txBody>
          <a:bodyPr wrap="square" anchor="ctr">
            <a:noAutofit/>
          </a:bodyPr>
          <a:lstStyle>
            <a:lvl1pPr>
              <a:defRPr lang="en-US" sz="2400"/>
            </a:lvl1pPr>
          </a:lstStyle>
          <a:p>
            <a:pPr marL="0" lvl="0" indent="0" algn="ctr">
              <a:buFontTx/>
              <a:buNone/>
            </a:pPr>
            <a:endParaRPr lang="en-US"/>
          </a:p>
        </p:txBody>
      </p:sp>
      <p:sp>
        <p:nvSpPr>
          <p:cNvPr id="34" name="Picture Placeholder 33">
            <a:extLst>
              <a:ext uri="{FF2B5EF4-FFF2-40B4-BE49-F238E27FC236}">
                <a16:creationId xmlns:a16="http://schemas.microsoft.com/office/drawing/2014/main" id="{B0839A5C-EEE3-4982-A5D2-9CB167589D41}"/>
              </a:ext>
            </a:extLst>
          </p:cNvPr>
          <p:cNvSpPr>
            <a:spLocks noGrp="1"/>
          </p:cNvSpPr>
          <p:nvPr>
            <p:ph type="pic" sz="quarter" idx="10"/>
          </p:nvPr>
        </p:nvSpPr>
        <p:spPr>
          <a:xfrm>
            <a:off x="2020888" y="1295400"/>
            <a:ext cx="11050876" cy="11050876"/>
          </a:xfrm>
          <a:custGeom>
            <a:avLst/>
            <a:gdLst>
              <a:gd name="connsiteX0" fmla="*/ 0 w 11050876"/>
              <a:gd name="connsiteY0" fmla="*/ 0 h 11050876"/>
              <a:gd name="connsiteX1" fmla="*/ 11050876 w 11050876"/>
              <a:gd name="connsiteY1" fmla="*/ 0 h 11050876"/>
              <a:gd name="connsiteX2" fmla="*/ 11050876 w 11050876"/>
              <a:gd name="connsiteY2" fmla="*/ 11050876 h 11050876"/>
              <a:gd name="connsiteX3" fmla="*/ 0 w 11050876"/>
              <a:gd name="connsiteY3" fmla="*/ 11050876 h 11050876"/>
            </a:gdLst>
            <a:ahLst/>
            <a:cxnLst>
              <a:cxn ang="0">
                <a:pos x="connsiteX0" y="connsiteY0"/>
              </a:cxn>
              <a:cxn ang="0">
                <a:pos x="connsiteX1" y="connsiteY1"/>
              </a:cxn>
              <a:cxn ang="0">
                <a:pos x="connsiteX2" y="connsiteY2"/>
              </a:cxn>
              <a:cxn ang="0">
                <a:pos x="connsiteX3" y="connsiteY3"/>
              </a:cxn>
            </a:cxnLst>
            <a:rect l="l" t="t" r="r" b="b"/>
            <a:pathLst>
              <a:path w="11050876" h="11050876">
                <a:moveTo>
                  <a:pt x="0" y="0"/>
                </a:moveTo>
                <a:lnTo>
                  <a:pt x="11050876" y="0"/>
                </a:lnTo>
                <a:lnTo>
                  <a:pt x="11050876" y="11050876"/>
                </a:lnTo>
                <a:lnTo>
                  <a:pt x="0" y="11050876"/>
                </a:lnTo>
                <a:close/>
              </a:path>
            </a:pathLst>
          </a:custGeom>
          <a:pattFill prst="pct60">
            <a:fgClr>
              <a:schemeClr val="bg1"/>
            </a:fgClr>
            <a:bgClr>
              <a:schemeClr val="bg1">
                <a:lumMod val="85000"/>
              </a:schemeClr>
            </a:bgClr>
          </a:pattFill>
        </p:spPr>
        <p:txBody>
          <a:bodyPr wrap="square" anchor="ctr">
            <a:noAutofit/>
          </a:bodyPr>
          <a:lstStyle>
            <a:lvl1pPr>
              <a:defRPr lang="en-US" sz="2400"/>
            </a:lvl1pPr>
          </a:lstStyle>
          <a:p>
            <a:pPr marL="0" lvl="0" indent="0" algn="ctr">
              <a:buFontTx/>
              <a:buNone/>
            </a:pPr>
            <a:endParaRPr lang="en-US"/>
          </a:p>
        </p:txBody>
      </p:sp>
    </p:spTree>
    <p:extLst>
      <p:ext uri="{BB962C8B-B14F-4D97-AF65-F5344CB8AC3E}">
        <p14:creationId xmlns:p14="http://schemas.microsoft.com/office/powerpoint/2010/main" val="218168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0-#ppt_w/2"/>
                                          </p:val>
                                        </p:tav>
                                        <p:tav tm="100000">
                                          <p:val>
                                            <p:strVal val="#ppt_x"/>
                                          </p:val>
                                        </p:tav>
                                      </p:tavLst>
                                    </p:anim>
                                    <p:anim calcmode="lin" valueType="num">
                                      <p:cBhvr additive="base">
                                        <p:cTn id="8" dur="10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000" fill="hold"/>
                                        <p:tgtEl>
                                          <p:spTgt spid="35"/>
                                        </p:tgtEl>
                                        <p:attrNameLst>
                                          <p:attrName>ppt_x</p:attrName>
                                        </p:attrNameLst>
                                      </p:cBhvr>
                                      <p:tavLst>
                                        <p:tav tm="0">
                                          <p:val>
                                            <p:strVal val="0-#ppt_w/2"/>
                                          </p:val>
                                        </p:tav>
                                        <p:tav tm="100000">
                                          <p:val>
                                            <p:strVal val="#ppt_x"/>
                                          </p:val>
                                        </p:tav>
                                      </p:tavLst>
                                    </p:anim>
                                    <p:anim calcmode="lin" valueType="num">
                                      <p:cBhvr additive="base">
                                        <p:cTn id="12" dur="10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30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1000" fill="hold"/>
                                        <p:tgtEl>
                                          <p:spTgt spid="36"/>
                                        </p:tgtEl>
                                        <p:attrNameLst>
                                          <p:attrName>ppt_x</p:attrName>
                                        </p:attrNameLst>
                                      </p:cBhvr>
                                      <p:tavLst>
                                        <p:tav tm="0">
                                          <p:val>
                                            <p:strVal val="0-#ppt_w/2"/>
                                          </p:val>
                                        </p:tav>
                                        <p:tav tm="100000">
                                          <p:val>
                                            <p:strVal val="#ppt_x"/>
                                          </p:val>
                                        </p:tav>
                                      </p:tavLst>
                                    </p:anim>
                                    <p:anim calcmode="lin" valueType="num">
                                      <p:cBhvr additive="base">
                                        <p:cTn id="16" dur="10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4"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hyperlink" Target="https://www.linkedin.com/"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hyperlink" Target="https://twitter.com/"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hyperlink" Target="https://www.facebook.com"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9" name="Rectangle 18">
            <a:hlinkClick r:id="rId19"/>
            <a:extLst>
              <a:ext uri="{FF2B5EF4-FFF2-40B4-BE49-F238E27FC236}">
                <a16:creationId xmlns:a16="http://schemas.microsoft.com/office/drawing/2014/main" id="{887EE3FC-FFC2-4AB9-8293-9E61426C62C1}"/>
              </a:ext>
            </a:extLst>
          </p:cNvPr>
          <p:cNvSpPr/>
          <p:nvPr userDrawn="1"/>
        </p:nvSpPr>
        <p:spPr>
          <a:xfrm>
            <a:off x="21824690" y="12757785"/>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0C61390-D971-4254-8627-6CD9B898A0C8}"/>
              </a:ext>
            </a:extLst>
          </p:cNvPr>
          <p:cNvSpPr/>
          <p:nvPr userDrawn="1"/>
        </p:nvSpPr>
        <p:spPr>
          <a:xfrm rot="2700000">
            <a:off x="21908677" y="12837983"/>
            <a:ext cx="566041" cy="566041"/>
          </a:xfrm>
          <a:prstGeom prst="ellipse">
            <a:avLst/>
          </a:prstGeom>
          <a:noFill/>
          <a:ln w="6350">
            <a:solidFill>
              <a:schemeClr val="tx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20"/>
            <a:extLst>
              <a:ext uri="{FF2B5EF4-FFF2-40B4-BE49-F238E27FC236}">
                <a16:creationId xmlns:a16="http://schemas.microsoft.com/office/drawing/2014/main" id="{C95A5747-8E1F-4A14-838A-AC8BB94CE48F}"/>
              </a:ext>
            </a:extLst>
          </p:cNvPr>
          <p:cNvSpPr/>
          <p:nvPr userDrawn="1"/>
        </p:nvSpPr>
        <p:spPr>
          <a:xfrm>
            <a:off x="23382137" y="12757785"/>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hlinkClick r:id="rId21"/>
            <a:extLst>
              <a:ext uri="{FF2B5EF4-FFF2-40B4-BE49-F238E27FC236}">
                <a16:creationId xmlns:a16="http://schemas.microsoft.com/office/drawing/2014/main" id="{59902F39-0B20-4808-885C-048810F8B2DA}"/>
              </a:ext>
            </a:extLst>
          </p:cNvPr>
          <p:cNvSpPr/>
          <p:nvPr userDrawn="1"/>
        </p:nvSpPr>
        <p:spPr>
          <a:xfrm>
            <a:off x="22594605" y="12757785"/>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6">
            <a:extLst>
              <a:ext uri="{FF2B5EF4-FFF2-40B4-BE49-F238E27FC236}">
                <a16:creationId xmlns:a16="http://schemas.microsoft.com/office/drawing/2014/main" id="{29218489-1F05-4F7C-892F-316704015762}"/>
              </a:ext>
            </a:extLst>
          </p:cNvPr>
          <p:cNvSpPr>
            <a:spLocks/>
          </p:cNvSpPr>
          <p:nvPr userDrawn="1"/>
        </p:nvSpPr>
        <p:spPr bwMode="auto">
          <a:xfrm>
            <a:off x="22134462" y="12998775"/>
            <a:ext cx="113773" cy="244458"/>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1" name="Freeform 7">
            <a:extLst>
              <a:ext uri="{FF2B5EF4-FFF2-40B4-BE49-F238E27FC236}">
                <a16:creationId xmlns:a16="http://schemas.microsoft.com/office/drawing/2014/main" id="{441C5F2B-D249-4F9C-863F-444BFA3540BA}"/>
              </a:ext>
            </a:extLst>
          </p:cNvPr>
          <p:cNvSpPr>
            <a:spLocks noEditPoints="1"/>
          </p:cNvSpPr>
          <p:nvPr userDrawn="1"/>
        </p:nvSpPr>
        <p:spPr bwMode="auto">
          <a:xfrm>
            <a:off x="22839029" y="12993577"/>
            <a:ext cx="252294" cy="242147"/>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2" name="Freeform 8">
            <a:extLst>
              <a:ext uri="{FF2B5EF4-FFF2-40B4-BE49-F238E27FC236}">
                <a16:creationId xmlns:a16="http://schemas.microsoft.com/office/drawing/2014/main" id="{C6A9D6E8-A892-401D-BF46-00CFA12EA2C8}"/>
              </a:ext>
            </a:extLst>
          </p:cNvPr>
          <p:cNvSpPr>
            <a:spLocks/>
          </p:cNvSpPr>
          <p:nvPr userDrawn="1"/>
        </p:nvSpPr>
        <p:spPr bwMode="auto">
          <a:xfrm>
            <a:off x="23602442" y="13015573"/>
            <a:ext cx="273127" cy="22309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41" name="Oval 40">
            <a:extLst>
              <a:ext uri="{FF2B5EF4-FFF2-40B4-BE49-F238E27FC236}">
                <a16:creationId xmlns:a16="http://schemas.microsoft.com/office/drawing/2014/main" id="{04FD1E46-DF95-4967-9552-5A53C920C217}"/>
              </a:ext>
            </a:extLst>
          </p:cNvPr>
          <p:cNvSpPr/>
          <p:nvPr userDrawn="1"/>
        </p:nvSpPr>
        <p:spPr>
          <a:xfrm rot="2700000">
            <a:off x="22665285" y="12837983"/>
            <a:ext cx="566041" cy="566041"/>
          </a:xfrm>
          <a:prstGeom prst="ellipse">
            <a:avLst/>
          </a:prstGeom>
          <a:noFill/>
          <a:ln w="6350">
            <a:solidFill>
              <a:schemeClr val="tx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37B0F33-712A-4880-8852-0B2126BF2F57}"/>
              </a:ext>
            </a:extLst>
          </p:cNvPr>
          <p:cNvSpPr/>
          <p:nvPr userDrawn="1"/>
        </p:nvSpPr>
        <p:spPr>
          <a:xfrm rot="2700000">
            <a:off x="23455980" y="12837983"/>
            <a:ext cx="566041" cy="566041"/>
          </a:xfrm>
          <a:prstGeom prst="ellipse">
            <a:avLst/>
          </a:prstGeom>
          <a:noFill/>
          <a:ln w="6350">
            <a:solidFill>
              <a:schemeClr val="tx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D33B218-1D15-4336-9BCF-034B51F25AFE}"/>
              </a:ext>
            </a:extLst>
          </p:cNvPr>
          <p:cNvSpPr txBox="1"/>
          <p:nvPr userDrawn="1"/>
        </p:nvSpPr>
        <p:spPr>
          <a:xfrm rot="16200000">
            <a:off x="-1178736" y="10543650"/>
            <a:ext cx="4238661" cy="400110"/>
          </a:xfrm>
          <a:prstGeom prst="rect">
            <a:avLst/>
          </a:prstGeom>
          <a:noFill/>
        </p:spPr>
        <p:txBody>
          <a:bodyPr wrap="none" rtlCol="0" anchor="ctr">
            <a:spAutoFit/>
          </a:bodyPr>
          <a:lstStyle/>
          <a:p>
            <a:r>
              <a:rPr lang="en-US" sz="2000" b="1" dirty="0">
                <a:solidFill>
                  <a:schemeClr val="tx1"/>
                </a:solidFill>
                <a:latin typeface="+mj-lt"/>
              </a:rPr>
              <a:t>Modern </a:t>
            </a:r>
            <a:r>
              <a:rPr lang="en-US" sz="2000" b="0" dirty="0">
                <a:solidFill>
                  <a:schemeClr val="tx1"/>
                </a:solidFill>
                <a:latin typeface="+mj-lt"/>
              </a:rPr>
              <a:t>PowerPoint Template</a:t>
            </a:r>
            <a:endParaRPr lang="en-US" sz="2000" b="0" dirty="0">
              <a:solidFill>
                <a:schemeClr val="tx1"/>
              </a:solidFill>
            </a:endParaRPr>
          </a:p>
        </p:txBody>
      </p:sp>
      <p:grpSp>
        <p:nvGrpSpPr>
          <p:cNvPr id="24" name="Group 23">
            <a:extLst>
              <a:ext uri="{FF2B5EF4-FFF2-40B4-BE49-F238E27FC236}">
                <a16:creationId xmlns:a16="http://schemas.microsoft.com/office/drawing/2014/main" id="{5CEA86AD-882C-4848-96A2-DBEEB755E473}"/>
              </a:ext>
            </a:extLst>
          </p:cNvPr>
          <p:cNvGrpSpPr/>
          <p:nvPr userDrawn="1"/>
        </p:nvGrpSpPr>
        <p:grpSpPr>
          <a:xfrm>
            <a:off x="890547" y="840709"/>
            <a:ext cx="102546" cy="1150016"/>
            <a:chOff x="447517" y="840709"/>
            <a:chExt cx="102546" cy="1150016"/>
          </a:xfrm>
        </p:grpSpPr>
        <p:sp>
          <p:nvSpPr>
            <p:cNvPr id="25" name="Oval 28">
              <a:extLst>
                <a:ext uri="{FF2B5EF4-FFF2-40B4-BE49-F238E27FC236}">
                  <a16:creationId xmlns:a16="http://schemas.microsoft.com/office/drawing/2014/main" id="{5854FEFF-7E3E-45B0-A25A-7FB7D0E347D5}"/>
                </a:ext>
              </a:extLst>
            </p:cNvPr>
            <p:cNvSpPr/>
            <p:nvPr userDrawn="1"/>
          </p:nvSpPr>
          <p:spPr>
            <a:xfrm>
              <a:off x="447517" y="840709"/>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30" name="Oval 29">
              <a:extLst>
                <a:ext uri="{FF2B5EF4-FFF2-40B4-BE49-F238E27FC236}">
                  <a16:creationId xmlns:a16="http://schemas.microsoft.com/office/drawing/2014/main" id="{826E9622-7009-439C-9C8E-3A14FF604413}"/>
                </a:ext>
              </a:extLst>
            </p:cNvPr>
            <p:cNvSpPr/>
            <p:nvPr userDrawn="1"/>
          </p:nvSpPr>
          <p:spPr>
            <a:xfrm>
              <a:off x="447517" y="1192253"/>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31" name="Oval 30">
              <a:extLst>
                <a:ext uri="{FF2B5EF4-FFF2-40B4-BE49-F238E27FC236}">
                  <a16:creationId xmlns:a16="http://schemas.microsoft.com/office/drawing/2014/main" id="{F5217908-856E-467E-9CC1-CD60C9C8F8AC}"/>
                </a:ext>
              </a:extLst>
            </p:cNvPr>
            <p:cNvSpPr/>
            <p:nvPr userDrawn="1"/>
          </p:nvSpPr>
          <p:spPr>
            <a:xfrm>
              <a:off x="447517" y="1540216"/>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32" name="Oval 31">
              <a:extLst>
                <a:ext uri="{FF2B5EF4-FFF2-40B4-BE49-F238E27FC236}">
                  <a16:creationId xmlns:a16="http://schemas.microsoft.com/office/drawing/2014/main" id="{8CF657D7-1B90-405D-859E-B6AE9C338CA9}"/>
                </a:ext>
              </a:extLst>
            </p:cNvPr>
            <p:cNvSpPr/>
            <p:nvPr userDrawn="1"/>
          </p:nvSpPr>
          <p:spPr>
            <a:xfrm>
              <a:off x="447517" y="1888179"/>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grpSp>
    </p:spTree>
    <p:extLst>
      <p:ext uri="{BB962C8B-B14F-4D97-AF65-F5344CB8AC3E}">
        <p14:creationId xmlns:p14="http://schemas.microsoft.com/office/powerpoint/2010/main" val="194796008"/>
      </p:ext>
    </p:extLst>
  </p:cSld>
  <p:clrMap bg1="lt1" tx1="dk1" bg2="lt2" tx2="dk2" accent1="accent1" accent2="accent2" accent3="accent3" accent4="accent4" accent5="accent5" accent6="accent6" hlink="hlink" folHlink="folHlink"/>
  <p:sldLayoutIdLst>
    <p:sldLayoutId id="2147483666" r:id="rId1"/>
    <p:sldLayoutId id="2147483746" r:id="rId2"/>
    <p:sldLayoutId id="2147483730" r:id="rId3"/>
    <p:sldLayoutId id="2147483731" r:id="rId4"/>
    <p:sldLayoutId id="2147483732" r:id="rId5"/>
    <p:sldLayoutId id="2147483733" r:id="rId6"/>
    <p:sldLayoutId id="214748374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5"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nodePh="1">
                                  <p:stCondLst>
                                    <p:cond delay="0"/>
                                  </p:stCondLst>
                                  <p:endCondLst>
                                    <p:cond evt="begin" delay="0">
                                      <p:tn val="5"/>
                                    </p:cond>
                                  </p:end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 calcmode="lin" valueType="num">
                                      <p:cBhvr>
                                        <p:cTn id="9" dur="500" fill="hold"/>
                                        <p:tgtEl>
                                          <p:spTgt spid="40"/>
                                        </p:tgtEl>
                                        <p:attrNameLst>
                                          <p:attrName>style.rotation</p:attrName>
                                        </p:attrNameLst>
                                      </p:cBhvr>
                                      <p:tavLst>
                                        <p:tav tm="0">
                                          <p:val>
                                            <p:fltVal val="360"/>
                                          </p:val>
                                        </p:tav>
                                        <p:tav tm="100000">
                                          <p:val>
                                            <p:fltVal val="0"/>
                                          </p:val>
                                        </p:tav>
                                      </p:tavLst>
                                    </p:anim>
                                    <p:animEffect transition="in" filter="fade">
                                      <p:cBhvr>
                                        <p:cTn id="10" dur="500"/>
                                        <p:tgtEl>
                                          <p:spTgt spid="40"/>
                                        </p:tgtEl>
                                      </p:cBhvr>
                                    </p:animEffect>
                                  </p:childTnLst>
                                </p:cTn>
                              </p:par>
                              <p:par>
                                <p:cTn id="11" presetID="49" presetClass="entr" presetSubtype="0" decel="100000" fill="hold" grpId="0" nodeType="withEffect" nodePh="1">
                                  <p:stCondLst>
                                    <p:cond delay="100"/>
                                  </p:stCondLst>
                                  <p:endCondLst>
                                    <p:cond evt="begin" delay="0">
                                      <p:tn val="11"/>
                                    </p:cond>
                                  </p:endCondLst>
                                  <p:childTnLst>
                                    <p:set>
                                      <p:cBhvr>
                                        <p:cTn id="12" dur="1" fill="hold">
                                          <p:stCondLst>
                                            <p:cond delay="0"/>
                                          </p:stCondLst>
                                        </p:cTn>
                                        <p:tgtEl>
                                          <p:spTgt spid="41"/>
                                        </p:tgtEl>
                                        <p:attrNameLst>
                                          <p:attrName>style.visibility</p:attrName>
                                        </p:attrNameLst>
                                      </p:cBhvr>
                                      <p:to>
                                        <p:strVal val="visible"/>
                                      </p:to>
                                    </p:set>
                                    <p:anim calcmode="lin" valueType="num">
                                      <p:cBhvr>
                                        <p:cTn id="13" dur="500" fill="hold"/>
                                        <p:tgtEl>
                                          <p:spTgt spid="41"/>
                                        </p:tgtEl>
                                        <p:attrNameLst>
                                          <p:attrName>ppt_w</p:attrName>
                                        </p:attrNameLst>
                                      </p:cBhvr>
                                      <p:tavLst>
                                        <p:tav tm="0">
                                          <p:val>
                                            <p:fltVal val="0"/>
                                          </p:val>
                                        </p:tav>
                                        <p:tav tm="100000">
                                          <p:val>
                                            <p:strVal val="#ppt_w"/>
                                          </p:val>
                                        </p:tav>
                                      </p:tavLst>
                                    </p:anim>
                                    <p:anim calcmode="lin" valueType="num">
                                      <p:cBhvr>
                                        <p:cTn id="14" dur="500" fill="hold"/>
                                        <p:tgtEl>
                                          <p:spTgt spid="41"/>
                                        </p:tgtEl>
                                        <p:attrNameLst>
                                          <p:attrName>ppt_h</p:attrName>
                                        </p:attrNameLst>
                                      </p:cBhvr>
                                      <p:tavLst>
                                        <p:tav tm="0">
                                          <p:val>
                                            <p:fltVal val="0"/>
                                          </p:val>
                                        </p:tav>
                                        <p:tav tm="100000">
                                          <p:val>
                                            <p:strVal val="#ppt_h"/>
                                          </p:val>
                                        </p:tav>
                                      </p:tavLst>
                                    </p:anim>
                                    <p:anim calcmode="lin" valueType="num">
                                      <p:cBhvr>
                                        <p:cTn id="15" dur="500" fill="hold"/>
                                        <p:tgtEl>
                                          <p:spTgt spid="41"/>
                                        </p:tgtEl>
                                        <p:attrNameLst>
                                          <p:attrName>style.rotation</p:attrName>
                                        </p:attrNameLst>
                                      </p:cBhvr>
                                      <p:tavLst>
                                        <p:tav tm="0">
                                          <p:val>
                                            <p:fltVal val="360"/>
                                          </p:val>
                                        </p:tav>
                                        <p:tav tm="100000">
                                          <p:val>
                                            <p:fltVal val="0"/>
                                          </p:val>
                                        </p:tav>
                                      </p:tavLst>
                                    </p:anim>
                                    <p:animEffect transition="in" filter="fade">
                                      <p:cBhvr>
                                        <p:cTn id="16" dur="500"/>
                                        <p:tgtEl>
                                          <p:spTgt spid="41"/>
                                        </p:tgtEl>
                                      </p:cBhvr>
                                    </p:animEffect>
                                  </p:childTnLst>
                                </p:cTn>
                              </p:par>
                              <p:par>
                                <p:cTn id="17" presetID="49" presetClass="entr" presetSubtype="0" decel="100000" fill="hold" grpId="0" nodeType="withEffect" nodePh="1">
                                  <p:stCondLst>
                                    <p:cond delay="200"/>
                                  </p:stCondLst>
                                  <p:endCondLst>
                                    <p:cond evt="begin" delay="0">
                                      <p:tn val="17"/>
                                    </p:cond>
                                  </p:endCondLst>
                                  <p:childTnLst>
                                    <p:set>
                                      <p:cBhvr>
                                        <p:cTn id="18" dur="1" fill="hold">
                                          <p:stCondLst>
                                            <p:cond delay="0"/>
                                          </p:stCondLst>
                                        </p:cTn>
                                        <p:tgtEl>
                                          <p:spTgt spid="42"/>
                                        </p:tgtEl>
                                        <p:attrNameLst>
                                          <p:attrName>style.visibility</p:attrName>
                                        </p:attrNameLst>
                                      </p:cBhvr>
                                      <p:to>
                                        <p:strVal val="visible"/>
                                      </p:to>
                                    </p:set>
                                    <p:anim calcmode="lin" valueType="num">
                                      <p:cBhvr>
                                        <p:cTn id="19" dur="500" fill="hold"/>
                                        <p:tgtEl>
                                          <p:spTgt spid="42"/>
                                        </p:tgtEl>
                                        <p:attrNameLst>
                                          <p:attrName>ppt_w</p:attrName>
                                        </p:attrNameLst>
                                      </p:cBhvr>
                                      <p:tavLst>
                                        <p:tav tm="0">
                                          <p:val>
                                            <p:fltVal val="0"/>
                                          </p:val>
                                        </p:tav>
                                        <p:tav tm="100000">
                                          <p:val>
                                            <p:strVal val="#ppt_w"/>
                                          </p:val>
                                        </p:tav>
                                      </p:tavLst>
                                    </p:anim>
                                    <p:anim calcmode="lin" valueType="num">
                                      <p:cBhvr>
                                        <p:cTn id="20" dur="500" fill="hold"/>
                                        <p:tgtEl>
                                          <p:spTgt spid="42"/>
                                        </p:tgtEl>
                                        <p:attrNameLst>
                                          <p:attrName>ppt_h</p:attrName>
                                        </p:attrNameLst>
                                      </p:cBhvr>
                                      <p:tavLst>
                                        <p:tav tm="0">
                                          <p:val>
                                            <p:fltVal val="0"/>
                                          </p:val>
                                        </p:tav>
                                        <p:tav tm="100000">
                                          <p:val>
                                            <p:strVal val="#ppt_h"/>
                                          </p:val>
                                        </p:tav>
                                      </p:tavLst>
                                    </p:anim>
                                    <p:anim calcmode="lin" valueType="num">
                                      <p:cBhvr>
                                        <p:cTn id="21" dur="500" fill="hold"/>
                                        <p:tgtEl>
                                          <p:spTgt spid="42"/>
                                        </p:tgtEl>
                                        <p:attrNameLst>
                                          <p:attrName>style.rotation</p:attrName>
                                        </p:attrNameLst>
                                      </p:cBhvr>
                                      <p:tavLst>
                                        <p:tav tm="0">
                                          <p:val>
                                            <p:fltVal val="360"/>
                                          </p:val>
                                        </p:tav>
                                        <p:tav tm="100000">
                                          <p:val>
                                            <p:fltVal val="0"/>
                                          </p:val>
                                        </p:tav>
                                      </p:tavLst>
                                    </p:anim>
                                    <p:animEffect transition="in" filter="fade">
                                      <p:cBhvr>
                                        <p:cTn id="22" dur="500"/>
                                        <p:tgtEl>
                                          <p:spTgt spid="42"/>
                                        </p:tgtEl>
                                      </p:cBhvr>
                                    </p:animEffect>
                                  </p:childTnLst>
                                </p:cTn>
                              </p:par>
                              <p:par>
                                <p:cTn id="23" presetID="2" presetClass="entr" presetSubtype="4" decel="100000" fill="hold" grpId="0" nodeType="withEffect">
                                  <p:stCondLst>
                                    <p:cond delay="2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23" grpId="0"/>
    </p:bldLst>
  </p:timing>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hyperlink" Target="https://twitter.com/" TargetMode="External"/><Relationship Id="rId2" Type="http://schemas.openxmlformats.org/officeDocument/2006/relationships/image" Target="../media/image7.jpg"/><Relationship Id="rId1" Type="http://schemas.openxmlformats.org/officeDocument/2006/relationships/slideLayout" Target="../slideLayouts/slideLayout11.xml"/><Relationship Id="rId6" Type="http://schemas.openxmlformats.org/officeDocument/2006/relationships/hyperlink" Target="https://www.linkedin.com/" TargetMode="External"/><Relationship Id="rId5" Type="http://schemas.openxmlformats.org/officeDocument/2006/relationships/hyperlink" Target="https://www.facebook.com" TargetMode="Externa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https://www.linkedin.com/" TargetMode="External"/><Relationship Id="rId2" Type="http://schemas.openxmlformats.org/officeDocument/2006/relationships/image" Target="../media/image2.jpg"/><Relationship Id="rId1" Type="http://schemas.openxmlformats.org/officeDocument/2006/relationships/slideLayout" Target="../slideLayouts/slideLayout16.xml"/><Relationship Id="rId6" Type="http://schemas.openxmlformats.org/officeDocument/2006/relationships/hyperlink" Target="https://twitter.com/" TargetMode="External"/><Relationship Id="rId5" Type="http://schemas.openxmlformats.org/officeDocument/2006/relationships/hyperlink" Target="https://www.facebook.com" TargetMode="Externa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 TargetMode="External"/><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hyperlink" Target="https://www.linkedin.com/" TargetMode="External"/><Relationship Id="rId4" Type="http://schemas.openxmlformats.org/officeDocument/2006/relationships/hyperlink" Target="https://twitter.com/"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https://fonts.google.com/specimen/Montserra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linkedin.com/" TargetMode="External"/><Relationship Id="rId2" Type="http://schemas.openxmlformats.org/officeDocument/2006/relationships/hyperlink" Target="https://www.facebook.com" TargetMode="External"/><Relationship Id="rId1" Type="http://schemas.openxmlformats.org/officeDocument/2006/relationships/slideLayout" Target="../slideLayouts/slideLayout5.xml"/><Relationship Id="rId4" Type="http://schemas.openxmlformats.org/officeDocument/2006/relationships/hyperlink" Target="https://twitter.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facebook.com" TargetMode="External"/><Relationship Id="rId2" Type="http://schemas.openxmlformats.org/officeDocument/2006/relationships/image" Target="../media/image5.jpeg"/><Relationship Id="rId1" Type="http://schemas.openxmlformats.org/officeDocument/2006/relationships/slideLayout" Target="../slideLayouts/slideLayout4.xml"/><Relationship Id="rId5" Type="http://schemas.openxmlformats.org/officeDocument/2006/relationships/hyperlink" Target="https://www.linkedin.com/" TargetMode="External"/><Relationship Id="rId4" Type="http://schemas.openxmlformats.org/officeDocument/2006/relationships/hyperlink" Target="https://twitter.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hyperlink" Target="https://twitter.com/" TargetMode="External"/><Relationship Id="rId2" Type="http://schemas.openxmlformats.org/officeDocument/2006/relationships/image" Target="../media/image6.jpg"/><Relationship Id="rId1" Type="http://schemas.openxmlformats.org/officeDocument/2006/relationships/slideLayout" Target="../slideLayouts/slideLayout9.xml"/><Relationship Id="rId6" Type="http://schemas.openxmlformats.org/officeDocument/2006/relationships/hyperlink" Target="https://www.linkedin.com/" TargetMode="External"/><Relationship Id="rId5" Type="http://schemas.openxmlformats.org/officeDocument/2006/relationships/hyperlink" Target="https://www.facebook.com" TargetMode="Externa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35D46A6-A157-4A4B-830E-35A1B1093C1C}"/>
              </a:ext>
            </a:extLst>
          </p:cNvPr>
          <p:cNvPicPr>
            <a:picLocks noGrp="1" noChangeAspect="1"/>
          </p:cNvPicPr>
          <p:nvPr>
            <p:ph type="pic" sz="quarter" idx="11"/>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21868" b="21868"/>
          <a:stretch>
            <a:fillRect/>
          </a:stretch>
        </p:blipFill>
        <p:spPr>
          <a:xfrm>
            <a:off x="8894763" y="2940050"/>
            <a:ext cx="6597650" cy="6597650"/>
          </a:xfrm>
        </p:spPr>
      </p:pic>
      <p:pic>
        <p:nvPicPr>
          <p:cNvPr id="13" name="Picture Placeholder 12">
            <a:extLst>
              <a:ext uri="{FF2B5EF4-FFF2-40B4-BE49-F238E27FC236}">
                <a16:creationId xmlns:a16="http://schemas.microsoft.com/office/drawing/2014/main" id="{28A4690D-4B9D-4D57-845C-2E2E6F98F38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6667" r="16667"/>
          <a:stretch>
            <a:fillRect/>
          </a:stretch>
        </p:blipFill>
        <p:spPr/>
      </p:pic>
      <p:sp>
        <p:nvSpPr>
          <p:cNvPr id="12" name="TextBox 11">
            <a:extLst>
              <a:ext uri="{FF2B5EF4-FFF2-40B4-BE49-F238E27FC236}">
                <a16:creationId xmlns:a16="http://schemas.microsoft.com/office/drawing/2014/main" id="{39A77EC9-16FA-4F6B-964F-A03714E46CB3}"/>
              </a:ext>
            </a:extLst>
          </p:cNvPr>
          <p:cNvSpPr txBox="1"/>
          <p:nvPr/>
        </p:nvSpPr>
        <p:spPr>
          <a:xfrm>
            <a:off x="9371340" y="5515288"/>
            <a:ext cx="5644494" cy="1446550"/>
          </a:xfrm>
          <a:prstGeom prst="rect">
            <a:avLst/>
          </a:prstGeom>
          <a:noFill/>
        </p:spPr>
        <p:txBody>
          <a:bodyPr wrap="none" rtlCol="0" anchor="ctr">
            <a:spAutoFit/>
          </a:bodyPr>
          <a:lstStyle/>
          <a:p>
            <a:pPr algn="ctr"/>
            <a:r>
              <a:rPr lang="en-US" sz="8800" b="1" dirty="0">
                <a:solidFill>
                  <a:schemeClr val="bg1"/>
                </a:solidFill>
                <a:latin typeface="+mj-lt"/>
              </a:rPr>
              <a:t>MODERN</a:t>
            </a:r>
          </a:p>
        </p:txBody>
      </p:sp>
      <p:sp>
        <p:nvSpPr>
          <p:cNvPr id="15" name="TextBox 14">
            <a:extLst>
              <a:ext uri="{FF2B5EF4-FFF2-40B4-BE49-F238E27FC236}">
                <a16:creationId xmlns:a16="http://schemas.microsoft.com/office/drawing/2014/main" id="{8EA1EEB4-3A58-49E0-82A1-CBB049EFE870}"/>
              </a:ext>
            </a:extLst>
          </p:cNvPr>
          <p:cNvSpPr txBox="1"/>
          <p:nvPr/>
        </p:nvSpPr>
        <p:spPr>
          <a:xfrm>
            <a:off x="3714534" y="10911831"/>
            <a:ext cx="16958106" cy="501932"/>
          </a:xfrm>
          <a:prstGeom prst="rect">
            <a:avLst/>
          </a:prstGeom>
          <a:noFill/>
        </p:spPr>
        <p:txBody>
          <a:bodyPr wrap="square" rtlCol="0">
            <a:spAutoFit/>
          </a:bodyPr>
          <a:lstStyle/>
          <a:p>
            <a:pPr algn="ctr">
              <a:lnSpc>
                <a:spcPct val="150000"/>
              </a:lnSpc>
            </a:pPr>
            <a:r>
              <a:rPr lang="en-US" sz="2000" dirty="0" err="1"/>
              <a:t>Donec</a:t>
            </a:r>
            <a:r>
              <a:rPr lang="en-US" sz="2000" dirty="0"/>
              <a:t> vitae dolor sed </a:t>
            </a:r>
            <a:r>
              <a:rPr lang="en-US" sz="2000" dirty="0" err="1"/>
              <a:t>urna</a:t>
            </a:r>
            <a:r>
              <a:rPr lang="en-US" sz="2000" dirty="0"/>
              <a:t> </a:t>
            </a:r>
            <a:r>
              <a:rPr lang="en-US" sz="2000" dirty="0" err="1"/>
              <a:t>laoreet</a:t>
            </a:r>
            <a:r>
              <a:rPr lang="en-US" sz="2000" dirty="0"/>
              <a:t> </a:t>
            </a:r>
            <a:r>
              <a:rPr lang="en-US" sz="2000" dirty="0" err="1"/>
              <a:t>consectetur</a:t>
            </a:r>
            <a:r>
              <a:rPr lang="en-US" sz="2000" dirty="0"/>
              <a:t> et a </a:t>
            </a:r>
            <a:r>
              <a:rPr lang="en-US" sz="2000" dirty="0" err="1"/>
              <a:t>odio</a:t>
            </a:r>
            <a:r>
              <a:rPr lang="en-US" sz="2000" dirty="0"/>
              <a:t>. Cras vestibulum diam id </a:t>
            </a:r>
            <a:r>
              <a:rPr lang="en-US" sz="2000" dirty="0" err="1"/>
              <a:t>risus</a:t>
            </a:r>
            <a:r>
              <a:rPr lang="en-US" sz="2000" dirty="0"/>
              <a:t> convallis maximus.</a:t>
            </a:r>
          </a:p>
        </p:txBody>
      </p:sp>
    </p:spTree>
    <p:extLst>
      <p:ext uri="{BB962C8B-B14F-4D97-AF65-F5344CB8AC3E}">
        <p14:creationId xmlns:p14="http://schemas.microsoft.com/office/powerpoint/2010/main" val="283659524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Placeholder 63">
            <a:extLst>
              <a:ext uri="{FF2B5EF4-FFF2-40B4-BE49-F238E27FC236}">
                <a16:creationId xmlns:a16="http://schemas.microsoft.com/office/drawing/2014/main" id="{FBC132D6-E4A4-4014-BDF2-38D58C1A30F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1828" b="11828"/>
          <a:stretch>
            <a:fillRect/>
          </a:stretch>
        </p:blipFill>
        <p:spPr/>
      </p:pic>
      <p:pic>
        <p:nvPicPr>
          <p:cNvPr id="61" name="Picture Placeholder 60">
            <a:extLst>
              <a:ext uri="{FF2B5EF4-FFF2-40B4-BE49-F238E27FC236}">
                <a16:creationId xmlns:a16="http://schemas.microsoft.com/office/drawing/2014/main" id="{8D6DDB43-1734-415D-81F5-96E9BD0E34E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055" r="6055"/>
          <a:stretch>
            <a:fillRect/>
          </a:stretch>
        </p:blipFill>
        <p:spPr/>
      </p:pic>
      <p:sp>
        <p:nvSpPr>
          <p:cNvPr id="62" name="Rectangle 61">
            <a:extLst>
              <a:ext uri="{FF2B5EF4-FFF2-40B4-BE49-F238E27FC236}">
                <a16:creationId xmlns:a16="http://schemas.microsoft.com/office/drawing/2014/main" id="{E7C6BB3C-3EDE-4D0D-B326-6383B83D262A}"/>
              </a:ext>
            </a:extLst>
          </p:cNvPr>
          <p:cNvSpPr/>
          <p:nvPr/>
        </p:nvSpPr>
        <p:spPr>
          <a:xfrm>
            <a:off x="2019301" y="1257300"/>
            <a:ext cx="21145499" cy="110871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908A07C-D024-4228-BF04-57DA0373503B}"/>
              </a:ext>
            </a:extLst>
          </p:cNvPr>
          <p:cNvSpPr txBox="1"/>
          <p:nvPr/>
        </p:nvSpPr>
        <p:spPr>
          <a:xfrm>
            <a:off x="3697287" y="5810831"/>
            <a:ext cx="6819900" cy="2169825"/>
          </a:xfrm>
          <a:prstGeom prst="rect">
            <a:avLst/>
          </a:prstGeom>
          <a:noFill/>
        </p:spPr>
        <p:txBody>
          <a:bodyPr wrap="square" rtlCol="0">
            <a:spAutoFit/>
          </a:bodyPr>
          <a:lstStyle/>
          <a:p>
            <a:pPr algn="ctr">
              <a:lnSpc>
                <a:spcPct val="150000"/>
              </a:lnSpc>
            </a:pPr>
            <a:r>
              <a:rPr lang="en-US">
                <a:solidFill>
                  <a:srgbClr val="FFFFFF"/>
                </a:solidFill>
              </a:rPr>
              <a:t>Sed ipsum leo, volutpat id convallis vitae, mollis ac dui. Cum sociis natoque penatibus et magnis dis parturient montes, nascetur ridiculus mus. Nulla luctus dapibus metus nec mollis. Etiam lacus nulla, bibendum egestas suscipit ut, sollicitudin eu massa. Phasellus semper quam justo, vel aliquam magna lobortis at. </a:t>
            </a:r>
          </a:p>
        </p:txBody>
      </p:sp>
      <p:sp>
        <p:nvSpPr>
          <p:cNvPr id="14" name="TextBox 13">
            <a:extLst>
              <a:ext uri="{FF2B5EF4-FFF2-40B4-BE49-F238E27FC236}">
                <a16:creationId xmlns:a16="http://schemas.microsoft.com/office/drawing/2014/main" id="{398C0D5E-DC9D-4EF6-B903-EAF11E731C10}"/>
              </a:ext>
            </a:extLst>
          </p:cNvPr>
          <p:cNvSpPr txBox="1"/>
          <p:nvPr/>
        </p:nvSpPr>
        <p:spPr>
          <a:xfrm>
            <a:off x="6481104" y="3931533"/>
            <a:ext cx="1252266" cy="3154710"/>
          </a:xfrm>
          <a:prstGeom prst="rect">
            <a:avLst/>
          </a:prstGeom>
          <a:noFill/>
        </p:spPr>
        <p:txBody>
          <a:bodyPr wrap="none" rtlCol="0">
            <a:spAutoFit/>
          </a:bodyPr>
          <a:lstStyle/>
          <a:p>
            <a:r>
              <a:rPr lang="en-US" sz="19900">
                <a:solidFill>
                  <a:srgbClr val="FFFFFF"/>
                </a:solidFill>
              </a:rPr>
              <a:t>“</a:t>
            </a:r>
          </a:p>
        </p:txBody>
      </p:sp>
      <p:grpSp>
        <p:nvGrpSpPr>
          <p:cNvPr id="15" name="Group 14">
            <a:extLst>
              <a:ext uri="{FF2B5EF4-FFF2-40B4-BE49-F238E27FC236}">
                <a16:creationId xmlns:a16="http://schemas.microsoft.com/office/drawing/2014/main" id="{F1FF2F64-A919-4EBC-A6E0-CA620C67538B}"/>
              </a:ext>
            </a:extLst>
          </p:cNvPr>
          <p:cNvGrpSpPr/>
          <p:nvPr/>
        </p:nvGrpSpPr>
        <p:grpSpPr>
          <a:xfrm>
            <a:off x="5993606" y="8560740"/>
            <a:ext cx="2227263" cy="1601788"/>
            <a:chOff x="8744462" y="10879906"/>
            <a:chExt cx="2227263" cy="1601788"/>
          </a:xfrm>
          <a:solidFill>
            <a:schemeClr val="bg1"/>
          </a:solidFill>
        </p:grpSpPr>
        <p:sp>
          <p:nvSpPr>
            <p:cNvPr id="16" name="Freeform 129">
              <a:extLst>
                <a:ext uri="{FF2B5EF4-FFF2-40B4-BE49-F238E27FC236}">
                  <a16:creationId xmlns:a16="http://schemas.microsoft.com/office/drawing/2014/main" id="{2895B0C1-3A9C-4FB3-805C-4E059E878B35}"/>
                </a:ext>
              </a:extLst>
            </p:cNvPr>
            <p:cNvSpPr>
              <a:spLocks noEditPoints="1"/>
            </p:cNvSpPr>
            <p:nvPr/>
          </p:nvSpPr>
          <p:spPr bwMode="auto">
            <a:xfrm>
              <a:off x="8744462" y="11581581"/>
              <a:ext cx="277813" cy="400050"/>
            </a:xfrm>
            <a:custGeom>
              <a:avLst/>
              <a:gdLst>
                <a:gd name="T0" fmla="*/ 7 w 101"/>
                <a:gd name="T1" fmla="*/ 144 h 145"/>
                <a:gd name="T2" fmla="*/ 1 w 101"/>
                <a:gd name="T3" fmla="*/ 143 h 145"/>
                <a:gd name="T4" fmla="*/ 2 w 101"/>
                <a:gd name="T5" fmla="*/ 124 h 145"/>
                <a:gd name="T6" fmla="*/ 27 w 101"/>
                <a:gd name="T7" fmla="*/ 88 h 145"/>
                <a:gd name="T8" fmla="*/ 37 w 101"/>
                <a:gd name="T9" fmla="*/ 64 h 145"/>
                <a:gd name="T10" fmla="*/ 18 w 101"/>
                <a:gd name="T11" fmla="*/ 76 h 145"/>
                <a:gd name="T12" fmla="*/ 6 w 101"/>
                <a:gd name="T13" fmla="*/ 66 h 145"/>
                <a:gd name="T14" fmla="*/ 12 w 101"/>
                <a:gd name="T15" fmla="*/ 40 h 145"/>
                <a:gd name="T16" fmla="*/ 26 w 101"/>
                <a:gd name="T17" fmla="*/ 13 h 145"/>
                <a:gd name="T18" fmla="*/ 37 w 101"/>
                <a:gd name="T19" fmla="*/ 3 h 145"/>
                <a:gd name="T20" fmla="*/ 43 w 101"/>
                <a:gd name="T21" fmla="*/ 1 h 145"/>
                <a:gd name="T22" fmla="*/ 49 w 101"/>
                <a:gd name="T23" fmla="*/ 1 h 145"/>
                <a:gd name="T24" fmla="*/ 66 w 101"/>
                <a:gd name="T25" fmla="*/ 13 h 145"/>
                <a:gd name="T26" fmla="*/ 65 w 101"/>
                <a:gd name="T27" fmla="*/ 18 h 145"/>
                <a:gd name="T28" fmla="*/ 58 w 101"/>
                <a:gd name="T29" fmla="*/ 18 h 145"/>
                <a:gd name="T30" fmla="*/ 51 w 101"/>
                <a:gd name="T31" fmla="*/ 22 h 145"/>
                <a:gd name="T32" fmla="*/ 39 w 101"/>
                <a:gd name="T33" fmla="*/ 37 h 145"/>
                <a:gd name="T34" fmla="*/ 30 w 101"/>
                <a:gd name="T35" fmla="*/ 52 h 145"/>
                <a:gd name="T36" fmla="*/ 22 w 101"/>
                <a:gd name="T37" fmla="*/ 66 h 145"/>
                <a:gd name="T38" fmla="*/ 37 w 101"/>
                <a:gd name="T39" fmla="*/ 57 h 145"/>
                <a:gd name="T40" fmla="*/ 52 w 101"/>
                <a:gd name="T41" fmla="*/ 38 h 145"/>
                <a:gd name="T42" fmla="*/ 61 w 101"/>
                <a:gd name="T43" fmla="*/ 29 h 145"/>
                <a:gd name="T44" fmla="*/ 66 w 101"/>
                <a:gd name="T45" fmla="*/ 35 h 145"/>
                <a:gd name="T46" fmla="*/ 59 w 101"/>
                <a:gd name="T47" fmla="*/ 46 h 145"/>
                <a:gd name="T48" fmla="*/ 53 w 101"/>
                <a:gd name="T49" fmla="*/ 62 h 145"/>
                <a:gd name="T50" fmla="*/ 88 w 101"/>
                <a:gd name="T51" fmla="*/ 48 h 145"/>
                <a:gd name="T52" fmla="*/ 99 w 101"/>
                <a:gd name="T53" fmla="*/ 35 h 145"/>
                <a:gd name="T54" fmla="*/ 98 w 101"/>
                <a:gd name="T55" fmla="*/ 38 h 145"/>
                <a:gd name="T56" fmla="*/ 91 w 101"/>
                <a:gd name="T57" fmla="*/ 50 h 145"/>
                <a:gd name="T58" fmla="*/ 54 w 101"/>
                <a:gd name="T59" fmla="*/ 81 h 145"/>
                <a:gd name="T60" fmla="*/ 48 w 101"/>
                <a:gd name="T61" fmla="*/ 93 h 145"/>
                <a:gd name="T62" fmla="*/ 46 w 101"/>
                <a:gd name="T63" fmla="*/ 103 h 145"/>
                <a:gd name="T64" fmla="*/ 43 w 101"/>
                <a:gd name="T65" fmla="*/ 118 h 145"/>
                <a:gd name="T66" fmla="*/ 39 w 101"/>
                <a:gd name="T67" fmla="*/ 128 h 145"/>
                <a:gd name="T68" fmla="*/ 34 w 101"/>
                <a:gd name="T69" fmla="*/ 134 h 145"/>
                <a:gd name="T70" fmla="*/ 26 w 101"/>
                <a:gd name="T71" fmla="*/ 141 h 145"/>
                <a:gd name="T72" fmla="*/ 19 w 101"/>
                <a:gd name="T73" fmla="*/ 143 h 145"/>
                <a:gd name="T74" fmla="*/ 17 w 101"/>
                <a:gd name="T75" fmla="*/ 143 h 145"/>
                <a:gd name="T76" fmla="*/ 15 w 101"/>
                <a:gd name="T77" fmla="*/ 114 h 145"/>
                <a:gd name="T78" fmla="*/ 10 w 101"/>
                <a:gd name="T79" fmla="*/ 128 h 145"/>
                <a:gd name="T80" fmla="*/ 14 w 101"/>
                <a:gd name="T81" fmla="*/ 136 h 145"/>
                <a:gd name="T82" fmla="*/ 19 w 101"/>
                <a:gd name="T83" fmla="*/ 130 h 145"/>
                <a:gd name="T84" fmla="*/ 21 w 101"/>
                <a:gd name="T85" fmla="*/ 121 h 145"/>
                <a:gd name="T86" fmla="*/ 23 w 101"/>
                <a:gd name="T87" fmla="*/ 113 h 145"/>
                <a:gd name="T88" fmla="*/ 24 w 101"/>
                <a:gd name="T89" fmla="*/ 108 h 145"/>
                <a:gd name="T90" fmla="*/ 15 w 101"/>
                <a:gd name="T91" fmla="*/ 11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1" h="145">
                  <a:moveTo>
                    <a:pt x="9" y="144"/>
                  </a:moveTo>
                  <a:cubicBezTo>
                    <a:pt x="9" y="144"/>
                    <a:pt x="8" y="144"/>
                    <a:pt x="7" y="144"/>
                  </a:cubicBezTo>
                  <a:cubicBezTo>
                    <a:pt x="6" y="144"/>
                    <a:pt x="4" y="144"/>
                    <a:pt x="3" y="144"/>
                  </a:cubicBezTo>
                  <a:cubicBezTo>
                    <a:pt x="2" y="144"/>
                    <a:pt x="1" y="143"/>
                    <a:pt x="1" y="143"/>
                  </a:cubicBezTo>
                  <a:cubicBezTo>
                    <a:pt x="1" y="139"/>
                    <a:pt x="0" y="136"/>
                    <a:pt x="0" y="132"/>
                  </a:cubicBezTo>
                  <a:cubicBezTo>
                    <a:pt x="0" y="129"/>
                    <a:pt x="0" y="126"/>
                    <a:pt x="2" y="124"/>
                  </a:cubicBezTo>
                  <a:cubicBezTo>
                    <a:pt x="5" y="117"/>
                    <a:pt x="9" y="111"/>
                    <a:pt x="13" y="105"/>
                  </a:cubicBezTo>
                  <a:cubicBezTo>
                    <a:pt x="17" y="99"/>
                    <a:pt x="22" y="93"/>
                    <a:pt x="27" y="88"/>
                  </a:cubicBezTo>
                  <a:cubicBezTo>
                    <a:pt x="28" y="86"/>
                    <a:pt x="29" y="85"/>
                    <a:pt x="30" y="84"/>
                  </a:cubicBezTo>
                  <a:cubicBezTo>
                    <a:pt x="30" y="81"/>
                    <a:pt x="36" y="66"/>
                    <a:pt x="37" y="64"/>
                  </a:cubicBezTo>
                  <a:cubicBezTo>
                    <a:pt x="36" y="63"/>
                    <a:pt x="28" y="73"/>
                    <a:pt x="27" y="74"/>
                  </a:cubicBezTo>
                  <a:cubicBezTo>
                    <a:pt x="23" y="77"/>
                    <a:pt x="22" y="76"/>
                    <a:pt x="18" y="76"/>
                  </a:cubicBezTo>
                  <a:cubicBezTo>
                    <a:pt x="15" y="76"/>
                    <a:pt x="12" y="74"/>
                    <a:pt x="9" y="71"/>
                  </a:cubicBezTo>
                  <a:cubicBezTo>
                    <a:pt x="8" y="70"/>
                    <a:pt x="7" y="68"/>
                    <a:pt x="6" y="66"/>
                  </a:cubicBezTo>
                  <a:cubicBezTo>
                    <a:pt x="5" y="60"/>
                    <a:pt x="8" y="51"/>
                    <a:pt x="10" y="45"/>
                  </a:cubicBezTo>
                  <a:cubicBezTo>
                    <a:pt x="11" y="43"/>
                    <a:pt x="11" y="41"/>
                    <a:pt x="12" y="40"/>
                  </a:cubicBezTo>
                  <a:cubicBezTo>
                    <a:pt x="13" y="35"/>
                    <a:pt x="15" y="31"/>
                    <a:pt x="18" y="26"/>
                  </a:cubicBezTo>
                  <a:cubicBezTo>
                    <a:pt x="20" y="22"/>
                    <a:pt x="23" y="18"/>
                    <a:pt x="26" y="13"/>
                  </a:cubicBezTo>
                  <a:cubicBezTo>
                    <a:pt x="28" y="12"/>
                    <a:pt x="29" y="10"/>
                    <a:pt x="30" y="9"/>
                  </a:cubicBezTo>
                  <a:cubicBezTo>
                    <a:pt x="33" y="6"/>
                    <a:pt x="34" y="6"/>
                    <a:pt x="37" y="3"/>
                  </a:cubicBezTo>
                  <a:cubicBezTo>
                    <a:pt x="38" y="3"/>
                    <a:pt x="38" y="2"/>
                    <a:pt x="39" y="2"/>
                  </a:cubicBezTo>
                  <a:cubicBezTo>
                    <a:pt x="41" y="1"/>
                    <a:pt x="42" y="0"/>
                    <a:pt x="43" y="1"/>
                  </a:cubicBezTo>
                  <a:cubicBezTo>
                    <a:pt x="44" y="1"/>
                    <a:pt x="46" y="1"/>
                    <a:pt x="47" y="1"/>
                  </a:cubicBezTo>
                  <a:cubicBezTo>
                    <a:pt x="49" y="1"/>
                    <a:pt x="49" y="1"/>
                    <a:pt x="49" y="1"/>
                  </a:cubicBezTo>
                  <a:cubicBezTo>
                    <a:pt x="52" y="2"/>
                    <a:pt x="59" y="9"/>
                    <a:pt x="63" y="11"/>
                  </a:cubicBezTo>
                  <a:cubicBezTo>
                    <a:pt x="64" y="11"/>
                    <a:pt x="65" y="12"/>
                    <a:pt x="66" y="13"/>
                  </a:cubicBezTo>
                  <a:cubicBezTo>
                    <a:pt x="67" y="14"/>
                    <a:pt x="67" y="15"/>
                    <a:pt x="67" y="16"/>
                  </a:cubicBezTo>
                  <a:cubicBezTo>
                    <a:pt x="67" y="17"/>
                    <a:pt x="66" y="18"/>
                    <a:pt x="65" y="18"/>
                  </a:cubicBezTo>
                  <a:cubicBezTo>
                    <a:pt x="64" y="19"/>
                    <a:pt x="63" y="19"/>
                    <a:pt x="62" y="18"/>
                  </a:cubicBezTo>
                  <a:cubicBezTo>
                    <a:pt x="61" y="18"/>
                    <a:pt x="59" y="17"/>
                    <a:pt x="58" y="18"/>
                  </a:cubicBezTo>
                  <a:cubicBezTo>
                    <a:pt x="57" y="18"/>
                    <a:pt x="56" y="18"/>
                    <a:pt x="56" y="19"/>
                  </a:cubicBezTo>
                  <a:cubicBezTo>
                    <a:pt x="54" y="20"/>
                    <a:pt x="52" y="21"/>
                    <a:pt x="51" y="22"/>
                  </a:cubicBezTo>
                  <a:cubicBezTo>
                    <a:pt x="45" y="29"/>
                    <a:pt x="45" y="29"/>
                    <a:pt x="45" y="29"/>
                  </a:cubicBezTo>
                  <a:cubicBezTo>
                    <a:pt x="43" y="31"/>
                    <a:pt x="41" y="34"/>
                    <a:pt x="39" y="37"/>
                  </a:cubicBezTo>
                  <a:cubicBezTo>
                    <a:pt x="39" y="38"/>
                    <a:pt x="38" y="39"/>
                    <a:pt x="37" y="39"/>
                  </a:cubicBezTo>
                  <a:cubicBezTo>
                    <a:pt x="35" y="43"/>
                    <a:pt x="32" y="47"/>
                    <a:pt x="30" y="52"/>
                  </a:cubicBezTo>
                  <a:cubicBezTo>
                    <a:pt x="29" y="53"/>
                    <a:pt x="28" y="55"/>
                    <a:pt x="27" y="56"/>
                  </a:cubicBezTo>
                  <a:cubicBezTo>
                    <a:pt x="26" y="59"/>
                    <a:pt x="23" y="63"/>
                    <a:pt x="22" y="66"/>
                  </a:cubicBezTo>
                  <a:cubicBezTo>
                    <a:pt x="21" y="75"/>
                    <a:pt x="29" y="65"/>
                    <a:pt x="31" y="64"/>
                  </a:cubicBezTo>
                  <a:cubicBezTo>
                    <a:pt x="34" y="61"/>
                    <a:pt x="35" y="60"/>
                    <a:pt x="37" y="57"/>
                  </a:cubicBezTo>
                  <a:cubicBezTo>
                    <a:pt x="38" y="55"/>
                    <a:pt x="40" y="53"/>
                    <a:pt x="41" y="52"/>
                  </a:cubicBezTo>
                  <a:cubicBezTo>
                    <a:pt x="44" y="47"/>
                    <a:pt x="49" y="43"/>
                    <a:pt x="52" y="38"/>
                  </a:cubicBezTo>
                  <a:cubicBezTo>
                    <a:pt x="55" y="34"/>
                    <a:pt x="56" y="33"/>
                    <a:pt x="59" y="30"/>
                  </a:cubicBezTo>
                  <a:cubicBezTo>
                    <a:pt x="59" y="29"/>
                    <a:pt x="60" y="29"/>
                    <a:pt x="61" y="29"/>
                  </a:cubicBezTo>
                  <a:cubicBezTo>
                    <a:pt x="63" y="29"/>
                    <a:pt x="64" y="27"/>
                    <a:pt x="65" y="28"/>
                  </a:cubicBezTo>
                  <a:cubicBezTo>
                    <a:pt x="67" y="29"/>
                    <a:pt x="68" y="32"/>
                    <a:pt x="66" y="35"/>
                  </a:cubicBezTo>
                  <a:cubicBezTo>
                    <a:pt x="66" y="35"/>
                    <a:pt x="66" y="35"/>
                    <a:pt x="66" y="35"/>
                  </a:cubicBezTo>
                  <a:cubicBezTo>
                    <a:pt x="64" y="39"/>
                    <a:pt x="61" y="42"/>
                    <a:pt x="59" y="46"/>
                  </a:cubicBezTo>
                  <a:cubicBezTo>
                    <a:pt x="58" y="47"/>
                    <a:pt x="58" y="49"/>
                    <a:pt x="57" y="50"/>
                  </a:cubicBezTo>
                  <a:cubicBezTo>
                    <a:pt x="56" y="52"/>
                    <a:pt x="54" y="59"/>
                    <a:pt x="53" y="62"/>
                  </a:cubicBezTo>
                  <a:cubicBezTo>
                    <a:pt x="51" y="71"/>
                    <a:pt x="53" y="75"/>
                    <a:pt x="61" y="69"/>
                  </a:cubicBezTo>
                  <a:cubicBezTo>
                    <a:pt x="70" y="61"/>
                    <a:pt x="83" y="57"/>
                    <a:pt x="88" y="48"/>
                  </a:cubicBezTo>
                  <a:cubicBezTo>
                    <a:pt x="90" y="45"/>
                    <a:pt x="91" y="43"/>
                    <a:pt x="93" y="40"/>
                  </a:cubicBezTo>
                  <a:cubicBezTo>
                    <a:pt x="95" y="39"/>
                    <a:pt x="95" y="32"/>
                    <a:pt x="99" y="35"/>
                  </a:cubicBezTo>
                  <a:cubicBezTo>
                    <a:pt x="101" y="36"/>
                    <a:pt x="100" y="36"/>
                    <a:pt x="99" y="37"/>
                  </a:cubicBezTo>
                  <a:cubicBezTo>
                    <a:pt x="98" y="38"/>
                    <a:pt x="98" y="38"/>
                    <a:pt x="98" y="38"/>
                  </a:cubicBezTo>
                  <a:cubicBezTo>
                    <a:pt x="97" y="40"/>
                    <a:pt x="96" y="40"/>
                    <a:pt x="96" y="43"/>
                  </a:cubicBezTo>
                  <a:cubicBezTo>
                    <a:pt x="95" y="44"/>
                    <a:pt x="91" y="49"/>
                    <a:pt x="91" y="50"/>
                  </a:cubicBezTo>
                  <a:cubicBezTo>
                    <a:pt x="87" y="59"/>
                    <a:pt x="73" y="66"/>
                    <a:pt x="65" y="72"/>
                  </a:cubicBezTo>
                  <a:cubicBezTo>
                    <a:pt x="54" y="81"/>
                    <a:pt x="54" y="81"/>
                    <a:pt x="54" y="81"/>
                  </a:cubicBezTo>
                  <a:cubicBezTo>
                    <a:pt x="51" y="83"/>
                    <a:pt x="49" y="86"/>
                    <a:pt x="49" y="90"/>
                  </a:cubicBezTo>
                  <a:cubicBezTo>
                    <a:pt x="48" y="90"/>
                    <a:pt x="48" y="92"/>
                    <a:pt x="48" y="93"/>
                  </a:cubicBezTo>
                  <a:cubicBezTo>
                    <a:pt x="47" y="96"/>
                    <a:pt x="47" y="99"/>
                    <a:pt x="46" y="103"/>
                  </a:cubicBezTo>
                  <a:cubicBezTo>
                    <a:pt x="46" y="103"/>
                    <a:pt x="46" y="103"/>
                    <a:pt x="46" y="103"/>
                  </a:cubicBezTo>
                  <a:cubicBezTo>
                    <a:pt x="45" y="106"/>
                    <a:pt x="45" y="109"/>
                    <a:pt x="44" y="112"/>
                  </a:cubicBezTo>
                  <a:cubicBezTo>
                    <a:pt x="43" y="114"/>
                    <a:pt x="43" y="116"/>
                    <a:pt x="43" y="118"/>
                  </a:cubicBezTo>
                  <a:cubicBezTo>
                    <a:pt x="42" y="120"/>
                    <a:pt x="42" y="122"/>
                    <a:pt x="41" y="124"/>
                  </a:cubicBezTo>
                  <a:cubicBezTo>
                    <a:pt x="41" y="125"/>
                    <a:pt x="40" y="126"/>
                    <a:pt x="39" y="128"/>
                  </a:cubicBezTo>
                  <a:cubicBezTo>
                    <a:pt x="39" y="128"/>
                    <a:pt x="38" y="129"/>
                    <a:pt x="37" y="130"/>
                  </a:cubicBezTo>
                  <a:cubicBezTo>
                    <a:pt x="37" y="132"/>
                    <a:pt x="35" y="133"/>
                    <a:pt x="34" y="134"/>
                  </a:cubicBezTo>
                  <a:cubicBezTo>
                    <a:pt x="31" y="137"/>
                    <a:pt x="31" y="137"/>
                    <a:pt x="31" y="137"/>
                  </a:cubicBezTo>
                  <a:cubicBezTo>
                    <a:pt x="29" y="138"/>
                    <a:pt x="27" y="140"/>
                    <a:pt x="26" y="141"/>
                  </a:cubicBezTo>
                  <a:cubicBezTo>
                    <a:pt x="25" y="142"/>
                    <a:pt x="21" y="141"/>
                    <a:pt x="21" y="142"/>
                  </a:cubicBezTo>
                  <a:cubicBezTo>
                    <a:pt x="20" y="143"/>
                    <a:pt x="20" y="143"/>
                    <a:pt x="19" y="143"/>
                  </a:cubicBezTo>
                  <a:cubicBezTo>
                    <a:pt x="19" y="143"/>
                    <a:pt x="19" y="143"/>
                    <a:pt x="18" y="143"/>
                  </a:cubicBezTo>
                  <a:cubicBezTo>
                    <a:pt x="17" y="144"/>
                    <a:pt x="17" y="144"/>
                    <a:pt x="17" y="143"/>
                  </a:cubicBezTo>
                  <a:cubicBezTo>
                    <a:pt x="14" y="145"/>
                    <a:pt x="11" y="145"/>
                    <a:pt x="9" y="144"/>
                  </a:cubicBezTo>
                  <a:close/>
                  <a:moveTo>
                    <a:pt x="15" y="114"/>
                  </a:moveTo>
                  <a:cubicBezTo>
                    <a:pt x="14" y="116"/>
                    <a:pt x="14" y="117"/>
                    <a:pt x="13" y="118"/>
                  </a:cubicBezTo>
                  <a:cubicBezTo>
                    <a:pt x="11" y="121"/>
                    <a:pt x="10" y="124"/>
                    <a:pt x="10" y="128"/>
                  </a:cubicBezTo>
                  <a:cubicBezTo>
                    <a:pt x="9" y="131"/>
                    <a:pt x="10" y="134"/>
                    <a:pt x="12" y="136"/>
                  </a:cubicBezTo>
                  <a:cubicBezTo>
                    <a:pt x="12" y="136"/>
                    <a:pt x="13" y="137"/>
                    <a:pt x="14" y="136"/>
                  </a:cubicBezTo>
                  <a:cubicBezTo>
                    <a:pt x="15" y="135"/>
                    <a:pt x="17" y="134"/>
                    <a:pt x="18" y="132"/>
                  </a:cubicBezTo>
                  <a:cubicBezTo>
                    <a:pt x="18" y="131"/>
                    <a:pt x="18" y="131"/>
                    <a:pt x="19" y="130"/>
                  </a:cubicBezTo>
                  <a:cubicBezTo>
                    <a:pt x="19" y="130"/>
                    <a:pt x="20" y="129"/>
                    <a:pt x="20" y="128"/>
                  </a:cubicBezTo>
                  <a:cubicBezTo>
                    <a:pt x="19" y="125"/>
                    <a:pt x="20" y="123"/>
                    <a:pt x="21" y="121"/>
                  </a:cubicBezTo>
                  <a:cubicBezTo>
                    <a:pt x="21" y="120"/>
                    <a:pt x="22" y="118"/>
                    <a:pt x="22" y="117"/>
                  </a:cubicBezTo>
                  <a:cubicBezTo>
                    <a:pt x="22" y="116"/>
                    <a:pt x="22" y="115"/>
                    <a:pt x="23" y="113"/>
                  </a:cubicBezTo>
                  <a:cubicBezTo>
                    <a:pt x="23" y="112"/>
                    <a:pt x="23" y="111"/>
                    <a:pt x="23" y="110"/>
                  </a:cubicBezTo>
                  <a:cubicBezTo>
                    <a:pt x="23" y="110"/>
                    <a:pt x="24" y="109"/>
                    <a:pt x="24" y="108"/>
                  </a:cubicBezTo>
                  <a:cubicBezTo>
                    <a:pt x="30" y="90"/>
                    <a:pt x="20" y="103"/>
                    <a:pt x="17" y="110"/>
                  </a:cubicBezTo>
                  <a:cubicBezTo>
                    <a:pt x="16" y="112"/>
                    <a:pt x="16" y="113"/>
                    <a:pt x="15"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0">
              <a:extLst>
                <a:ext uri="{FF2B5EF4-FFF2-40B4-BE49-F238E27FC236}">
                  <a16:creationId xmlns:a16="http://schemas.microsoft.com/office/drawing/2014/main" id="{B91D8AD9-26B8-4254-AF58-76334913ACEC}"/>
                </a:ext>
              </a:extLst>
            </p:cNvPr>
            <p:cNvSpPr>
              <a:spLocks noEditPoints="1"/>
            </p:cNvSpPr>
            <p:nvPr/>
          </p:nvSpPr>
          <p:spPr bwMode="auto">
            <a:xfrm>
              <a:off x="8987350" y="11575231"/>
              <a:ext cx="209550" cy="219075"/>
            </a:xfrm>
            <a:custGeom>
              <a:avLst/>
              <a:gdLst>
                <a:gd name="T0" fmla="*/ 8 w 76"/>
                <a:gd name="T1" fmla="*/ 17 h 79"/>
                <a:gd name="T2" fmla="*/ 12 w 76"/>
                <a:gd name="T3" fmla="*/ 6 h 79"/>
                <a:gd name="T4" fmla="*/ 25 w 76"/>
                <a:gd name="T5" fmla="*/ 0 h 79"/>
                <a:gd name="T6" fmla="*/ 36 w 76"/>
                <a:gd name="T7" fmla="*/ 8 h 79"/>
                <a:gd name="T8" fmla="*/ 42 w 76"/>
                <a:gd name="T9" fmla="*/ 19 h 79"/>
                <a:gd name="T10" fmla="*/ 44 w 76"/>
                <a:gd name="T11" fmla="*/ 30 h 79"/>
                <a:gd name="T12" fmla="*/ 44 w 76"/>
                <a:gd name="T13" fmla="*/ 40 h 79"/>
                <a:gd name="T14" fmla="*/ 70 w 76"/>
                <a:gd name="T15" fmla="*/ 42 h 79"/>
                <a:gd name="T16" fmla="*/ 75 w 76"/>
                <a:gd name="T17" fmla="*/ 39 h 79"/>
                <a:gd name="T18" fmla="*/ 75 w 76"/>
                <a:gd name="T19" fmla="*/ 43 h 79"/>
                <a:gd name="T20" fmla="*/ 42 w 76"/>
                <a:gd name="T21" fmla="*/ 50 h 79"/>
                <a:gd name="T22" fmla="*/ 41 w 76"/>
                <a:gd name="T23" fmla="*/ 52 h 79"/>
                <a:gd name="T24" fmla="*/ 33 w 76"/>
                <a:gd name="T25" fmla="*/ 68 h 79"/>
                <a:gd name="T26" fmla="*/ 28 w 76"/>
                <a:gd name="T27" fmla="*/ 73 h 79"/>
                <a:gd name="T28" fmla="*/ 21 w 76"/>
                <a:gd name="T29" fmla="*/ 78 h 79"/>
                <a:gd name="T30" fmla="*/ 11 w 76"/>
                <a:gd name="T31" fmla="*/ 79 h 79"/>
                <a:gd name="T32" fmla="*/ 1 w 76"/>
                <a:gd name="T33" fmla="*/ 67 h 79"/>
                <a:gd name="T34" fmla="*/ 4 w 76"/>
                <a:gd name="T35" fmla="*/ 44 h 79"/>
                <a:gd name="T36" fmla="*/ 12 w 76"/>
                <a:gd name="T37" fmla="*/ 30 h 79"/>
                <a:gd name="T38" fmla="*/ 37 w 76"/>
                <a:gd name="T39" fmla="*/ 22 h 79"/>
                <a:gd name="T40" fmla="*/ 32 w 76"/>
                <a:gd name="T41" fmla="*/ 10 h 79"/>
                <a:gd name="T42" fmla="*/ 26 w 76"/>
                <a:gd name="T43" fmla="*/ 5 h 79"/>
                <a:gd name="T44" fmla="*/ 23 w 76"/>
                <a:gd name="T45" fmla="*/ 33 h 79"/>
                <a:gd name="T46" fmla="*/ 37 w 76"/>
                <a:gd name="T47" fmla="*/ 22 h 79"/>
                <a:gd name="T48" fmla="*/ 18 w 76"/>
                <a:gd name="T49" fmla="*/ 65 h 79"/>
                <a:gd name="T50" fmla="*/ 21 w 76"/>
                <a:gd name="T51" fmla="*/ 69 h 79"/>
                <a:gd name="T52" fmla="*/ 22 w 76"/>
                <a:gd name="T53" fmla="*/ 68 h 79"/>
                <a:gd name="T54" fmla="*/ 32 w 76"/>
                <a:gd name="T55" fmla="*/ 50 h 79"/>
                <a:gd name="T56" fmla="*/ 18 w 76"/>
                <a:gd name="T57" fmla="*/ 62 h 79"/>
                <a:gd name="T58" fmla="*/ 44 w 76"/>
                <a:gd name="T59" fmla="*/ 30 h 79"/>
                <a:gd name="T60" fmla="*/ 44 w 76"/>
                <a:gd name="T61" fmla="*/ 30 h 79"/>
                <a:gd name="T62" fmla="*/ 44 w 76"/>
                <a:gd name="T63" fmla="*/ 3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6" h="79">
                  <a:moveTo>
                    <a:pt x="12" y="30"/>
                  </a:moveTo>
                  <a:cubicBezTo>
                    <a:pt x="10" y="26"/>
                    <a:pt x="9" y="22"/>
                    <a:pt x="8" y="17"/>
                  </a:cubicBezTo>
                  <a:cubicBezTo>
                    <a:pt x="8" y="13"/>
                    <a:pt x="9" y="10"/>
                    <a:pt x="11" y="7"/>
                  </a:cubicBezTo>
                  <a:cubicBezTo>
                    <a:pt x="11" y="6"/>
                    <a:pt x="11" y="6"/>
                    <a:pt x="12" y="6"/>
                  </a:cubicBezTo>
                  <a:cubicBezTo>
                    <a:pt x="14" y="4"/>
                    <a:pt x="16" y="3"/>
                    <a:pt x="18" y="1"/>
                  </a:cubicBezTo>
                  <a:cubicBezTo>
                    <a:pt x="20" y="0"/>
                    <a:pt x="23" y="0"/>
                    <a:pt x="25" y="0"/>
                  </a:cubicBezTo>
                  <a:cubicBezTo>
                    <a:pt x="26" y="0"/>
                    <a:pt x="31" y="5"/>
                    <a:pt x="32" y="5"/>
                  </a:cubicBezTo>
                  <a:cubicBezTo>
                    <a:pt x="33" y="6"/>
                    <a:pt x="35" y="8"/>
                    <a:pt x="36" y="8"/>
                  </a:cubicBezTo>
                  <a:cubicBezTo>
                    <a:pt x="38" y="10"/>
                    <a:pt x="39" y="12"/>
                    <a:pt x="40" y="15"/>
                  </a:cubicBezTo>
                  <a:cubicBezTo>
                    <a:pt x="41" y="16"/>
                    <a:pt x="41" y="18"/>
                    <a:pt x="42" y="19"/>
                  </a:cubicBezTo>
                  <a:cubicBezTo>
                    <a:pt x="43" y="21"/>
                    <a:pt x="43" y="23"/>
                    <a:pt x="43" y="25"/>
                  </a:cubicBezTo>
                  <a:cubicBezTo>
                    <a:pt x="43" y="27"/>
                    <a:pt x="43" y="29"/>
                    <a:pt x="44" y="30"/>
                  </a:cubicBezTo>
                  <a:cubicBezTo>
                    <a:pt x="44" y="31"/>
                    <a:pt x="44" y="33"/>
                    <a:pt x="44" y="33"/>
                  </a:cubicBezTo>
                  <a:cubicBezTo>
                    <a:pt x="44" y="35"/>
                    <a:pt x="44" y="38"/>
                    <a:pt x="44" y="40"/>
                  </a:cubicBezTo>
                  <a:cubicBezTo>
                    <a:pt x="43" y="41"/>
                    <a:pt x="44" y="43"/>
                    <a:pt x="46" y="43"/>
                  </a:cubicBezTo>
                  <a:cubicBezTo>
                    <a:pt x="56" y="42"/>
                    <a:pt x="60" y="43"/>
                    <a:pt x="70" y="42"/>
                  </a:cubicBezTo>
                  <a:cubicBezTo>
                    <a:pt x="73" y="40"/>
                    <a:pt x="73" y="40"/>
                    <a:pt x="73" y="40"/>
                  </a:cubicBezTo>
                  <a:cubicBezTo>
                    <a:pt x="75" y="39"/>
                    <a:pt x="75" y="39"/>
                    <a:pt x="75" y="39"/>
                  </a:cubicBezTo>
                  <a:cubicBezTo>
                    <a:pt x="75" y="40"/>
                    <a:pt x="75" y="41"/>
                    <a:pt x="75" y="41"/>
                  </a:cubicBezTo>
                  <a:cubicBezTo>
                    <a:pt x="74" y="42"/>
                    <a:pt x="76" y="43"/>
                    <a:pt x="75" y="43"/>
                  </a:cubicBezTo>
                  <a:cubicBezTo>
                    <a:pt x="69" y="50"/>
                    <a:pt x="50" y="50"/>
                    <a:pt x="43" y="50"/>
                  </a:cubicBezTo>
                  <a:cubicBezTo>
                    <a:pt x="42" y="50"/>
                    <a:pt x="42" y="50"/>
                    <a:pt x="42" y="50"/>
                  </a:cubicBezTo>
                  <a:cubicBezTo>
                    <a:pt x="42" y="50"/>
                    <a:pt x="41" y="50"/>
                    <a:pt x="41" y="51"/>
                  </a:cubicBezTo>
                  <a:cubicBezTo>
                    <a:pt x="41" y="51"/>
                    <a:pt x="41" y="51"/>
                    <a:pt x="41" y="52"/>
                  </a:cubicBezTo>
                  <a:cubicBezTo>
                    <a:pt x="40" y="55"/>
                    <a:pt x="38" y="58"/>
                    <a:pt x="37" y="62"/>
                  </a:cubicBezTo>
                  <a:cubicBezTo>
                    <a:pt x="36" y="64"/>
                    <a:pt x="34" y="66"/>
                    <a:pt x="33" y="68"/>
                  </a:cubicBezTo>
                  <a:cubicBezTo>
                    <a:pt x="32" y="69"/>
                    <a:pt x="31" y="71"/>
                    <a:pt x="30" y="72"/>
                  </a:cubicBezTo>
                  <a:cubicBezTo>
                    <a:pt x="28" y="73"/>
                    <a:pt x="28" y="73"/>
                    <a:pt x="28" y="73"/>
                  </a:cubicBezTo>
                  <a:cubicBezTo>
                    <a:pt x="28" y="73"/>
                    <a:pt x="27" y="73"/>
                    <a:pt x="27" y="74"/>
                  </a:cubicBezTo>
                  <a:cubicBezTo>
                    <a:pt x="25" y="76"/>
                    <a:pt x="24" y="77"/>
                    <a:pt x="21" y="78"/>
                  </a:cubicBezTo>
                  <a:cubicBezTo>
                    <a:pt x="21" y="78"/>
                    <a:pt x="20" y="78"/>
                    <a:pt x="19" y="79"/>
                  </a:cubicBezTo>
                  <a:cubicBezTo>
                    <a:pt x="16" y="79"/>
                    <a:pt x="13" y="79"/>
                    <a:pt x="11" y="79"/>
                  </a:cubicBezTo>
                  <a:cubicBezTo>
                    <a:pt x="7" y="78"/>
                    <a:pt x="5" y="76"/>
                    <a:pt x="2" y="72"/>
                  </a:cubicBezTo>
                  <a:cubicBezTo>
                    <a:pt x="1" y="67"/>
                    <a:pt x="1" y="67"/>
                    <a:pt x="1" y="67"/>
                  </a:cubicBezTo>
                  <a:cubicBezTo>
                    <a:pt x="0" y="63"/>
                    <a:pt x="0" y="59"/>
                    <a:pt x="0" y="55"/>
                  </a:cubicBezTo>
                  <a:cubicBezTo>
                    <a:pt x="1" y="51"/>
                    <a:pt x="2" y="48"/>
                    <a:pt x="4" y="44"/>
                  </a:cubicBezTo>
                  <a:cubicBezTo>
                    <a:pt x="6" y="39"/>
                    <a:pt x="8" y="35"/>
                    <a:pt x="12" y="32"/>
                  </a:cubicBezTo>
                  <a:cubicBezTo>
                    <a:pt x="12" y="31"/>
                    <a:pt x="12" y="31"/>
                    <a:pt x="12" y="30"/>
                  </a:cubicBezTo>
                  <a:cubicBezTo>
                    <a:pt x="12" y="30"/>
                    <a:pt x="12" y="30"/>
                    <a:pt x="12" y="30"/>
                  </a:cubicBezTo>
                  <a:close/>
                  <a:moveTo>
                    <a:pt x="37" y="22"/>
                  </a:moveTo>
                  <a:cubicBezTo>
                    <a:pt x="36" y="19"/>
                    <a:pt x="36" y="17"/>
                    <a:pt x="35" y="15"/>
                  </a:cubicBezTo>
                  <a:cubicBezTo>
                    <a:pt x="35" y="13"/>
                    <a:pt x="34" y="11"/>
                    <a:pt x="32" y="10"/>
                  </a:cubicBezTo>
                  <a:cubicBezTo>
                    <a:pt x="32" y="9"/>
                    <a:pt x="31" y="8"/>
                    <a:pt x="30" y="7"/>
                  </a:cubicBezTo>
                  <a:cubicBezTo>
                    <a:pt x="29" y="6"/>
                    <a:pt x="27" y="6"/>
                    <a:pt x="26" y="5"/>
                  </a:cubicBezTo>
                  <a:cubicBezTo>
                    <a:pt x="24" y="3"/>
                    <a:pt x="19" y="7"/>
                    <a:pt x="18" y="8"/>
                  </a:cubicBezTo>
                  <a:cubicBezTo>
                    <a:pt x="12" y="16"/>
                    <a:pt x="17" y="27"/>
                    <a:pt x="23" y="33"/>
                  </a:cubicBezTo>
                  <a:cubicBezTo>
                    <a:pt x="29" y="44"/>
                    <a:pt x="39" y="40"/>
                    <a:pt x="37" y="26"/>
                  </a:cubicBezTo>
                  <a:cubicBezTo>
                    <a:pt x="37" y="25"/>
                    <a:pt x="37" y="23"/>
                    <a:pt x="37" y="22"/>
                  </a:cubicBezTo>
                  <a:close/>
                  <a:moveTo>
                    <a:pt x="18" y="62"/>
                  </a:moveTo>
                  <a:cubicBezTo>
                    <a:pt x="18" y="63"/>
                    <a:pt x="18" y="64"/>
                    <a:pt x="18" y="65"/>
                  </a:cubicBezTo>
                  <a:cubicBezTo>
                    <a:pt x="18" y="66"/>
                    <a:pt x="18" y="66"/>
                    <a:pt x="18" y="66"/>
                  </a:cubicBezTo>
                  <a:cubicBezTo>
                    <a:pt x="19" y="67"/>
                    <a:pt x="20" y="68"/>
                    <a:pt x="21" y="69"/>
                  </a:cubicBezTo>
                  <a:cubicBezTo>
                    <a:pt x="21" y="69"/>
                    <a:pt x="21" y="69"/>
                    <a:pt x="21" y="68"/>
                  </a:cubicBezTo>
                  <a:cubicBezTo>
                    <a:pt x="22" y="68"/>
                    <a:pt x="22" y="68"/>
                    <a:pt x="22" y="68"/>
                  </a:cubicBezTo>
                  <a:cubicBezTo>
                    <a:pt x="25" y="64"/>
                    <a:pt x="28" y="59"/>
                    <a:pt x="30" y="55"/>
                  </a:cubicBezTo>
                  <a:cubicBezTo>
                    <a:pt x="31" y="53"/>
                    <a:pt x="31" y="51"/>
                    <a:pt x="32" y="50"/>
                  </a:cubicBezTo>
                  <a:cubicBezTo>
                    <a:pt x="27" y="48"/>
                    <a:pt x="25" y="49"/>
                    <a:pt x="22" y="53"/>
                  </a:cubicBezTo>
                  <a:cubicBezTo>
                    <a:pt x="20" y="56"/>
                    <a:pt x="20" y="58"/>
                    <a:pt x="18" y="62"/>
                  </a:cubicBezTo>
                  <a:close/>
                  <a:moveTo>
                    <a:pt x="44" y="30"/>
                  </a:moveTo>
                  <a:cubicBezTo>
                    <a:pt x="44" y="30"/>
                    <a:pt x="44" y="30"/>
                    <a:pt x="44" y="30"/>
                  </a:cubicBezTo>
                  <a:cubicBezTo>
                    <a:pt x="44" y="30"/>
                    <a:pt x="44" y="30"/>
                    <a:pt x="44" y="30"/>
                  </a:cubicBezTo>
                  <a:close/>
                  <a:moveTo>
                    <a:pt x="44" y="30"/>
                  </a:moveTo>
                  <a:cubicBezTo>
                    <a:pt x="44" y="31"/>
                    <a:pt x="44" y="31"/>
                    <a:pt x="44" y="31"/>
                  </a:cubicBezTo>
                  <a:cubicBezTo>
                    <a:pt x="44" y="31"/>
                    <a:pt x="44" y="31"/>
                    <a:pt x="4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31">
              <a:extLst>
                <a:ext uri="{FF2B5EF4-FFF2-40B4-BE49-F238E27FC236}">
                  <a16:creationId xmlns:a16="http://schemas.microsoft.com/office/drawing/2014/main" id="{30AA3105-2204-4F00-99D1-B8A9BBC535B2}"/>
                </a:ext>
              </a:extLst>
            </p:cNvPr>
            <p:cNvSpPr>
              <a:spLocks noEditPoints="1"/>
            </p:cNvSpPr>
            <p:nvPr/>
          </p:nvSpPr>
          <p:spPr bwMode="auto">
            <a:xfrm>
              <a:off x="9174675" y="11443469"/>
              <a:ext cx="209550" cy="381000"/>
            </a:xfrm>
            <a:custGeom>
              <a:avLst/>
              <a:gdLst>
                <a:gd name="T0" fmla="*/ 71 w 76"/>
                <a:gd name="T1" fmla="*/ 94 h 138"/>
                <a:gd name="T2" fmla="*/ 67 w 76"/>
                <a:gd name="T3" fmla="*/ 102 h 138"/>
                <a:gd name="T4" fmla="*/ 65 w 76"/>
                <a:gd name="T5" fmla="*/ 103 h 138"/>
                <a:gd name="T6" fmla="*/ 64 w 76"/>
                <a:gd name="T7" fmla="*/ 106 h 138"/>
                <a:gd name="T8" fmla="*/ 62 w 76"/>
                <a:gd name="T9" fmla="*/ 108 h 138"/>
                <a:gd name="T10" fmla="*/ 53 w 76"/>
                <a:gd name="T11" fmla="*/ 121 h 138"/>
                <a:gd name="T12" fmla="*/ 40 w 76"/>
                <a:gd name="T13" fmla="*/ 133 h 138"/>
                <a:gd name="T14" fmla="*/ 20 w 76"/>
                <a:gd name="T15" fmla="*/ 136 h 138"/>
                <a:gd name="T16" fmla="*/ 15 w 76"/>
                <a:gd name="T17" fmla="*/ 136 h 138"/>
                <a:gd name="T18" fmla="*/ 8 w 76"/>
                <a:gd name="T19" fmla="*/ 131 h 138"/>
                <a:gd name="T20" fmla="*/ 1 w 76"/>
                <a:gd name="T21" fmla="*/ 117 h 138"/>
                <a:gd name="T22" fmla="*/ 0 w 76"/>
                <a:gd name="T23" fmla="*/ 113 h 138"/>
                <a:gd name="T24" fmla="*/ 2 w 76"/>
                <a:gd name="T25" fmla="*/ 92 h 138"/>
                <a:gd name="T26" fmla="*/ 5 w 76"/>
                <a:gd name="T27" fmla="*/ 78 h 138"/>
                <a:gd name="T28" fmla="*/ 12 w 76"/>
                <a:gd name="T29" fmla="*/ 60 h 138"/>
                <a:gd name="T30" fmla="*/ 18 w 76"/>
                <a:gd name="T31" fmla="*/ 49 h 138"/>
                <a:gd name="T32" fmla="*/ 22 w 76"/>
                <a:gd name="T33" fmla="*/ 40 h 138"/>
                <a:gd name="T34" fmla="*/ 28 w 76"/>
                <a:gd name="T35" fmla="*/ 31 h 138"/>
                <a:gd name="T36" fmla="*/ 40 w 76"/>
                <a:gd name="T37" fmla="*/ 13 h 138"/>
                <a:gd name="T38" fmla="*/ 50 w 76"/>
                <a:gd name="T39" fmla="*/ 4 h 138"/>
                <a:gd name="T40" fmla="*/ 55 w 76"/>
                <a:gd name="T41" fmla="*/ 1 h 138"/>
                <a:gd name="T42" fmla="*/ 57 w 76"/>
                <a:gd name="T43" fmla="*/ 0 h 138"/>
                <a:gd name="T44" fmla="*/ 65 w 76"/>
                <a:gd name="T45" fmla="*/ 2 h 138"/>
                <a:gd name="T46" fmla="*/ 67 w 76"/>
                <a:gd name="T47" fmla="*/ 11 h 138"/>
                <a:gd name="T48" fmla="*/ 66 w 76"/>
                <a:gd name="T49" fmla="*/ 18 h 138"/>
                <a:gd name="T50" fmla="*/ 64 w 76"/>
                <a:gd name="T51" fmla="*/ 24 h 138"/>
                <a:gd name="T52" fmla="*/ 58 w 76"/>
                <a:gd name="T53" fmla="*/ 34 h 138"/>
                <a:gd name="T54" fmla="*/ 54 w 76"/>
                <a:gd name="T55" fmla="*/ 42 h 138"/>
                <a:gd name="T56" fmla="*/ 47 w 76"/>
                <a:gd name="T57" fmla="*/ 53 h 138"/>
                <a:gd name="T58" fmla="*/ 35 w 76"/>
                <a:gd name="T59" fmla="*/ 71 h 138"/>
                <a:gd name="T60" fmla="*/ 27 w 76"/>
                <a:gd name="T61" fmla="*/ 95 h 138"/>
                <a:gd name="T62" fmla="*/ 26 w 76"/>
                <a:gd name="T63" fmla="*/ 106 h 138"/>
                <a:gd name="T64" fmla="*/ 27 w 76"/>
                <a:gd name="T65" fmla="*/ 116 h 138"/>
                <a:gd name="T66" fmla="*/ 30 w 76"/>
                <a:gd name="T67" fmla="*/ 122 h 138"/>
                <a:gd name="T68" fmla="*/ 34 w 76"/>
                <a:gd name="T69" fmla="*/ 124 h 138"/>
                <a:gd name="T70" fmla="*/ 48 w 76"/>
                <a:gd name="T71" fmla="*/ 117 h 138"/>
                <a:gd name="T72" fmla="*/ 57 w 76"/>
                <a:gd name="T73" fmla="*/ 109 h 138"/>
                <a:gd name="T74" fmla="*/ 64 w 76"/>
                <a:gd name="T75" fmla="*/ 99 h 138"/>
                <a:gd name="T76" fmla="*/ 73 w 76"/>
                <a:gd name="T77" fmla="*/ 84 h 138"/>
                <a:gd name="T78" fmla="*/ 71 w 76"/>
                <a:gd name="T79" fmla="*/ 94 h 138"/>
                <a:gd name="T80" fmla="*/ 38 w 76"/>
                <a:gd name="T81" fmla="*/ 56 h 138"/>
                <a:gd name="T82" fmla="*/ 52 w 76"/>
                <a:gd name="T83" fmla="*/ 33 h 138"/>
                <a:gd name="T84" fmla="*/ 58 w 76"/>
                <a:gd name="T85" fmla="*/ 20 h 138"/>
                <a:gd name="T86" fmla="*/ 60 w 76"/>
                <a:gd name="T87" fmla="*/ 10 h 138"/>
                <a:gd name="T88" fmla="*/ 60 w 76"/>
                <a:gd name="T89" fmla="*/ 9 h 138"/>
                <a:gd name="T90" fmla="*/ 57 w 76"/>
                <a:gd name="T91" fmla="*/ 10 h 138"/>
                <a:gd name="T92" fmla="*/ 50 w 76"/>
                <a:gd name="T93" fmla="*/ 16 h 138"/>
                <a:gd name="T94" fmla="*/ 46 w 76"/>
                <a:gd name="T95" fmla="*/ 21 h 138"/>
                <a:gd name="T96" fmla="*/ 42 w 76"/>
                <a:gd name="T97" fmla="*/ 29 h 138"/>
                <a:gd name="T98" fmla="*/ 39 w 76"/>
                <a:gd name="T99" fmla="*/ 35 h 138"/>
                <a:gd name="T100" fmla="*/ 34 w 76"/>
                <a:gd name="T101" fmla="*/ 48 h 138"/>
                <a:gd name="T102" fmla="*/ 31 w 76"/>
                <a:gd name="T103" fmla="*/ 55 h 138"/>
                <a:gd name="T104" fmla="*/ 28 w 76"/>
                <a:gd name="T105" fmla="*/ 65 h 138"/>
                <a:gd name="T106" fmla="*/ 30 w 76"/>
                <a:gd name="T107" fmla="*/ 69 h 138"/>
                <a:gd name="T108" fmla="*/ 38 w 76"/>
                <a:gd name="T109" fmla="*/ 5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 h="138">
                  <a:moveTo>
                    <a:pt x="71" y="94"/>
                  </a:moveTo>
                  <a:cubicBezTo>
                    <a:pt x="70" y="96"/>
                    <a:pt x="67" y="100"/>
                    <a:pt x="67" y="102"/>
                  </a:cubicBezTo>
                  <a:cubicBezTo>
                    <a:pt x="66" y="103"/>
                    <a:pt x="66" y="103"/>
                    <a:pt x="65" y="103"/>
                  </a:cubicBezTo>
                  <a:cubicBezTo>
                    <a:pt x="65" y="104"/>
                    <a:pt x="64" y="105"/>
                    <a:pt x="64" y="106"/>
                  </a:cubicBezTo>
                  <a:cubicBezTo>
                    <a:pt x="63" y="107"/>
                    <a:pt x="63" y="107"/>
                    <a:pt x="62" y="108"/>
                  </a:cubicBezTo>
                  <a:cubicBezTo>
                    <a:pt x="59" y="113"/>
                    <a:pt x="58" y="116"/>
                    <a:pt x="53" y="121"/>
                  </a:cubicBezTo>
                  <a:cubicBezTo>
                    <a:pt x="52" y="122"/>
                    <a:pt x="41" y="132"/>
                    <a:pt x="40" y="133"/>
                  </a:cubicBezTo>
                  <a:cubicBezTo>
                    <a:pt x="34" y="138"/>
                    <a:pt x="26" y="136"/>
                    <a:pt x="20" y="136"/>
                  </a:cubicBezTo>
                  <a:cubicBezTo>
                    <a:pt x="18" y="136"/>
                    <a:pt x="16" y="136"/>
                    <a:pt x="15" y="136"/>
                  </a:cubicBezTo>
                  <a:cubicBezTo>
                    <a:pt x="13" y="134"/>
                    <a:pt x="9" y="133"/>
                    <a:pt x="8" y="131"/>
                  </a:cubicBezTo>
                  <a:cubicBezTo>
                    <a:pt x="6" y="126"/>
                    <a:pt x="1" y="123"/>
                    <a:pt x="1" y="117"/>
                  </a:cubicBezTo>
                  <a:cubicBezTo>
                    <a:pt x="1" y="115"/>
                    <a:pt x="0" y="114"/>
                    <a:pt x="0" y="113"/>
                  </a:cubicBezTo>
                  <a:cubicBezTo>
                    <a:pt x="0" y="106"/>
                    <a:pt x="1" y="99"/>
                    <a:pt x="2" y="92"/>
                  </a:cubicBezTo>
                  <a:cubicBezTo>
                    <a:pt x="3" y="88"/>
                    <a:pt x="4" y="83"/>
                    <a:pt x="5" y="78"/>
                  </a:cubicBezTo>
                  <a:cubicBezTo>
                    <a:pt x="7" y="69"/>
                    <a:pt x="8" y="68"/>
                    <a:pt x="12" y="60"/>
                  </a:cubicBezTo>
                  <a:cubicBezTo>
                    <a:pt x="14" y="54"/>
                    <a:pt x="16" y="54"/>
                    <a:pt x="18" y="49"/>
                  </a:cubicBezTo>
                  <a:cubicBezTo>
                    <a:pt x="19" y="46"/>
                    <a:pt x="21" y="43"/>
                    <a:pt x="22" y="40"/>
                  </a:cubicBezTo>
                  <a:cubicBezTo>
                    <a:pt x="24" y="37"/>
                    <a:pt x="26" y="34"/>
                    <a:pt x="28" y="31"/>
                  </a:cubicBezTo>
                  <a:cubicBezTo>
                    <a:pt x="31" y="24"/>
                    <a:pt x="36" y="18"/>
                    <a:pt x="40" y="13"/>
                  </a:cubicBezTo>
                  <a:cubicBezTo>
                    <a:pt x="43" y="10"/>
                    <a:pt x="47" y="7"/>
                    <a:pt x="50" y="4"/>
                  </a:cubicBezTo>
                  <a:cubicBezTo>
                    <a:pt x="52" y="3"/>
                    <a:pt x="54" y="1"/>
                    <a:pt x="55" y="1"/>
                  </a:cubicBezTo>
                  <a:cubicBezTo>
                    <a:pt x="56" y="0"/>
                    <a:pt x="57" y="0"/>
                    <a:pt x="57" y="0"/>
                  </a:cubicBezTo>
                  <a:cubicBezTo>
                    <a:pt x="60" y="0"/>
                    <a:pt x="63" y="0"/>
                    <a:pt x="65" y="2"/>
                  </a:cubicBezTo>
                  <a:cubicBezTo>
                    <a:pt x="67" y="4"/>
                    <a:pt x="68" y="7"/>
                    <a:pt x="67" y="11"/>
                  </a:cubicBezTo>
                  <a:cubicBezTo>
                    <a:pt x="67" y="13"/>
                    <a:pt x="66" y="16"/>
                    <a:pt x="66" y="18"/>
                  </a:cubicBezTo>
                  <a:cubicBezTo>
                    <a:pt x="66" y="20"/>
                    <a:pt x="65" y="22"/>
                    <a:pt x="64" y="24"/>
                  </a:cubicBezTo>
                  <a:cubicBezTo>
                    <a:pt x="62" y="27"/>
                    <a:pt x="61" y="30"/>
                    <a:pt x="58" y="34"/>
                  </a:cubicBezTo>
                  <a:cubicBezTo>
                    <a:pt x="54" y="42"/>
                    <a:pt x="54" y="42"/>
                    <a:pt x="54" y="42"/>
                  </a:cubicBezTo>
                  <a:cubicBezTo>
                    <a:pt x="51" y="46"/>
                    <a:pt x="49" y="49"/>
                    <a:pt x="47" y="53"/>
                  </a:cubicBezTo>
                  <a:cubicBezTo>
                    <a:pt x="42" y="59"/>
                    <a:pt x="39" y="65"/>
                    <a:pt x="35" y="71"/>
                  </a:cubicBezTo>
                  <a:cubicBezTo>
                    <a:pt x="28" y="82"/>
                    <a:pt x="29" y="84"/>
                    <a:pt x="27" y="95"/>
                  </a:cubicBezTo>
                  <a:cubicBezTo>
                    <a:pt x="26" y="99"/>
                    <a:pt x="26" y="101"/>
                    <a:pt x="26" y="106"/>
                  </a:cubicBezTo>
                  <a:cubicBezTo>
                    <a:pt x="26" y="107"/>
                    <a:pt x="27" y="115"/>
                    <a:pt x="27" y="116"/>
                  </a:cubicBezTo>
                  <a:cubicBezTo>
                    <a:pt x="28" y="119"/>
                    <a:pt x="28" y="120"/>
                    <a:pt x="30" y="122"/>
                  </a:cubicBezTo>
                  <a:cubicBezTo>
                    <a:pt x="30" y="123"/>
                    <a:pt x="33" y="124"/>
                    <a:pt x="34" y="124"/>
                  </a:cubicBezTo>
                  <a:cubicBezTo>
                    <a:pt x="35" y="125"/>
                    <a:pt x="46" y="118"/>
                    <a:pt x="48" y="117"/>
                  </a:cubicBezTo>
                  <a:cubicBezTo>
                    <a:pt x="51" y="115"/>
                    <a:pt x="54" y="112"/>
                    <a:pt x="57" y="109"/>
                  </a:cubicBezTo>
                  <a:cubicBezTo>
                    <a:pt x="60" y="106"/>
                    <a:pt x="61" y="103"/>
                    <a:pt x="64" y="99"/>
                  </a:cubicBezTo>
                  <a:cubicBezTo>
                    <a:pt x="68" y="94"/>
                    <a:pt x="69" y="90"/>
                    <a:pt x="73" y="84"/>
                  </a:cubicBezTo>
                  <a:cubicBezTo>
                    <a:pt x="76" y="84"/>
                    <a:pt x="74" y="88"/>
                    <a:pt x="71" y="94"/>
                  </a:cubicBezTo>
                  <a:close/>
                  <a:moveTo>
                    <a:pt x="38" y="56"/>
                  </a:moveTo>
                  <a:cubicBezTo>
                    <a:pt x="45" y="46"/>
                    <a:pt x="46" y="44"/>
                    <a:pt x="52" y="33"/>
                  </a:cubicBezTo>
                  <a:cubicBezTo>
                    <a:pt x="54" y="28"/>
                    <a:pt x="56" y="24"/>
                    <a:pt x="58" y="20"/>
                  </a:cubicBezTo>
                  <a:cubicBezTo>
                    <a:pt x="59" y="17"/>
                    <a:pt x="60" y="13"/>
                    <a:pt x="60" y="10"/>
                  </a:cubicBezTo>
                  <a:cubicBezTo>
                    <a:pt x="61" y="9"/>
                    <a:pt x="61" y="9"/>
                    <a:pt x="60" y="9"/>
                  </a:cubicBezTo>
                  <a:cubicBezTo>
                    <a:pt x="59" y="9"/>
                    <a:pt x="58" y="10"/>
                    <a:pt x="57" y="10"/>
                  </a:cubicBezTo>
                  <a:cubicBezTo>
                    <a:pt x="55" y="11"/>
                    <a:pt x="52" y="13"/>
                    <a:pt x="50" y="16"/>
                  </a:cubicBezTo>
                  <a:cubicBezTo>
                    <a:pt x="49" y="18"/>
                    <a:pt x="48" y="20"/>
                    <a:pt x="46" y="21"/>
                  </a:cubicBezTo>
                  <a:cubicBezTo>
                    <a:pt x="44" y="24"/>
                    <a:pt x="43" y="26"/>
                    <a:pt x="42" y="29"/>
                  </a:cubicBezTo>
                  <a:cubicBezTo>
                    <a:pt x="39" y="35"/>
                    <a:pt x="39" y="35"/>
                    <a:pt x="39" y="35"/>
                  </a:cubicBezTo>
                  <a:cubicBezTo>
                    <a:pt x="38" y="40"/>
                    <a:pt x="36" y="44"/>
                    <a:pt x="34" y="48"/>
                  </a:cubicBezTo>
                  <a:cubicBezTo>
                    <a:pt x="31" y="55"/>
                    <a:pt x="31" y="55"/>
                    <a:pt x="31" y="55"/>
                  </a:cubicBezTo>
                  <a:cubicBezTo>
                    <a:pt x="29" y="62"/>
                    <a:pt x="30" y="58"/>
                    <a:pt x="28" y="65"/>
                  </a:cubicBezTo>
                  <a:cubicBezTo>
                    <a:pt x="27" y="67"/>
                    <a:pt x="28" y="72"/>
                    <a:pt x="30" y="69"/>
                  </a:cubicBezTo>
                  <a:cubicBezTo>
                    <a:pt x="33" y="64"/>
                    <a:pt x="35" y="61"/>
                    <a:pt x="38"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32">
              <a:extLst>
                <a:ext uri="{FF2B5EF4-FFF2-40B4-BE49-F238E27FC236}">
                  <a16:creationId xmlns:a16="http://schemas.microsoft.com/office/drawing/2014/main" id="{E804F574-55B7-474D-B80E-466027AC952E}"/>
                </a:ext>
              </a:extLst>
            </p:cNvPr>
            <p:cNvSpPr>
              <a:spLocks noEditPoints="1"/>
            </p:cNvSpPr>
            <p:nvPr/>
          </p:nvSpPr>
          <p:spPr bwMode="auto">
            <a:xfrm>
              <a:off x="9358825" y="11454581"/>
              <a:ext cx="306388" cy="404813"/>
            </a:xfrm>
            <a:custGeom>
              <a:avLst/>
              <a:gdLst>
                <a:gd name="T0" fmla="*/ 81 w 111"/>
                <a:gd name="T1" fmla="*/ 126 h 147"/>
                <a:gd name="T2" fmla="*/ 91 w 111"/>
                <a:gd name="T3" fmla="*/ 105 h 147"/>
                <a:gd name="T4" fmla="*/ 108 w 111"/>
                <a:gd name="T5" fmla="*/ 84 h 147"/>
                <a:gd name="T6" fmla="*/ 102 w 111"/>
                <a:gd name="T7" fmla="*/ 96 h 147"/>
                <a:gd name="T8" fmla="*/ 93 w 111"/>
                <a:gd name="T9" fmla="*/ 111 h 147"/>
                <a:gd name="T10" fmla="*/ 86 w 111"/>
                <a:gd name="T11" fmla="*/ 124 h 147"/>
                <a:gd name="T12" fmla="*/ 80 w 111"/>
                <a:gd name="T13" fmla="*/ 135 h 147"/>
                <a:gd name="T14" fmla="*/ 64 w 111"/>
                <a:gd name="T15" fmla="*/ 146 h 147"/>
                <a:gd name="T16" fmla="*/ 50 w 111"/>
                <a:gd name="T17" fmla="*/ 141 h 147"/>
                <a:gd name="T18" fmla="*/ 40 w 111"/>
                <a:gd name="T19" fmla="*/ 124 h 147"/>
                <a:gd name="T20" fmla="*/ 37 w 111"/>
                <a:gd name="T21" fmla="*/ 111 h 147"/>
                <a:gd name="T22" fmla="*/ 35 w 111"/>
                <a:gd name="T23" fmla="*/ 108 h 147"/>
                <a:gd name="T24" fmla="*/ 24 w 111"/>
                <a:gd name="T25" fmla="*/ 121 h 147"/>
                <a:gd name="T26" fmla="*/ 3 w 111"/>
                <a:gd name="T27" fmla="*/ 110 h 147"/>
                <a:gd name="T28" fmla="*/ 0 w 111"/>
                <a:gd name="T29" fmla="*/ 99 h 147"/>
                <a:gd name="T30" fmla="*/ 15 w 111"/>
                <a:gd name="T31" fmla="*/ 63 h 147"/>
                <a:gd name="T32" fmla="*/ 36 w 111"/>
                <a:gd name="T33" fmla="*/ 53 h 147"/>
                <a:gd name="T34" fmla="*/ 49 w 111"/>
                <a:gd name="T35" fmla="*/ 40 h 147"/>
                <a:gd name="T36" fmla="*/ 54 w 111"/>
                <a:gd name="T37" fmla="*/ 27 h 147"/>
                <a:gd name="T38" fmla="*/ 69 w 111"/>
                <a:gd name="T39" fmla="*/ 7 h 147"/>
                <a:gd name="T40" fmla="*/ 85 w 111"/>
                <a:gd name="T41" fmla="*/ 2 h 147"/>
                <a:gd name="T42" fmla="*/ 91 w 111"/>
                <a:gd name="T43" fmla="*/ 14 h 147"/>
                <a:gd name="T44" fmla="*/ 89 w 111"/>
                <a:gd name="T45" fmla="*/ 25 h 147"/>
                <a:gd name="T46" fmla="*/ 83 w 111"/>
                <a:gd name="T47" fmla="*/ 38 h 147"/>
                <a:gd name="T48" fmla="*/ 76 w 111"/>
                <a:gd name="T49" fmla="*/ 53 h 147"/>
                <a:gd name="T50" fmla="*/ 66 w 111"/>
                <a:gd name="T51" fmla="*/ 67 h 147"/>
                <a:gd name="T52" fmla="*/ 62 w 111"/>
                <a:gd name="T53" fmla="*/ 80 h 147"/>
                <a:gd name="T54" fmla="*/ 60 w 111"/>
                <a:gd name="T55" fmla="*/ 90 h 147"/>
                <a:gd name="T56" fmla="*/ 60 w 111"/>
                <a:gd name="T57" fmla="*/ 103 h 147"/>
                <a:gd name="T58" fmla="*/ 63 w 111"/>
                <a:gd name="T59" fmla="*/ 115 h 147"/>
                <a:gd name="T60" fmla="*/ 65 w 111"/>
                <a:gd name="T61" fmla="*/ 122 h 147"/>
                <a:gd name="T62" fmla="*/ 73 w 111"/>
                <a:gd name="T63" fmla="*/ 131 h 147"/>
                <a:gd name="T64" fmla="*/ 24 w 111"/>
                <a:gd name="T65" fmla="*/ 95 h 147"/>
                <a:gd name="T66" fmla="*/ 23 w 111"/>
                <a:gd name="T67" fmla="*/ 114 h 147"/>
                <a:gd name="T68" fmla="*/ 35 w 111"/>
                <a:gd name="T69" fmla="*/ 100 h 147"/>
                <a:gd name="T70" fmla="*/ 36 w 111"/>
                <a:gd name="T71" fmla="*/ 90 h 147"/>
                <a:gd name="T72" fmla="*/ 49 w 111"/>
                <a:gd name="T73" fmla="*/ 136 h 147"/>
                <a:gd name="T74" fmla="*/ 48 w 111"/>
                <a:gd name="T75" fmla="*/ 135 h 147"/>
                <a:gd name="T76" fmla="*/ 50 w 111"/>
                <a:gd name="T77" fmla="*/ 138 h 147"/>
                <a:gd name="T78" fmla="*/ 58 w 111"/>
                <a:gd name="T79" fmla="*/ 142 h 147"/>
                <a:gd name="T80" fmla="*/ 49 w 111"/>
                <a:gd name="T81" fmla="*/ 136 h 147"/>
                <a:gd name="T82" fmla="*/ 56 w 111"/>
                <a:gd name="T83" fmla="*/ 140 h 147"/>
                <a:gd name="T84" fmla="*/ 58 w 111"/>
                <a:gd name="T85" fmla="*/ 121 h 147"/>
                <a:gd name="T86" fmla="*/ 59 w 111"/>
                <a:gd name="T87" fmla="*/ 123 h 147"/>
                <a:gd name="T88" fmla="*/ 60 w 111"/>
                <a:gd name="T89" fmla="*/ 125 h 147"/>
                <a:gd name="T90" fmla="*/ 60 w 111"/>
                <a:gd name="T91" fmla="*/ 125 h 147"/>
                <a:gd name="T92" fmla="*/ 63 w 111"/>
                <a:gd name="T93" fmla="*/ 118 h 147"/>
                <a:gd name="T94" fmla="*/ 67 w 111"/>
                <a:gd name="T95" fmla="*/ 129 h 147"/>
                <a:gd name="T96" fmla="*/ 61 w 111"/>
                <a:gd name="T97" fmla="*/ 123 h 147"/>
                <a:gd name="T98" fmla="*/ 67 w 111"/>
                <a:gd name="T99" fmla="*/ 129 h 147"/>
                <a:gd name="T100" fmla="*/ 64 w 111"/>
                <a:gd name="T101" fmla="*/ 119 h 147"/>
                <a:gd name="T102" fmla="*/ 79 w 111"/>
                <a:gd name="T103" fmla="*/ 42 h 147"/>
                <a:gd name="T104" fmla="*/ 85 w 111"/>
                <a:gd name="T105" fmla="*/ 26 h 147"/>
                <a:gd name="T106" fmla="*/ 84 w 111"/>
                <a:gd name="T107" fmla="*/ 5 h 147"/>
                <a:gd name="T108" fmla="*/ 79 w 111"/>
                <a:gd name="T109" fmla="*/ 13 h 147"/>
                <a:gd name="T110" fmla="*/ 73 w 111"/>
                <a:gd name="T111" fmla="*/ 23 h 147"/>
                <a:gd name="T112" fmla="*/ 67 w 111"/>
                <a:gd name="T113" fmla="*/ 45 h 147"/>
                <a:gd name="T114" fmla="*/ 68 w 111"/>
                <a:gd name="T115" fmla="*/ 128 h 147"/>
                <a:gd name="T116" fmla="*/ 68 w 111"/>
                <a:gd name="T117" fmla="*/ 12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147">
                  <a:moveTo>
                    <a:pt x="73" y="130"/>
                  </a:moveTo>
                  <a:cubicBezTo>
                    <a:pt x="77" y="129"/>
                    <a:pt x="77" y="128"/>
                    <a:pt x="79" y="128"/>
                  </a:cubicBezTo>
                  <a:cubicBezTo>
                    <a:pt x="80" y="127"/>
                    <a:pt x="80" y="127"/>
                    <a:pt x="81" y="126"/>
                  </a:cubicBezTo>
                  <a:cubicBezTo>
                    <a:pt x="83" y="123"/>
                    <a:pt x="80" y="126"/>
                    <a:pt x="82" y="122"/>
                  </a:cubicBezTo>
                  <a:cubicBezTo>
                    <a:pt x="83" y="121"/>
                    <a:pt x="84" y="119"/>
                    <a:pt x="85" y="118"/>
                  </a:cubicBezTo>
                  <a:cubicBezTo>
                    <a:pt x="87" y="115"/>
                    <a:pt x="87" y="112"/>
                    <a:pt x="91" y="105"/>
                  </a:cubicBezTo>
                  <a:cubicBezTo>
                    <a:pt x="96" y="98"/>
                    <a:pt x="99" y="91"/>
                    <a:pt x="103" y="84"/>
                  </a:cubicBezTo>
                  <a:cubicBezTo>
                    <a:pt x="106" y="79"/>
                    <a:pt x="105" y="76"/>
                    <a:pt x="109" y="79"/>
                  </a:cubicBezTo>
                  <a:cubicBezTo>
                    <a:pt x="111" y="81"/>
                    <a:pt x="108" y="80"/>
                    <a:pt x="108" y="84"/>
                  </a:cubicBezTo>
                  <a:cubicBezTo>
                    <a:pt x="109" y="84"/>
                    <a:pt x="105" y="87"/>
                    <a:pt x="106" y="87"/>
                  </a:cubicBezTo>
                  <a:cubicBezTo>
                    <a:pt x="107" y="89"/>
                    <a:pt x="106" y="90"/>
                    <a:pt x="105" y="91"/>
                  </a:cubicBezTo>
                  <a:cubicBezTo>
                    <a:pt x="103" y="92"/>
                    <a:pt x="106" y="97"/>
                    <a:pt x="102" y="96"/>
                  </a:cubicBezTo>
                  <a:cubicBezTo>
                    <a:pt x="100" y="100"/>
                    <a:pt x="97" y="101"/>
                    <a:pt x="95" y="105"/>
                  </a:cubicBezTo>
                  <a:cubicBezTo>
                    <a:pt x="94" y="109"/>
                    <a:pt x="93" y="106"/>
                    <a:pt x="95" y="108"/>
                  </a:cubicBezTo>
                  <a:cubicBezTo>
                    <a:pt x="93" y="111"/>
                    <a:pt x="93" y="111"/>
                    <a:pt x="93" y="111"/>
                  </a:cubicBezTo>
                  <a:cubicBezTo>
                    <a:pt x="90" y="116"/>
                    <a:pt x="90" y="116"/>
                    <a:pt x="89" y="119"/>
                  </a:cubicBezTo>
                  <a:cubicBezTo>
                    <a:pt x="89" y="119"/>
                    <a:pt x="89" y="120"/>
                    <a:pt x="89" y="120"/>
                  </a:cubicBezTo>
                  <a:cubicBezTo>
                    <a:pt x="86" y="124"/>
                    <a:pt x="86" y="124"/>
                    <a:pt x="86" y="124"/>
                  </a:cubicBezTo>
                  <a:cubicBezTo>
                    <a:pt x="85" y="124"/>
                    <a:pt x="85" y="125"/>
                    <a:pt x="85" y="126"/>
                  </a:cubicBezTo>
                  <a:cubicBezTo>
                    <a:pt x="84" y="128"/>
                    <a:pt x="83" y="129"/>
                    <a:pt x="82" y="131"/>
                  </a:cubicBezTo>
                  <a:cubicBezTo>
                    <a:pt x="80" y="135"/>
                    <a:pt x="80" y="135"/>
                    <a:pt x="80" y="135"/>
                  </a:cubicBezTo>
                  <a:cubicBezTo>
                    <a:pt x="78" y="136"/>
                    <a:pt x="77" y="138"/>
                    <a:pt x="76" y="139"/>
                  </a:cubicBezTo>
                  <a:cubicBezTo>
                    <a:pt x="75" y="140"/>
                    <a:pt x="73" y="141"/>
                    <a:pt x="71" y="142"/>
                  </a:cubicBezTo>
                  <a:cubicBezTo>
                    <a:pt x="69" y="143"/>
                    <a:pt x="67" y="145"/>
                    <a:pt x="64" y="146"/>
                  </a:cubicBezTo>
                  <a:cubicBezTo>
                    <a:pt x="64" y="146"/>
                    <a:pt x="64" y="146"/>
                    <a:pt x="64" y="147"/>
                  </a:cubicBezTo>
                  <a:cubicBezTo>
                    <a:pt x="62" y="147"/>
                    <a:pt x="60" y="147"/>
                    <a:pt x="58" y="146"/>
                  </a:cubicBezTo>
                  <a:cubicBezTo>
                    <a:pt x="54" y="144"/>
                    <a:pt x="54" y="145"/>
                    <a:pt x="50" y="141"/>
                  </a:cubicBezTo>
                  <a:cubicBezTo>
                    <a:pt x="47" y="139"/>
                    <a:pt x="45" y="135"/>
                    <a:pt x="43" y="132"/>
                  </a:cubicBezTo>
                  <a:cubicBezTo>
                    <a:pt x="42" y="130"/>
                    <a:pt x="41" y="128"/>
                    <a:pt x="40" y="125"/>
                  </a:cubicBezTo>
                  <a:cubicBezTo>
                    <a:pt x="40" y="125"/>
                    <a:pt x="40" y="124"/>
                    <a:pt x="40" y="124"/>
                  </a:cubicBezTo>
                  <a:cubicBezTo>
                    <a:pt x="39" y="123"/>
                    <a:pt x="39" y="122"/>
                    <a:pt x="39" y="121"/>
                  </a:cubicBezTo>
                  <a:cubicBezTo>
                    <a:pt x="39" y="120"/>
                    <a:pt x="38" y="118"/>
                    <a:pt x="38" y="116"/>
                  </a:cubicBezTo>
                  <a:cubicBezTo>
                    <a:pt x="37" y="115"/>
                    <a:pt x="37" y="113"/>
                    <a:pt x="37" y="111"/>
                  </a:cubicBezTo>
                  <a:cubicBezTo>
                    <a:pt x="37" y="110"/>
                    <a:pt x="36" y="108"/>
                    <a:pt x="37" y="107"/>
                  </a:cubicBezTo>
                  <a:cubicBezTo>
                    <a:pt x="36" y="107"/>
                    <a:pt x="36" y="107"/>
                    <a:pt x="36" y="106"/>
                  </a:cubicBezTo>
                  <a:cubicBezTo>
                    <a:pt x="35" y="108"/>
                    <a:pt x="35" y="108"/>
                    <a:pt x="35" y="108"/>
                  </a:cubicBezTo>
                  <a:cubicBezTo>
                    <a:pt x="34" y="109"/>
                    <a:pt x="33" y="110"/>
                    <a:pt x="33" y="112"/>
                  </a:cubicBezTo>
                  <a:cubicBezTo>
                    <a:pt x="32" y="116"/>
                    <a:pt x="30" y="118"/>
                    <a:pt x="26" y="119"/>
                  </a:cubicBezTo>
                  <a:cubicBezTo>
                    <a:pt x="25" y="120"/>
                    <a:pt x="24" y="120"/>
                    <a:pt x="24" y="121"/>
                  </a:cubicBezTo>
                  <a:cubicBezTo>
                    <a:pt x="22" y="122"/>
                    <a:pt x="20" y="122"/>
                    <a:pt x="18" y="122"/>
                  </a:cubicBezTo>
                  <a:cubicBezTo>
                    <a:pt x="16" y="121"/>
                    <a:pt x="13" y="120"/>
                    <a:pt x="10" y="119"/>
                  </a:cubicBezTo>
                  <a:cubicBezTo>
                    <a:pt x="7" y="117"/>
                    <a:pt x="4" y="114"/>
                    <a:pt x="3" y="110"/>
                  </a:cubicBezTo>
                  <a:cubicBezTo>
                    <a:pt x="1" y="108"/>
                    <a:pt x="1" y="106"/>
                    <a:pt x="1" y="103"/>
                  </a:cubicBezTo>
                  <a:cubicBezTo>
                    <a:pt x="1" y="102"/>
                    <a:pt x="1" y="102"/>
                    <a:pt x="0" y="101"/>
                  </a:cubicBezTo>
                  <a:cubicBezTo>
                    <a:pt x="0" y="100"/>
                    <a:pt x="0" y="99"/>
                    <a:pt x="0" y="99"/>
                  </a:cubicBezTo>
                  <a:cubicBezTo>
                    <a:pt x="0" y="96"/>
                    <a:pt x="0" y="93"/>
                    <a:pt x="1" y="91"/>
                  </a:cubicBezTo>
                  <a:cubicBezTo>
                    <a:pt x="2" y="86"/>
                    <a:pt x="3" y="81"/>
                    <a:pt x="6" y="76"/>
                  </a:cubicBezTo>
                  <a:cubicBezTo>
                    <a:pt x="9" y="72"/>
                    <a:pt x="11" y="67"/>
                    <a:pt x="15" y="63"/>
                  </a:cubicBezTo>
                  <a:cubicBezTo>
                    <a:pt x="19" y="59"/>
                    <a:pt x="24" y="56"/>
                    <a:pt x="30" y="54"/>
                  </a:cubicBezTo>
                  <a:cubicBezTo>
                    <a:pt x="31" y="53"/>
                    <a:pt x="33" y="53"/>
                    <a:pt x="34" y="53"/>
                  </a:cubicBezTo>
                  <a:cubicBezTo>
                    <a:pt x="35" y="53"/>
                    <a:pt x="35" y="53"/>
                    <a:pt x="36" y="53"/>
                  </a:cubicBezTo>
                  <a:cubicBezTo>
                    <a:pt x="39" y="55"/>
                    <a:pt x="39" y="55"/>
                    <a:pt x="39" y="55"/>
                  </a:cubicBezTo>
                  <a:cubicBezTo>
                    <a:pt x="47" y="65"/>
                    <a:pt x="45" y="49"/>
                    <a:pt x="48" y="43"/>
                  </a:cubicBezTo>
                  <a:cubicBezTo>
                    <a:pt x="49" y="40"/>
                    <a:pt x="49" y="40"/>
                    <a:pt x="49" y="40"/>
                  </a:cubicBezTo>
                  <a:cubicBezTo>
                    <a:pt x="50" y="39"/>
                    <a:pt x="50" y="37"/>
                    <a:pt x="51" y="36"/>
                  </a:cubicBezTo>
                  <a:cubicBezTo>
                    <a:pt x="52" y="34"/>
                    <a:pt x="52" y="32"/>
                    <a:pt x="53" y="30"/>
                  </a:cubicBezTo>
                  <a:cubicBezTo>
                    <a:pt x="54" y="29"/>
                    <a:pt x="54" y="28"/>
                    <a:pt x="54" y="27"/>
                  </a:cubicBezTo>
                  <a:cubicBezTo>
                    <a:pt x="56" y="24"/>
                    <a:pt x="58" y="21"/>
                    <a:pt x="59" y="18"/>
                  </a:cubicBezTo>
                  <a:cubicBezTo>
                    <a:pt x="60" y="16"/>
                    <a:pt x="62" y="13"/>
                    <a:pt x="64" y="12"/>
                  </a:cubicBezTo>
                  <a:cubicBezTo>
                    <a:pt x="66" y="10"/>
                    <a:pt x="67" y="8"/>
                    <a:pt x="69" y="7"/>
                  </a:cubicBezTo>
                  <a:cubicBezTo>
                    <a:pt x="70" y="6"/>
                    <a:pt x="71" y="6"/>
                    <a:pt x="72" y="5"/>
                  </a:cubicBezTo>
                  <a:cubicBezTo>
                    <a:pt x="73" y="4"/>
                    <a:pt x="75" y="3"/>
                    <a:pt x="77" y="2"/>
                  </a:cubicBezTo>
                  <a:cubicBezTo>
                    <a:pt x="79" y="0"/>
                    <a:pt x="82" y="0"/>
                    <a:pt x="85" y="2"/>
                  </a:cubicBezTo>
                  <a:cubicBezTo>
                    <a:pt x="87" y="3"/>
                    <a:pt x="88" y="4"/>
                    <a:pt x="90" y="6"/>
                  </a:cubicBezTo>
                  <a:cubicBezTo>
                    <a:pt x="90" y="6"/>
                    <a:pt x="91" y="7"/>
                    <a:pt x="91" y="7"/>
                  </a:cubicBezTo>
                  <a:cubicBezTo>
                    <a:pt x="91" y="9"/>
                    <a:pt x="91" y="12"/>
                    <a:pt x="91" y="14"/>
                  </a:cubicBezTo>
                  <a:cubicBezTo>
                    <a:pt x="90" y="19"/>
                    <a:pt x="90" y="19"/>
                    <a:pt x="90" y="19"/>
                  </a:cubicBezTo>
                  <a:cubicBezTo>
                    <a:pt x="90" y="20"/>
                    <a:pt x="90" y="22"/>
                    <a:pt x="89" y="24"/>
                  </a:cubicBezTo>
                  <a:cubicBezTo>
                    <a:pt x="89" y="24"/>
                    <a:pt x="89" y="25"/>
                    <a:pt x="89" y="25"/>
                  </a:cubicBezTo>
                  <a:cubicBezTo>
                    <a:pt x="89" y="26"/>
                    <a:pt x="89" y="27"/>
                    <a:pt x="88" y="29"/>
                  </a:cubicBezTo>
                  <a:cubicBezTo>
                    <a:pt x="87" y="30"/>
                    <a:pt x="86" y="32"/>
                    <a:pt x="85" y="33"/>
                  </a:cubicBezTo>
                  <a:cubicBezTo>
                    <a:pt x="85" y="35"/>
                    <a:pt x="84" y="37"/>
                    <a:pt x="83" y="38"/>
                  </a:cubicBezTo>
                  <a:cubicBezTo>
                    <a:pt x="83" y="40"/>
                    <a:pt x="82" y="41"/>
                    <a:pt x="82" y="42"/>
                  </a:cubicBezTo>
                  <a:cubicBezTo>
                    <a:pt x="82" y="44"/>
                    <a:pt x="81" y="46"/>
                    <a:pt x="80" y="47"/>
                  </a:cubicBezTo>
                  <a:cubicBezTo>
                    <a:pt x="78" y="49"/>
                    <a:pt x="77" y="51"/>
                    <a:pt x="76" y="53"/>
                  </a:cubicBezTo>
                  <a:cubicBezTo>
                    <a:pt x="76" y="54"/>
                    <a:pt x="75" y="56"/>
                    <a:pt x="73" y="56"/>
                  </a:cubicBezTo>
                  <a:cubicBezTo>
                    <a:pt x="72" y="57"/>
                    <a:pt x="71" y="59"/>
                    <a:pt x="71" y="60"/>
                  </a:cubicBezTo>
                  <a:cubicBezTo>
                    <a:pt x="70" y="63"/>
                    <a:pt x="68" y="65"/>
                    <a:pt x="66" y="67"/>
                  </a:cubicBezTo>
                  <a:cubicBezTo>
                    <a:pt x="64" y="69"/>
                    <a:pt x="65" y="70"/>
                    <a:pt x="64" y="72"/>
                  </a:cubicBezTo>
                  <a:cubicBezTo>
                    <a:pt x="63" y="73"/>
                    <a:pt x="63" y="74"/>
                    <a:pt x="63" y="74"/>
                  </a:cubicBezTo>
                  <a:cubicBezTo>
                    <a:pt x="63" y="76"/>
                    <a:pt x="62" y="78"/>
                    <a:pt x="62" y="80"/>
                  </a:cubicBezTo>
                  <a:cubicBezTo>
                    <a:pt x="62" y="81"/>
                    <a:pt x="61" y="83"/>
                    <a:pt x="61" y="85"/>
                  </a:cubicBezTo>
                  <a:cubicBezTo>
                    <a:pt x="61" y="86"/>
                    <a:pt x="60" y="87"/>
                    <a:pt x="60" y="88"/>
                  </a:cubicBezTo>
                  <a:cubicBezTo>
                    <a:pt x="61" y="89"/>
                    <a:pt x="60" y="90"/>
                    <a:pt x="60" y="90"/>
                  </a:cubicBezTo>
                  <a:cubicBezTo>
                    <a:pt x="60" y="91"/>
                    <a:pt x="60" y="92"/>
                    <a:pt x="60" y="93"/>
                  </a:cubicBezTo>
                  <a:cubicBezTo>
                    <a:pt x="60" y="95"/>
                    <a:pt x="60" y="96"/>
                    <a:pt x="60" y="97"/>
                  </a:cubicBezTo>
                  <a:cubicBezTo>
                    <a:pt x="60" y="103"/>
                    <a:pt x="60" y="103"/>
                    <a:pt x="60" y="103"/>
                  </a:cubicBezTo>
                  <a:cubicBezTo>
                    <a:pt x="60" y="103"/>
                    <a:pt x="60" y="103"/>
                    <a:pt x="60" y="103"/>
                  </a:cubicBezTo>
                  <a:cubicBezTo>
                    <a:pt x="61" y="105"/>
                    <a:pt x="60" y="106"/>
                    <a:pt x="61" y="107"/>
                  </a:cubicBezTo>
                  <a:cubicBezTo>
                    <a:pt x="61" y="110"/>
                    <a:pt x="62" y="113"/>
                    <a:pt x="63" y="115"/>
                  </a:cubicBezTo>
                  <a:cubicBezTo>
                    <a:pt x="63" y="116"/>
                    <a:pt x="64" y="117"/>
                    <a:pt x="64" y="117"/>
                  </a:cubicBezTo>
                  <a:cubicBezTo>
                    <a:pt x="64" y="118"/>
                    <a:pt x="65" y="119"/>
                    <a:pt x="64" y="119"/>
                  </a:cubicBezTo>
                  <a:cubicBezTo>
                    <a:pt x="64" y="121"/>
                    <a:pt x="65" y="121"/>
                    <a:pt x="65" y="122"/>
                  </a:cubicBezTo>
                  <a:cubicBezTo>
                    <a:pt x="67" y="125"/>
                    <a:pt x="69" y="127"/>
                    <a:pt x="71" y="129"/>
                  </a:cubicBezTo>
                  <a:cubicBezTo>
                    <a:pt x="71" y="129"/>
                    <a:pt x="70" y="129"/>
                    <a:pt x="70" y="129"/>
                  </a:cubicBezTo>
                  <a:cubicBezTo>
                    <a:pt x="71" y="130"/>
                    <a:pt x="71" y="131"/>
                    <a:pt x="73" y="131"/>
                  </a:cubicBezTo>
                  <a:cubicBezTo>
                    <a:pt x="73" y="131"/>
                    <a:pt x="73" y="130"/>
                    <a:pt x="73" y="130"/>
                  </a:cubicBezTo>
                  <a:close/>
                  <a:moveTo>
                    <a:pt x="25" y="93"/>
                  </a:moveTo>
                  <a:cubicBezTo>
                    <a:pt x="24" y="95"/>
                    <a:pt x="24" y="95"/>
                    <a:pt x="24" y="95"/>
                  </a:cubicBezTo>
                  <a:cubicBezTo>
                    <a:pt x="22" y="101"/>
                    <a:pt x="22" y="101"/>
                    <a:pt x="22" y="101"/>
                  </a:cubicBezTo>
                  <a:cubicBezTo>
                    <a:pt x="21" y="105"/>
                    <a:pt x="20" y="109"/>
                    <a:pt x="22" y="113"/>
                  </a:cubicBezTo>
                  <a:cubicBezTo>
                    <a:pt x="22" y="113"/>
                    <a:pt x="23" y="113"/>
                    <a:pt x="23" y="114"/>
                  </a:cubicBezTo>
                  <a:cubicBezTo>
                    <a:pt x="25" y="113"/>
                    <a:pt x="26" y="112"/>
                    <a:pt x="27" y="111"/>
                  </a:cubicBezTo>
                  <a:cubicBezTo>
                    <a:pt x="28" y="109"/>
                    <a:pt x="30" y="106"/>
                    <a:pt x="32" y="104"/>
                  </a:cubicBezTo>
                  <a:cubicBezTo>
                    <a:pt x="34" y="103"/>
                    <a:pt x="35" y="102"/>
                    <a:pt x="35" y="100"/>
                  </a:cubicBezTo>
                  <a:cubicBezTo>
                    <a:pt x="35" y="100"/>
                    <a:pt x="36" y="99"/>
                    <a:pt x="36" y="99"/>
                  </a:cubicBezTo>
                  <a:cubicBezTo>
                    <a:pt x="36" y="95"/>
                    <a:pt x="36" y="95"/>
                    <a:pt x="36" y="95"/>
                  </a:cubicBezTo>
                  <a:cubicBezTo>
                    <a:pt x="36" y="93"/>
                    <a:pt x="36" y="92"/>
                    <a:pt x="36" y="90"/>
                  </a:cubicBezTo>
                  <a:cubicBezTo>
                    <a:pt x="40" y="79"/>
                    <a:pt x="37" y="74"/>
                    <a:pt x="30" y="85"/>
                  </a:cubicBezTo>
                  <a:cubicBezTo>
                    <a:pt x="28" y="87"/>
                    <a:pt x="27" y="90"/>
                    <a:pt x="25" y="93"/>
                  </a:cubicBezTo>
                  <a:close/>
                  <a:moveTo>
                    <a:pt x="49" y="136"/>
                  </a:moveTo>
                  <a:cubicBezTo>
                    <a:pt x="49" y="136"/>
                    <a:pt x="49" y="135"/>
                    <a:pt x="49" y="135"/>
                  </a:cubicBezTo>
                  <a:cubicBezTo>
                    <a:pt x="48" y="135"/>
                    <a:pt x="48" y="135"/>
                    <a:pt x="48" y="135"/>
                  </a:cubicBezTo>
                  <a:cubicBezTo>
                    <a:pt x="48" y="135"/>
                    <a:pt x="48" y="135"/>
                    <a:pt x="48" y="135"/>
                  </a:cubicBezTo>
                  <a:cubicBezTo>
                    <a:pt x="48" y="135"/>
                    <a:pt x="48" y="135"/>
                    <a:pt x="49" y="135"/>
                  </a:cubicBezTo>
                  <a:cubicBezTo>
                    <a:pt x="49" y="136"/>
                    <a:pt x="49" y="136"/>
                    <a:pt x="49" y="136"/>
                  </a:cubicBezTo>
                  <a:cubicBezTo>
                    <a:pt x="50" y="138"/>
                    <a:pt x="50" y="138"/>
                    <a:pt x="50" y="138"/>
                  </a:cubicBezTo>
                  <a:cubicBezTo>
                    <a:pt x="52" y="140"/>
                    <a:pt x="54" y="142"/>
                    <a:pt x="58" y="143"/>
                  </a:cubicBezTo>
                  <a:cubicBezTo>
                    <a:pt x="58" y="144"/>
                    <a:pt x="59" y="144"/>
                    <a:pt x="59" y="144"/>
                  </a:cubicBezTo>
                  <a:cubicBezTo>
                    <a:pt x="59" y="143"/>
                    <a:pt x="59" y="142"/>
                    <a:pt x="58" y="142"/>
                  </a:cubicBezTo>
                  <a:cubicBezTo>
                    <a:pt x="50" y="136"/>
                    <a:pt x="50" y="136"/>
                    <a:pt x="50" y="136"/>
                  </a:cubicBezTo>
                  <a:cubicBezTo>
                    <a:pt x="50" y="136"/>
                    <a:pt x="51" y="136"/>
                    <a:pt x="51" y="136"/>
                  </a:cubicBezTo>
                  <a:lnTo>
                    <a:pt x="49" y="136"/>
                  </a:lnTo>
                  <a:close/>
                  <a:moveTo>
                    <a:pt x="56" y="139"/>
                  </a:moveTo>
                  <a:cubicBezTo>
                    <a:pt x="56" y="139"/>
                    <a:pt x="56" y="139"/>
                    <a:pt x="56" y="140"/>
                  </a:cubicBezTo>
                  <a:cubicBezTo>
                    <a:pt x="56" y="140"/>
                    <a:pt x="56" y="140"/>
                    <a:pt x="56" y="140"/>
                  </a:cubicBezTo>
                  <a:lnTo>
                    <a:pt x="56" y="139"/>
                  </a:lnTo>
                  <a:close/>
                  <a:moveTo>
                    <a:pt x="58" y="121"/>
                  </a:moveTo>
                  <a:cubicBezTo>
                    <a:pt x="58" y="121"/>
                    <a:pt x="58" y="121"/>
                    <a:pt x="58" y="121"/>
                  </a:cubicBezTo>
                  <a:cubicBezTo>
                    <a:pt x="58" y="122"/>
                    <a:pt x="58" y="122"/>
                    <a:pt x="59" y="122"/>
                  </a:cubicBezTo>
                  <a:lnTo>
                    <a:pt x="58" y="121"/>
                  </a:lnTo>
                  <a:close/>
                  <a:moveTo>
                    <a:pt x="59" y="123"/>
                  </a:moveTo>
                  <a:cubicBezTo>
                    <a:pt x="59" y="123"/>
                    <a:pt x="59" y="123"/>
                    <a:pt x="59" y="123"/>
                  </a:cubicBezTo>
                  <a:cubicBezTo>
                    <a:pt x="59" y="123"/>
                    <a:pt x="59" y="123"/>
                    <a:pt x="59" y="123"/>
                  </a:cubicBezTo>
                  <a:close/>
                  <a:moveTo>
                    <a:pt x="60" y="125"/>
                  </a:moveTo>
                  <a:cubicBezTo>
                    <a:pt x="60" y="125"/>
                    <a:pt x="60" y="124"/>
                    <a:pt x="60" y="124"/>
                  </a:cubicBezTo>
                  <a:cubicBezTo>
                    <a:pt x="60" y="124"/>
                    <a:pt x="60" y="124"/>
                    <a:pt x="60" y="124"/>
                  </a:cubicBezTo>
                  <a:cubicBezTo>
                    <a:pt x="60" y="125"/>
                    <a:pt x="60" y="125"/>
                    <a:pt x="60" y="125"/>
                  </a:cubicBezTo>
                  <a:close/>
                  <a:moveTo>
                    <a:pt x="62" y="115"/>
                  </a:moveTo>
                  <a:cubicBezTo>
                    <a:pt x="61" y="114"/>
                    <a:pt x="61" y="112"/>
                    <a:pt x="60" y="111"/>
                  </a:cubicBezTo>
                  <a:cubicBezTo>
                    <a:pt x="60" y="114"/>
                    <a:pt x="62" y="116"/>
                    <a:pt x="63" y="118"/>
                  </a:cubicBezTo>
                  <a:cubicBezTo>
                    <a:pt x="63" y="118"/>
                    <a:pt x="63" y="119"/>
                    <a:pt x="63" y="119"/>
                  </a:cubicBezTo>
                  <a:cubicBezTo>
                    <a:pt x="63" y="117"/>
                    <a:pt x="63" y="116"/>
                    <a:pt x="62" y="115"/>
                  </a:cubicBezTo>
                  <a:close/>
                  <a:moveTo>
                    <a:pt x="67" y="129"/>
                  </a:moveTo>
                  <a:cubicBezTo>
                    <a:pt x="67" y="129"/>
                    <a:pt x="66" y="128"/>
                    <a:pt x="66" y="127"/>
                  </a:cubicBezTo>
                  <a:cubicBezTo>
                    <a:pt x="65" y="126"/>
                    <a:pt x="64" y="124"/>
                    <a:pt x="63" y="123"/>
                  </a:cubicBezTo>
                  <a:cubicBezTo>
                    <a:pt x="62" y="123"/>
                    <a:pt x="62" y="122"/>
                    <a:pt x="61" y="123"/>
                  </a:cubicBezTo>
                  <a:cubicBezTo>
                    <a:pt x="63" y="125"/>
                    <a:pt x="64" y="127"/>
                    <a:pt x="66" y="129"/>
                  </a:cubicBezTo>
                  <a:cubicBezTo>
                    <a:pt x="66" y="129"/>
                    <a:pt x="67" y="129"/>
                    <a:pt x="67" y="130"/>
                  </a:cubicBezTo>
                  <a:lnTo>
                    <a:pt x="67" y="129"/>
                  </a:lnTo>
                  <a:close/>
                  <a:moveTo>
                    <a:pt x="63" y="119"/>
                  </a:moveTo>
                  <a:cubicBezTo>
                    <a:pt x="64" y="119"/>
                    <a:pt x="64" y="119"/>
                    <a:pt x="63" y="119"/>
                  </a:cubicBezTo>
                  <a:cubicBezTo>
                    <a:pt x="64" y="119"/>
                    <a:pt x="64" y="119"/>
                    <a:pt x="64" y="119"/>
                  </a:cubicBezTo>
                  <a:lnTo>
                    <a:pt x="63" y="119"/>
                  </a:lnTo>
                  <a:close/>
                  <a:moveTo>
                    <a:pt x="74" y="49"/>
                  </a:moveTo>
                  <a:cubicBezTo>
                    <a:pt x="76" y="47"/>
                    <a:pt x="77" y="44"/>
                    <a:pt x="79" y="42"/>
                  </a:cubicBezTo>
                  <a:cubicBezTo>
                    <a:pt x="80" y="38"/>
                    <a:pt x="82" y="35"/>
                    <a:pt x="84" y="31"/>
                  </a:cubicBezTo>
                  <a:cubicBezTo>
                    <a:pt x="84" y="30"/>
                    <a:pt x="84" y="30"/>
                    <a:pt x="84" y="28"/>
                  </a:cubicBezTo>
                  <a:cubicBezTo>
                    <a:pt x="84" y="27"/>
                    <a:pt x="84" y="26"/>
                    <a:pt x="85" y="26"/>
                  </a:cubicBezTo>
                  <a:cubicBezTo>
                    <a:pt x="87" y="21"/>
                    <a:pt x="87" y="15"/>
                    <a:pt x="87" y="10"/>
                  </a:cubicBezTo>
                  <a:cubicBezTo>
                    <a:pt x="87" y="9"/>
                    <a:pt x="87" y="8"/>
                    <a:pt x="87" y="6"/>
                  </a:cubicBezTo>
                  <a:cubicBezTo>
                    <a:pt x="86" y="5"/>
                    <a:pt x="85" y="4"/>
                    <a:pt x="84" y="5"/>
                  </a:cubicBezTo>
                  <a:cubicBezTo>
                    <a:pt x="83" y="6"/>
                    <a:pt x="83" y="6"/>
                    <a:pt x="83" y="6"/>
                  </a:cubicBezTo>
                  <a:cubicBezTo>
                    <a:pt x="82" y="8"/>
                    <a:pt x="81" y="10"/>
                    <a:pt x="79" y="11"/>
                  </a:cubicBezTo>
                  <a:cubicBezTo>
                    <a:pt x="79" y="12"/>
                    <a:pt x="79" y="12"/>
                    <a:pt x="79" y="13"/>
                  </a:cubicBezTo>
                  <a:cubicBezTo>
                    <a:pt x="79" y="14"/>
                    <a:pt x="78" y="16"/>
                    <a:pt x="78" y="17"/>
                  </a:cubicBezTo>
                  <a:cubicBezTo>
                    <a:pt x="77" y="19"/>
                    <a:pt x="76" y="20"/>
                    <a:pt x="75" y="21"/>
                  </a:cubicBezTo>
                  <a:cubicBezTo>
                    <a:pt x="74" y="21"/>
                    <a:pt x="73" y="22"/>
                    <a:pt x="73" y="23"/>
                  </a:cubicBezTo>
                  <a:cubicBezTo>
                    <a:pt x="74" y="24"/>
                    <a:pt x="73" y="25"/>
                    <a:pt x="73" y="27"/>
                  </a:cubicBezTo>
                  <a:cubicBezTo>
                    <a:pt x="72" y="28"/>
                    <a:pt x="72" y="30"/>
                    <a:pt x="72" y="31"/>
                  </a:cubicBezTo>
                  <a:cubicBezTo>
                    <a:pt x="70" y="36"/>
                    <a:pt x="68" y="40"/>
                    <a:pt x="67" y="45"/>
                  </a:cubicBezTo>
                  <a:cubicBezTo>
                    <a:pt x="66" y="52"/>
                    <a:pt x="61" y="65"/>
                    <a:pt x="70" y="56"/>
                  </a:cubicBezTo>
                  <a:cubicBezTo>
                    <a:pt x="71" y="54"/>
                    <a:pt x="72" y="51"/>
                    <a:pt x="74" y="49"/>
                  </a:cubicBezTo>
                  <a:close/>
                  <a:moveTo>
                    <a:pt x="68" y="128"/>
                  </a:moveTo>
                  <a:cubicBezTo>
                    <a:pt x="69" y="129"/>
                    <a:pt x="69" y="129"/>
                    <a:pt x="70" y="129"/>
                  </a:cubicBezTo>
                  <a:cubicBezTo>
                    <a:pt x="69" y="129"/>
                    <a:pt x="70" y="128"/>
                    <a:pt x="69" y="128"/>
                  </a:cubicBezTo>
                  <a:cubicBezTo>
                    <a:pt x="69" y="128"/>
                    <a:pt x="69" y="128"/>
                    <a:pt x="68"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3">
              <a:extLst>
                <a:ext uri="{FF2B5EF4-FFF2-40B4-BE49-F238E27FC236}">
                  <a16:creationId xmlns:a16="http://schemas.microsoft.com/office/drawing/2014/main" id="{63101772-6A03-48C8-9AC8-D3AC4B1B4635}"/>
                </a:ext>
              </a:extLst>
            </p:cNvPr>
            <p:cNvSpPr>
              <a:spLocks noEditPoints="1"/>
            </p:cNvSpPr>
            <p:nvPr/>
          </p:nvSpPr>
          <p:spPr bwMode="auto">
            <a:xfrm>
              <a:off x="9638225" y="11575231"/>
              <a:ext cx="217488" cy="204788"/>
            </a:xfrm>
            <a:custGeom>
              <a:avLst/>
              <a:gdLst>
                <a:gd name="T0" fmla="*/ 22 w 79"/>
                <a:gd name="T1" fmla="*/ 37 h 74"/>
                <a:gd name="T2" fmla="*/ 20 w 79"/>
                <a:gd name="T3" fmla="*/ 40 h 74"/>
                <a:gd name="T4" fmla="*/ 21 w 79"/>
                <a:gd name="T5" fmla="*/ 41 h 74"/>
                <a:gd name="T6" fmla="*/ 19 w 79"/>
                <a:gd name="T7" fmla="*/ 42 h 74"/>
                <a:gd name="T8" fmla="*/ 19 w 79"/>
                <a:gd name="T9" fmla="*/ 40 h 74"/>
                <a:gd name="T10" fmla="*/ 19 w 79"/>
                <a:gd name="T11" fmla="*/ 45 h 74"/>
                <a:gd name="T12" fmla="*/ 20 w 79"/>
                <a:gd name="T13" fmla="*/ 53 h 74"/>
                <a:gd name="T14" fmla="*/ 33 w 79"/>
                <a:gd name="T15" fmla="*/ 66 h 74"/>
                <a:gd name="T16" fmla="*/ 55 w 79"/>
                <a:gd name="T17" fmla="*/ 57 h 74"/>
                <a:gd name="T18" fmla="*/ 66 w 79"/>
                <a:gd name="T19" fmla="*/ 48 h 74"/>
                <a:gd name="T20" fmla="*/ 76 w 79"/>
                <a:gd name="T21" fmla="*/ 36 h 74"/>
                <a:gd name="T22" fmla="*/ 77 w 79"/>
                <a:gd name="T23" fmla="*/ 39 h 74"/>
                <a:gd name="T24" fmla="*/ 73 w 79"/>
                <a:gd name="T25" fmla="*/ 45 h 74"/>
                <a:gd name="T26" fmla="*/ 70 w 79"/>
                <a:gd name="T27" fmla="*/ 49 h 74"/>
                <a:gd name="T28" fmla="*/ 70 w 79"/>
                <a:gd name="T29" fmla="*/ 51 h 74"/>
                <a:gd name="T30" fmla="*/ 69 w 79"/>
                <a:gd name="T31" fmla="*/ 54 h 74"/>
                <a:gd name="T32" fmla="*/ 59 w 79"/>
                <a:gd name="T33" fmla="*/ 62 h 74"/>
                <a:gd name="T34" fmla="*/ 54 w 79"/>
                <a:gd name="T35" fmla="*/ 66 h 74"/>
                <a:gd name="T36" fmla="*/ 43 w 79"/>
                <a:gd name="T37" fmla="*/ 71 h 74"/>
                <a:gd name="T38" fmla="*/ 34 w 79"/>
                <a:gd name="T39" fmla="*/ 73 h 74"/>
                <a:gd name="T40" fmla="*/ 4 w 79"/>
                <a:gd name="T41" fmla="*/ 61 h 74"/>
                <a:gd name="T42" fmla="*/ 0 w 79"/>
                <a:gd name="T43" fmla="*/ 48 h 74"/>
                <a:gd name="T44" fmla="*/ 5 w 79"/>
                <a:gd name="T45" fmla="*/ 26 h 74"/>
                <a:gd name="T46" fmla="*/ 0 w 79"/>
                <a:gd name="T47" fmla="*/ 34 h 74"/>
                <a:gd name="T48" fmla="*/ 7 w 79"/>
                <a:gd name="T49" fmla="*/ 19 h 74"/>
                <a:gd name="T50" fmla="*/ 24 w 79"/>
                <a:gd name="T51" fmla="*/ 2 h 74"/>
                <a:gd name="T52" fmla="*/ 29 w 79"/>
                <a:gd name="T53" fmla="*/ 1 h 74"/>
                <a:gd name="T54" fmla="*/ 32 w 79"/>
                <a:gd name="T55" fmla="*/ 4 h 74"/>
                <a:gd name="T56" fmla="*/ 45 w 79"/>
                <a:gd name="T57" fmla="*/ 10 h 74"/>
                <a:gd name="T58" fmla="*/ 50 w 79"/>
                <a:gd name="T59" fmla="*/ 17 h 74"/>
                <a:gd name="T60" fmla="*/ 47 w 79"/>
                <a:gd name="T61" fmla="*/ 33 h 74"/>
                <a:gd name="T62" fmla="*/ 42 w 79"/>
                <a:gd name="T63" fmla="*/ 41 h 74"/>
                <a:gd name="T64" fmla="*/ 35 w 79"/>
                <a:gd name="T65" fmla="*/ 45 h 74"/>
                <a:gd name="T66" fmla="*/ 33 w 79"/>
                <a:gd name="T67" fmla="*/ 44 h 74"/>
                <a:gd name="T68" fmla="*/ 28 w 79"/>
                <a:gd name="T69" fmla="*/ 40 h 74"/>
                <a:gd name="T70" fmla="*/ 25 w 79"/>
                <a:gd name="T71" fmla="*/ 33 h 74"/>
                <a:gd name="T72" fmla="*/ 23 w 79"/>
                <a:gd name="T73" fmla="*/ 36 h 74"/>
                <a:gd name="T74" fmla="*/ 4 w 79"/>
                <a:gd name="T75" fmla="*/ 56 h 74"/>
                <a:gd name="T76" fmla="*/ 4 w 79"/>
                <a:gd name="T77" fmla="*/ 58 h 74"/>
                <a:gd name="T78" fmla="*/ 2 w 79"/>
                <a:gd name="T79" fmla="*/ 50 h 74"/>
                <a:gd name="T80" fmla="*/ 3 w 79"/>
                <a:gd name="T81" fmla="*/ 39 h 74"/>
                <a:gd name="T82" fmla="*/ 2 w 79"/>
                <a:gd name="T83" fmla="*/ 40 h 74"/>
                <a:gd name="T84" fmla="*/ 3 w 79"/>
                <a:gd name="T85" fmla="*/ 58 h 74"/>
                <a:gd name="T86" fmla="*/ 6 w 79"/>
                <a:gd name="T87" fmla="*/ 61 h 74"/>
                <a:gd name="T88" fmla="*/ 5 w 79"/>
                <a:gd name="T89" fmla="*/ 58 h 74"/>
                <a:gd name="T90" fmla="*/ 3 w 79"/>
                <a:gd name="T91" fmla="*/ 55 h 74"/>
                <a:gd name="T92" fmla="*/ 3 w 79"/>
                <a:gd name="T93" fmla="*/ 51 h 74"/>
                <a:gd name="T94" fmla="*/ 4 w 79"/>
                <a:gd name="T95" fmla="*/ 45 h 74"/>
                <a:gd name="T96" fmla="*/ 3 w 79"/>
                <a:gd name="T97" fmla="*/ 42 h 74"/>
                <a:gd name="T98" fmla="*/ 28 w 79"/>
                <a:gd name="T99" fmla="*/ 27 h 74"/>
                <a:gd name="T100" fmla="*/ 30 w 79"/>
                <a:gd name="T101" fmla="*/ 32 h 74"/>
                <a:gd name="T102" fmla="*/ 38 w 79"/>
                <a:gd name="T103" fmla="*/ 30 h 74"/>
                <a:gd name="T104" fmla="*/ 35 w 79"/>
                <a:gd name="T105" fmla="*/ 1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 h="74">
                  <a:moveTo>
                    <a:pt x="23" y="36"/>
                  </a:moveTo>
                  <a:cubicBezTo>
                    <a:pt x="23" y="37"/>
                    <a:pt x="23" y="37"/>
                    <a:pt x="22" y="37"/>
                  </a:cubicBezTo>
                  <a:cubicBezTo>
                    <a:pt x="22" y="37"/>
                    <a:pt x="21" y="38"/>
                    <a:pt x="21" y="38"/>
                  </a:cubicBezTo>
                  <a:cubicBezTo>
                    <a:pt x="21" y="39"/>
                    <a:pt x="21" y="39"/>
                    <a:pt x="20" y="40"/>
                  </a:cubicBezTo>
                  <a:cubicBezTo>
                    <a:pt x="20" y="40"/>
                    <a:pt x="20" y="40"/>
                    <a:pt x="20" y="41"/>
                  </a:cubicBezTo>
                  <a:cubicBezTo>
                    <a:pt x="20" y="41"/>
                    <a:pt x="20" y="41"/>
                    <a:pt x="21" y="41"/>
                  </a:cubicBezTo>
                  <a:cubicBezTo>
                    <a:pt x="21" y="42"/>
                    <a:pt x="21" y="42"/>
                    <a:pt x="21" y="42"/>
                  </a:cubicBezTo>
                  <a:cubicBezTo>
                    <a:pt x="19" y="42"/>
                    <a:pt x="19" y="42"/>
                    <a:pt x="19" y="42"/>
                  </a:cubicBezTo>
                  <a:cubicBezTo>
                    <a:pt x="19" y="41"/>
                    <a:pt x="19" y="40"/>
                    <a:pt x="19" y="40"/>
                  </a:cubicBezTo>
                  <a:cubicBezTo>
                    <a:pt x="19" y="40"/>
                    <a:pt x="19" y="40"/>
                    <a:pt x="19" y="40"/>
                  </a:cubicBezTo>
                  <a:cubicBezTo>
                    <a:pt x="18" y="44"/>
                    <a:pt x="18" y="44"/>
                    <a:pt x="18" y="44"/>
                  </a:cubicBezTo>
                  <a:cubicBezTo>
                    <a:pt x="19" y="44"/>
                    <a:pt x="19" y="45"/>
                    <a:pt x="19" y="45"/>
                  </a:cubicBezTo>
                  <a:cubicBezTo>
                    <a:pt x="19" y="46"/>
                    <a:pt x="19" y="47"/>
                    <a:pt x="19" y="49"/>
                  </a:cubicBezTo>
                  <a:cubicBezTo>
                    <a:pt x="19" y="50"/>
                    <a:pt x="20" y="52"/>
                    <a:pt x="20" y="53"/>
                  </a:cubicBezTo>
                  <a:cubicBezTo>
                    <a:pt x="21" y="53"/>
                    <a:pt x="23" y="58"/>
                    <a:pt x="23" y="59"/>
                  </a:cubicBezTo>
                  <a:cubicBezTo>
                    <a:pt x="26" y="62"/>
                    <a:pt x="30" y="65"/>
                    <a:pt x="33" y="66"/>
                  </a:cubicBezTo>
                  <a:cubicBezTo>
                    <a:pt x="34" y="66"/>
                    <a:pt x="40" y="65"/>
                    <a:pt x="41" y="65"/>
                  </a:cubicBezTo>
                  <a:cubicBezTo>
                    <a:pt x="46" y="63"/>
                    <a:pt x="51" y="60"/>
                    <a:pt x="55" y="57"/>
                  </a:cubicBezTo>
                  <a:cubicBezTo>
                    <a:pt x="59" y="54"/>
                    <a:pt x="62" y="51"/>
                    <a:pt x="66" y="48"/>
                  </a:cubicBezTo>
                  <a:cubicBezTo>
                    <a:pt x="66" y="48"/>
                    <a:pt x="66" y="48"/>
                    <a:pt x="66" y="48"/>
                  </a:cubicBezTo>
                  <a:cubicBezTo>
                    <a:pt x="70" y="43"/>
                    <a:pt x="70" y="43"/>
                    <a:pt x="70" y="43"/>
                  </a:cubicBezTo>
                  <a:cubicBezTo>
                    <a:pt x="72" y="41"/>
                    <a:pt x="74" y="39"/>
                    <a:pt x="76" y="36"/>
                  </a:cubicBezTo>
                  <a:cubicBezTo>
                    <a:pt x="77" y="35"/>
                    <a:pt x="77" y="34"/>
                    <a:pt x="79" y="34"/>
                  </a:cubicBezTo>
                  <a:cubicBezTo>
                    <a:pt x="78" y="36"/>
                    <a:pt x="78" y="37"/>
                    <a:pt x="77" y="39"/>
                  </a:cubicBezTo>
                  <a:cubicBezTo>
                    <a:pt x="77" y="40"/>
                    <a:pt x="76" y="40"/>
                    <a:pt x="76" y="41"/>
                  </a:cubicBezTo>
                  <a:cubicBezTo>
                    <a:pt x="75" y="42"/>
                    <a:pt x="74" y="43"/>
                    <a:pt x="73" y="45"/>
                  </a:cubicBezTo>
                  <a:cubicBezTo>
                    <a:pt x="71" y="47"/>
                    <a:pt x="71" y="47"/>
                    <a:pt x="71" y="47"/>
                  </a:cubicBezTo>
                  <a:cubicBezTo>
                    <a:pt x="70" y="49"/>
                    <a:pt x="70" y="49"/>
                    <a:pt x="70" y="49"/>
                  </a:cubicBezTo>
                  <a:cubicBezTo>
                    <a:pt x="72" y="48"/>
                    <a:pt x="72" y="48"/>
                    <a:pt x="72" y="48"/>
                  </a:cubicBezTo>
                  <a:cubicBezTo>
                    <a:pt x="71" y="49"/>
                    <a:pt x="70" y="49"/>
                    <a:pt x="70" y="51"/>
                  </a:cubicBezTo>
                  <a:cubicBezTo>
                    <a:pt x="70" y="51"/>
                    <a:pt x="70" y="51"/>
                    <a:pt x="71" y="51"/>
                  </a:cubicBezTo>
                  <a:cubicBezTo>
                    <a:pt x="70" y="52"/>
                    <a:pt x="70" y="53"/>
                    <a:pt x="69" y="54"/>
                  </a:cubicBezTo>
                  <a:cubicBezTo>
                    <a:pt x="67" y="55"/>
                    <a:pt x="66" y="56"/>
                    <a:pt x="65" y="57"/>
                  </a:cubicBezTo>
                  <a:cubicBezTo>
                    <a:pt x="63" y="59"/>
                    <a:pt x="61" y="61"/>
                    <a:pt x="59" y="62"/>
                  </a:cubicBezTo>
                  <a:cubicBezTo>
                    <a:pt x="58" y="63"/>
                    <a:pt x="57" y="64"/>
                    <a:pt x="56" y="65"/>
                  </a:cubicBezTo>
                  <a:cubicBezTo>
                    <a:pt x="54" y="66"/>
                    <a:pt x="54" y="66"/>
                    <a:pt x="54" y="66"/>
                  </a:cubicBezTo>
                  <a:cubicBezTo>
                    <a:pt x="53" y="67"/>
                    <a:pt x="51" y="68"/>
                    <a:pt x="50" y="68"/>
                  </a:cubicBezTo>
                  <a:cubicBezTo>
                    <a:pt x="48" y="70"/>
                    <a:pt x="46" y="71"/>
                    <a:pt x="43" y="71"/>
                  </a:cubicBezTo>
                  <a:cubicBezTo>
                    <a:pt x="42" y="72"/>
                    <a:pt x="42" y="72"/>
                    <a:pt x="42" y="72"/>
                  </a:cubicBezTo>
                  <a:cubicBezTo>
                    <a:pt x="39" y="73"/>
                    <a:pt x="37" y="73"/>
                    <a:pt x="34" y="73"/>
                  </a:cubicBezTo>
                  <a:cubicBezTo>
                    <a:pt x="31" y="74"/>
                    <a:pt x="19" y="71"/>
                    <a:pt x="16" y="70"/>
                  </a:cubicBezTo>
                  <a:cubicBezTo>
                    <a:pt x="9" y="67"/>
                    <a:pt x="8" y="64"/>
                    <a:pt x="4" y="61"/>
                  </a:cubicBezTo>
                  <a:cubicBezTo>
                    <a:pt x="3" y="60"/>
                    <a:pt x="2" y="58"/>
                    <a:pt x="1" y="57"/>
                  </a:cubicBezTo>
                  <a:cubicBezTo>
                    <a:pt x="0" y="54"/>
                    <a:pt x="0" y="51"/>
                    <a:pt x="0" y="48"/>
                  </a:cubicBezTo>
                  <a:cubicBezTo>
                    <a:pt x="0" y="42"/>
                    <a:pt x="2" y="35"/>
                    <a:pt x="4" y="30"/>
                  </a:cubicBezTo>
                  <a:cubicBezTo>
                    <a:pt x="5" y="28"/>
                    <a:pt x="5" y="28"/>
                    <a:pt x="5" y="26"/>
                  </a:cubicBezTo>
                  <a:cubicBezTo>
                    <a:pt x="4" y="27"/>
                    <a:pt x="3" y="28"/>
                    <a:pt x="3" y="29"/>
                  </a:cubicBezTo>
                  <a:cubicBezTo>
                    <a:pt x="2" y="31"/>
                    <a:pt x="1" y="32"/>
                    <a:pt x="0" y="34"/>
                  </a:cubicBezTo>
                  <a:cubicBezTo>
                    <a:pt x="0" y="32"/>
                    <a:pt x="1" y="31"/>
                    <a:pt x="2" y="30"/>
                  </a:cubicBezTo>
                  <a:cubicBezTo>
                    <a:pt x="3" y="26"/>
                    <a:pt x="5" y="22"/>
                    <a:pt x="7" y="19"/>
                  </a:cubicBezTo>
                  <a:cubicBezTo>
                    <a:pt x="10" y="16"/>
                    <a:pt x="12" y="12"/>
                    <a:pt x="15" y="10"/>
                  </a:cubicBezTo>
                  <a:cubicBezTo>
                    <a:pt x="18" y="6"/>
                    <a:pt x="21" y="4"/>
                    <a:pt x="24" y="2"/>
                  </a:cubicBezTo>
                  <a:cubicBezTo>
                    <a:pt x="26" y="1"/>
                    <a:pt x="26" y="1"/>
                    <a:pt x="26" y="1"/>
                  </a:cubicBezTo>
                  <a:cubicBezTo>
                    <a:pt x="28" y="0"/>
                    <a:pt x="29" y="0"/>
                    <a:pt x="29" y="1"/>
                  </a:cubicBezTo>
                  <a:cubicBezTo>
                    <a:pt x="30" y="2"/>
                    <a:pt x="31" y="1"/>
                    <a:pt x="31" y="2"/>
                  </a:cubicBezTo>
                  <a:cubicBezTo>
                    <a:pt x="32" y="2"/>
                    <a:pt x="32" y="3"/>
                    <a:pt x="32" y="4"/>
                  </a:cubicBezTo>
                  <a:cubicBezTo>
                    <a:pt x="34" y="5"/>
                    <a:pt x="42" y="7"/>
                    <a:pt x="44" y="8"/>
                  </a:cubicBezTo>
                  <a:cubicBezTo>
                    <a:pt x="45" y="8"/>
                    <a:pt x="45" y="9"/>
                    <a:pt x="45" y="10"/>
                  </a:cubicBezTo>
                  <a:cubicBezTo>
                    <a:pt x="47" y="12"/>
                    <a:pt x="47" y="14"/>
                    <a:pt x="49" y="15"/>
                  </a:cubicBezTo>
                  <a:cubicBezTo>
                    <a:pt x="49" y="16"/>
                    <a:pt x="49" y="16"/>
                    <a:pt x="50" y="17"/>
                  </a:cubicBezTo>
                  <a:cubicBezTo>
                    <a:pt x="50" y="19"/>
                    <a:pt x="50" y="22"/>
                    <a:pt x="50" y="24"/>
                  </a:cubicBezTo>
                  <a:cubicBezTo>
                    <a:pt x="49" y="27"/>
                    <a:pt x="48" y="30"/>
                    <a:pt x="47" y="33"/>
                  </a:cubicBezTo>
                  <a:cubicBezTo>
                    <a:pt x="46" y="34"/>
                    <a:pt x="45" y="35"/>
                    <a:pt x="44" y="37"/>
                  </a:cubicBezTo>
                  <a:cubicBezTo>
                    <a:pt x="44" y="38"/>
                    <a:pt x="43" y="40"/>
                    <a:pt x="42" y="41"/>
                  </a:cubicBezTo>
                  <a:cubicBezTo>
                    <a:pt x="41" y="43"/>
                    <a:pt x="40" y="44"/>
                    <a:pt x="38" y="44"/>
                  </a:cubicBezTo>
                  <a:cubicBezTo>
                    <a:pt x="37" y="45"/>
                    <a:pt x="36" y="45"/>
                    <a:pt x="35" y="45"/>
                  </a:cubicBezTo>
                  <a:cubicBezTo>
                    <a:pt x="34" y="44"/>
                    <a:pt x="33" y="45"/>
                    <a:pt x="33" y="44"/>
                  </a:cubicBezTo>
                  <a:cubicBezTo>
                    <a:pt x="33" y="44"/>
                    <a:pt x="33" y="44"/>
                    <a:pt x="33" y="44"/>
                  </a:cubicBezTo>
                  <a:cubicBezTo>
                    <a:pt x="31" y="44"/>
                    <a:pt x="30" y="42"/>
                    <a:pt x="29" y="41"/>
                  </a:cubicBezTo>
                  <a:cubicBezTo>
                    <a:pt x="29" y="41"/>
                    <a:pt x="28" y="41"/>
                    <a:pt x="28" y="40"/>
                  </a:cubicBezTo>
                  <a:cubicBezTo>
                    <a:pt x="29" y="40"/>
                    <a:pt x="28" y="39"/>
                    <a:pt x="28" y="38"/>
                  </a:cubicBezTo>
                  <a:cubicBezTo>
                    <a:pt x="27" y="37"/>
                    <a:pt x="26" y="35"/>
                    <a:pt x="25" y="33"/>
                  </a:cubicBezTo>
                  <a:cubicBezTo>
                    <a:pt x="25" y="33"/>
                    <a:pt x="25" y="33"/>
                    <a:pt x="24" y="33"/>
                  </a:cubicBezTo>
                  <a:cubicBezTo>
                    <a:pt x="24" y="34"/>
                    <a:pt x="23" y="35"/>
                    <a:pt x="23" y="36"/>
                  </a:cubicBezTo>
                  <a:close/>
                  <a:moveTo>
                    <a:pt x="3" y="55"/>
                  </a:moveTo>
                  <a:cubicBezTo>
                    <a:pt x="4" y="56"/>
                    <a:pt x="4" y="56"/>
                    <a:pt x="4" y="56"/>
                  </a:cubicBezTo>
                  <a:cubicBezTo>
                    <a:pt x="4" y="57"/>
                    <a:pt x="5" y="58"/>
                    <a:pt x="4" y="58"/>
                  </a:cubicBezTo>
                  <a:cubicBezTo>
                    <a:pt x="4" y="58"/>
                    <a:pt x="4" y="58"/>
                    <a:pt x="4" y="58"/>
                  </a:cubicBezTo>
                  <a:cubicBezTo>
                    <a:pt x="3" y="56"/>
                    <a:pt x="2" y="53"/>
                    <a:pt x="2" y="51"/>
                  </a:cubicBezTo>
                  <a:cubicBezTo>
                    <a:pt x="2" y="50"/>
                    <a:pt x="2" y="50"/>
                    <a:pt x="2" y="50"/>
                  </a:cubicBezTo>
                  <a:cubicBezTo>
                    <a:pt x="2" y="47"/>
                    <a:pt x="2" y="44"/>
                    <a:pt x="3" y="41"/>
                  </a:cubicBezTo>
                  <a:cubicBezTo>
                    <a:pt x="3" y="40"/>
                    <a:pt x="3" y="40"/>
                    <a:pt x="3" y="39"/>
                  </a:cubicBezTo>
                  <a:cubicBezTo>
                    <a:pt x="3" y="37"/>
                    <a:pt x="3" y="37"/>
                    <a:pt x="3" y="37"/>
                  </a:cubicBezTo>
                  <a:cubicBezTo>
                    <a:pt x="2" y="39"/>
                    <a:pt x="2" y="40"/>
                    <a:pt x="2" y="40"/>
                  </a:cubicBezTo>
                  <a:cubicBezTo>
                    <a:pt x="1" y="43"/>
                    <a:pt x="1" y="43"/>
                    <a:pt x="1" y="43"/>
                  </a:cubicBezTo>
                  <a:cubicBezTo>
                    <a:pt x="0" y="49"/>
                    <a:pt x="1" y="54"/>
                    <a:pt x="3" y="58"/>
                  </a:cubicBezTo>
                  <a:cubicBezTo>
                    <a:pt x="3" y="59"/>
                    <a:pt x="4" y="59"/>
                    <a:pt x="5" y="60"/>
                  </a:cubicBezTo>
                  <a:cubicBezTo>
                    <a:pt x="5" y="61"/>
                    <a:pt x="5" y="61"/>
                    <a:pt x="6" y="61"/>
                  </a:cubicBezTo>
                  <a:cubicBezTo>
                    <a:pt x="6" y="61"/>
                    <a:pt x="6" y="61"/>
                    <a:pt x="7" y="61"/>
                  </a:cubicBezTo>
                  <a:cubicBezTo>
                    <a:pt x="6" y="60"/>
                    <a:pt x="5" y="59"/>
                    <a:pt x="5" y="58"/>
                  </a:cubicBezTo>
                  <a:cubicBezTo>
                    <a:pt x="4" y="57"/>
                    <a:pt x="4" y="56"/>
                    <a:pt x="4" y="55"/>
                  </a:cubicBezTo>
                  <a:cubicBezTo>
                    <a:pt x="4" y="55"/>
                    <a:pt x="3" y="55"/>
                    <a:pt x="3" y="55"/>
                  </a:cubicBezTo>
                  <a:close/>
                  <a:moveTo>
                    <a:pt x="3" y="42"/>
                  </a:moveTo>
                  <a:cubicBezTo>
                    <a:pt x="2" y="45"/>
                    <a:pt x="2" y="48"/>
                    <a:pt x="3" y="51"/>
                  </a:cubicBezTo>
                  <a:cubicBezTo>
                    <a:pt x="3" y="51"/>
                    <a:pt x="3" y="51"/>
                    <a:pt x="3" y="52"/>
                  </a:cubicBezTo>
                  <a:cubicBezTo>
                    <a:pt x="4" y="45"/>
                    <a:pt x="4" y="45"/>
                    <a:pt x="4" y="45"/>
                  </a:cubicBezTo>
                  <a:cubicBezTo>
                    <a:pt x="4" y="44"/>
                    <a:pt x="4" y="42"/>
                    <a:pt x="4" y="41"/>
                  </a:cubicBezTo>
                  <a:cubicBezTo>
                    <a:pt x="4" y="41"/>
                    <a:pt x="3" y="41"/>
                    <a:pt x="3" y="42"/>
                  </a:cubicBezTo>
                  <a:close/>
                  <a:moveTo>
                    <a:pt x="29" y="25"/>
                  </a:moveTo>
                  <a:cubicBezTo>
                    <a:pt x="28" y="27"/>
                    <a:pt x="28" y="27"/>
                    <a:pt x="28" y="27"/>
                  </a:cubicBezTo>
                  <a:cubicBezTo>
                    <a:pt x="27" y="29"/>
                    <a:pt x="27" y="30"/>
                    <a:pt x="28" y="30"/>
                  </a:cubicBezTo>
                  <a:cubicBezTo>
                    <a:pt x="29" y="31"/>
                    <a:pt x="30" y="31"/>
                    <a:pt x="30" y="32"/>
                  </a:cubicBezTo>
                  <a:cubicBezTo>
                    <a:pt x="31" y="33"/>
                    <a:pt x="33" y="33"/>
                    <a:pt x="35" y="33"/>
                  </a:cubicBezTo>
                  <a:cubicBezTo>
                    <a:pt x="36" y="33"/>
                    <a:pt x="37" y="31"/>
                    <a:pt x="38" y="30"/>
                  </a:cubicBezTo>
                  <a:cubicBezTo>
                    <a:pt x="39" y="26"/>
                    <a:pt x="40" y="25"/>
                    <a:pt x="42" y="22"/>
                  </a:cubicBezTo>
                  <a:cubicBezTo>
                    <a:pt x="45" y="14"/>
                    <a:pt x="38" y="16"/>
                    <a:pt x="35" y="18"/>
                  </a:cubicBezTo>
                  <a:cubicBezTo>
                    <a:pt x="33" y="20"/>
                    <a:pt x="31" y="23"/>
                    <a:pt x="2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34">
              <a:extLst>
                <a:ext uri="{FF2B5EF4-FFF2-40B4-BE49-F238E27FC236}">
                  <a16:creationId xmlns:a16="http://schemas.microsoft.com/office/drawing/2014/main" id="{BA04DE6B-DFF9-4539-B726-6516B0221A8B}"/>
                </a:ext>
              </a:extLst>
            </p:cNvPr>
            <p:cNvSpPr>
              <a:spLocks/>
            </p:cNvSpPr>
            <p:nvPr/>
          </p:nvSpPr>
          <p:spPr bwMode="auto">
            <a:xfrm>
              <a:off x="9803325" y="11564119"/>
              <a:ext cx="323850" cy="242888"/>
            </a:xfrm>
            <a:custGeom>
              <a:avLst/>
              <a:gdLst>
                <a:gd name="T0" fmla="*/ 54 w 117"/>
                <a:gd name="T1" fmla="*/ 40 h 88"/>
                <a:gd name="T2" fmla="*/ 46 w 117"/>
                <a:gd name="T3" fmla="*/ 49 h 88"/>
                <a:gd name="T4" fmla="*/ 39 w 117"/>
                <a:gd name="T5" fmla="*/ 56 h 88"/>
                <a:gd name="T6" fmla="*/ 36 w 117"/>
                <a:gd name="T7" fmla="*/ 61 h 88"/>
                <a:gd name="T8" fmla="*/ 33 w 117"/>
                <a:gd name="T9" fmla="*/ 65 h 88"/>
                <a:gd name="T10" fmla="*/ 31 w 117"/>
                <a:gd name="T11" fmla="*/ 67 h 88"/>
                <a:gd name="T12" fmla="*/ 24 w 117"/>
                <a:gd name="T13" fmla="*/ 85 h 88"/>
                <a:gd name="T14" fmla="*/ 22 w 117"/>
                <a:gd name="T15" fmla="*/ 86 h 88"/>
                <a:gd name="T16" fmla="*/ 19 w 117"/>
                <a:gd name="T17" fmla="*/ 87 h 88"/>
                <a:gd name="T18" fmla="*/ 15 w 117"/>
                <a:gd name="T19" fmla="*/ 88 h 88"/>
                <a:gd name="T20" fmla="*/ 9 w 117"/>
                <a:gd name="T21" fmla="*/ 87 h 88"/>
                <a:gd name="T22" fmla="*/ 5 w 117"/>
                <a:gd name="T23" fmla="*/ 86 h 88"/>
                <a:gd name="T24" fmla="*/ 0 w 117"/>
                <a:gd name="T25" fmla="*/ 78 h 88"/>
                <a:gd name="T26" fmla="*/ 7 w 117"/>
                <a:gd name="T27" fmla="*/ 55 h 88"/>
                <a:gd name="T28" fmla="*/ 11 w 117"/>
                <a:gd name="T29" fmla="*/ 44 h 88"/>
                <a:gd name="T30" fmla="*/ 18 w 117"/>
                <a:gd name="T31" fmla="*/ 28 h 88"/>
                <a:gd name="T32" fmla="*/ 25 w 117"/>
                <a:gd name="T33" fmla="*/ 15 h 88"/>
                <a:gd name="T34" fmla="*/ 29 w 117"/>
                <a:gd name="T35" fmla="*/ 8 h 88"/>
                <a:gd name="T36" fmla="*/ 32 w 117"/>
                <a:gd name="T37" fmla="*/ 2 h 88"/>
                <a:gd name="T38" fmla="*/ 32 w 117"/>
                <a:gd name="T39" fmla="*/ 1 h 88"/>
                <a:gd name="T40" fmla="*/ 34 w 117"/>
                <a:gd name="T41" fmla="*/ 1 h 88"/>
                <a:gd name="T42" fmla="*/ 40 w 117"/>
                <a:gd name="T43" fmla="*/ 5 h 88"/>
                <a:gd name="T44" fmla="*/ 41 w 117"/>
                <a:gd name="T45" fmla="*/ 6 h 88"/>
                <a:gd name="T46" fmla="*/ 44 w 117"/>
                <a:gd name="T47" fmla="*/ 10 h 88"/>
                <a:gd name="T48" fmla="*/ 45 w 117"/>
                <a:gd name="T49" fmla="*/ 16 h 88"/>
                <a:gd name="T50" fmla="*/ 38 w 117"/>
                <a:gd name="T51" fmla="*/ 39 h 88"/>
                <a:gd name="T52" fmla="*/ 35 w 117"/>
                <a:gd name="T53" fmla="*/ 45 h 88"/>
                <a:gd name="T54" fmla="*/ 37 w 117"/>
                <a:gd name="T55" fmla="*/ 51 h 88"/>
                <a:gd name="T56" fmla="*/ 46 w 117"/>
                <a:gd name="T57" fmla="*/ 42 h 88"/>
                <a:gd name="T58" fmla="*/ 57 w 117"/>
                <a:gd name="T59" fmla="*/ 30 h 88"/>
                <a:gd name="T60" fmla="*/ 61 w 117"/>
                <a:gd name="T61" fmla="*/ 26 h 88"/>
                <a:gd name="T62" fmla="*/ 66 w 117"/>
                <a:gd name="T63" fmla="*/ 22 h 88"/>
                <a:gd name="T64" fmla="*/ 68 w 117"/>
                <a:gd name="T65" fmla="*/ 22 h 88"/>
                <a:gd name="T66" fmla="*/ 75 w 117"/>
                <a:gd name="T67" fmla="*/ 23 h 88"/>
                <a:gd name="T68" fmla="*/ 79 w 117"/>
                <a:gd name="T69" fmla="*/ 26 h 88"/>
                <a:gd name="T70" fmla="*/ 80 w 117"/>
                <a:gd name="T71" fmla="*/ 29 h 88"/>
                <a:gd name="T72" fmla="*/ 80 w 117"/>
                <a:gd name="T73" fmla="*/ 38 h 88"/>
                <a:gd name="T74" fmla="*/ 78 w 117"/>
                <a:gd name="T75" fmla="*/ 48 h 88"/>
                <a:gd name="T76" fmla="*/ 76 w 117"/>
                <a:gd name="T77" fmla="*/ 65 h 88"/>
                <a:gd name="T78" fmla="*/ 86 w 117"/>
                <a:gd name="T79" fmla="*/ 68 h 88"/>
                <a:gd name="T80" fmla="*/ 89 w 117"/>
                <a:gd name="T81" fmla="*/ 66 h 88"/>
                <a:gd name="T82" fmla="*/ 104 w 117"/>
                <a:gd name="T83" fmla="*/ 53 h 88"/>
                <a:gd name="T84" fmla="*/ 112 w 117"/>
                <a:gd name="T85" fmla="*/ 46 h 88"/>
                <a:gd name="T86" fmla="*/ 115 w 117"/>
                <a:gd name="T87" fmla="*/ 40 h 88"/>
                <a:gd name="T88" fmla="*/ 117 w 117"/>
                <a:gd name="T89" fmla="*/ 38 h 88"/>
                <a:gd name="T90" fmla="*/ 117 w 117"/>
                <a:gd name="T91" fmla="*/ 39 h 88"/>
                <a:gd name="T92" fmla="*/ 117 w 117"/>
                <a:gd name="T93" fmla="*/ 43 h 88"/>
                <a:gd name="T94" fmla="*/ 116 w 117"/>
                <a:gd name="T95" fmla="*/ 44 h 88"/>
                <a:gd name="T96" fmla="*/ 116 w 117"/>
                <a:gd name="T97" fmla="*/ 47 h 88"/>
                <a:gd name="T98" fmla="*/ 114 w 117"/>
                <a:gd name="T99" fmla="*/ 50 h 88"/>
                <a:gd name="T100" fmla="*/ 109 w 117"/>
                <a:gd name="T101" fmla="*/ 59 h 88"/>
                <a:gd name="T102" fmla="*/ 97 w 117"/>
                <a:gd name="T103" fmla="*/ 71 h 88"/>
                <a:gd name="T104" fmla="*/ 94 w 117"/>
                <a:gd name="T105" fmla="*/ 73 h 88"/>
                <a:gd name="T106" fmla="*/ 91 w 117"/>
                <a:gd name="T107" fmla="*/ 74 h 88"/>
                <a:gd name="T108" fmla="*/ 74 w 117"/>
                <a:gd name="T109" fmla="*/ 74 h 88"/>
                <a:gd name="T110" fmla="*/ 61 w 117"/>
                <a:gd name="T111" fmla="*/ 52 h 88"/>
                <a:gd name="T112" fmla="*/ 61 w 117"/>
                <a:gd name="T113" fmla="*/ 45 h 88"/>
                <a:gd name="T114" fmla="*/ 58 w 117"/>
                <a:gd name="T115" fmla="*/ 35 h 88"/>
                <a:gd name="T116" fmla="*/ 54 w 117"/>
                <a:gd name="T117" fmla="*/ 4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7" h="88">
                  <a:moveTo>
                    <a:pt x="54" y="40"/>
                  </a:moveTo>
                  <a:cubicBezTo>
                    <a:pt x="51" y="43"/>
                    <a:pt x="48" y="46"/>
                    <a:pt x="46" y="49"/>
                  </a:cubicBezTo>
                  <a:cubicBezTo>
                    <a:pt x="44" y="52"/>
                    <a:pt x="42" y="54"/>
                    <a:pt x="39" y="56"/>
                  </a:cubicBezTo>
                  <a:cubicBezTo>
                    <a:pt x="38" y="58"/>
                    <a:pt x="37" y="59"/>
                    <a:pt x="36" y="61"/>
                  </a:cubicBezTo>
                  <a:cubicBezTo>
                    <a:pt x="35" y="63"/>
                    <a:pt x="34" y="64"/>
                    <a:pt x="33" y="65"/>
                  </a:cubicBezTo>
                  <a:cubicBezTo>
                    <a:pt x="32" y="66"/>
                    <a:pt x="31" y="67"/>
                    <a:pt x="31" y="67"/>
                  </a:cubicBezTo>
                  <a:cubicBezTo>
                    <a:pt x="29" y="69"/>
                    <a:pt x="26" y="83"/>
                    <a:pt x="24" y="85"/>
                  </a:cubicBezTo>
                  <a:cubicBezTo>
                    <a:pt x="23" y="86"/>
                    <a:pt x="23" y="86"/>
                    <a:pt x="22" y="86"/>
                  </a:cubicBezTo>
                  <a:cubicBezTo>
                    <a:pt x="21" y="86"/>
                    <a:pt x="20" y="86"/>
                    <a:pt x="19" y="87"/>
                  </a:cubicBezTo>
                  <a:cubicBezTo>
                    <a:pt x="18" y="88"/>
                    <a:pt x="16" y="88"/>
                    <a:pt x="15" y="88"/>
                  </a:cubicBezTo>
                  <a:cubicBezTo>
                    <a:pt x="13" y="87"/>
                    <a:pt x="11" y="87"/>
                    <a:pt x="9" y="87"/>
                  </a:cubicBezTo>
                  <a:cubicBezTo>
                    <a:pt x="7" y="87"/>
                    <a:pt x="6" y="87"/>
                    <a:pt x="5" y="86"/>
                  </a:cubicBezTo>
                  <a:cubicBezTo>
                    <a:pt x="1" y="85"/>
                    <a:pt x="0" y="82"/>
                    <a:pt x="0" y="78"/>
                  </a:cubicBezTo>
                  <a:cubicBezTo>
                    <a:pt x="2" y="70"/>
                    <a:pt x="4" y="63"/>
                    <a:pt x="7" y="55"/>
                  </a:cubicBezTo>
                  <a:cubicBezTo>
                    <a:pt x="8" y="51"/>
                    <a:pt x="9" y="47"/>
                    <a:pt x="11" y="44"/>
                  </a:cubicBezTo>
                  <a:cubicBezTo>
                    <a:pt x="13" y="38"/>
                    <a:pt x="16" y="33"/>
                    <a:pt x="18" y="28"/>
                  </a:cubicBezTo>
                  <a:cubicBezTo>
                    <a:pt x="20" y="24"/>
                    <a:pt x="23" y="19"/>
                    <a:pt x="25" y="15"/>
                  </a:cubicBezTo>
                  <a:cubicBezTo>
                    <a:pt x="27" y="13"/>
                    <a:pt x="28" y="10"/>
                    <a:pt x="29" y="8"/>
                  </a:cubicBezTo>
                  <a:cubicBezTo>
                    <a:pt x="30" y="6"/>
                    <a:pt x="31" y="4"/>
                    <a:pt x="32" y="2"/>
                  </a:cubicBezTo>
                  <a:cubicBezTo>
                    <a:pt x="32" y="2"/>
                    <a:pt x="32" y="2"/>
                    <a:pt x="32" y="1"/>
                  </a:cubicBezTo>
                  <a:cubicBezTo>
                    <a:pt x="33" y="0"/>
                    <a:pt x="34" y="1"/>
                    <a:pt x="34" y="1"/>
                  </a:cubicBezTo>
                  <a:cubicBezTo>
                    <a:pt x="36" y="3"/>
                    <a:pt x="38" y="4"/>
                    <a:pt x="40" y="5"/>
                  </a:cubicBezTo>
                  <a:cubicBezTo>
                    <a:pt x="40" y="5"/>
                    <a:pt x="41" y="5"/>
                    <a:pt x="41" y="6"/>
                  </a:cubicBezTo>
                  <a:cubicBezTo>
                    <a:pt x="44" y="10"/>
                    <a:pt x="44" y="10"/>
                    <a:pt x="44" y="10"/>
                  </a:cubicBezTo>
                  <a:cubicBezTo>
                    <a:pt x="45" y="12"/>
                    <a:pt x="45" y="14"/>
                    <a:pt x="45" y="16"/>
                  </a:cubicBezTo>
                  <a:cubicBezTo>
                    <a:pt x="45" y="24"/>
                    <a:pt x="42" y="31"/>
                    <a:pt x="38" y="39"/>
                  </a:cubicBezTo>
                  <a:cubicBezTo>
                    <a:pt x="37" y="43"/>
                    <a:pt x="38" y="42"/>
                    <a:pt x="35" y="45"/>
                  </a:cubicBezTo>
                  <a:cubicBezTo>
                    <a:pt x="33" y="50"/>
                    <a:pt x="35" y="52"/>
                    <a:pt x="37" y="51"/>
                  </a:cubicBezTo>
                  <a:cubicBezTo>
                    <a:pt x="41" y="47"/>
                    <a:pt x="42" y="46"/>
                    <a:pt x="46" y="42"/>
                  </a:cubicBezTo>
                  <a:cubicBezTo>
                    <a:pt x="50" y="36"/>
                    <a:pt x="53" y="35"/>
                    <a:pt x="57" y="30"/>
                  </a:cubicBezTo>
                  <a:cubicBezTo>
                    <a:pt x="61" y="26"/>
                    <a:pt x="61" y="26"/>
                    <a:pt x="61" y="26"/>
                  </a:cubicBezTo>
                  <a:cubicBezTo>
                    <a:pt x="62" y="24"/>
                    <a:pt x="64" y="23"/>
                    <a:pt x="66" y="22"/>
                  </a:cubicBezTo>
                  <a:cubicBezTo>
                    <a:pt x="68" y="22"/>
                    <a:pt x="68" y="22"/>
                    <a:pt x="68" y="22"/>
                  </a:cubicBezTo>
                  <a:cubicBezTo>
                    <a:pt x="70" y="23"/>
                    <a:pt x="73" y="23"/>
                    <a:pt x="75" y="23"/>
                  </a:cubicBezTo>
                  <a:cubicBezTo>
                    <a:pt x="77" y="23"/>
                    <a:pt x="78" y="25"/>
                    <a:pt x="79" y="26"/>
                  </a:cubicBezTo>
                  <a:cubicBezTo>
                    <a:pt x="80" y="27"/>
                    <a:pt x="80" y="28"/>
                    <a:pt x="80" y="29"/>
                  </a:cubicBezTo>
                  <a:cubicBezTo>
                    <a:pt x="80" y="32"/>
                    <a:pt x="81" y="35"/>
                    <a:pt x="80" y="38"/>
                  </a:cubicBezTo>
                  <a:cubicBezTo>
                    <a:pt x="79" y="42"/>
                    <a:pt x="79" y="44"/>
                    <a:pt x="78" y="48"/>
                  </a:cubicBezTo>
                  <a:cubicBezTo>
                    <a:pt x="76" y="52"/>
                    <a:pt x="76" y="61"/>
                    <a:pt x="76" y="65"/>
                  </a:cubicBezTo>
                  <a:cubicBezTo>
                    <a:pt x="77" y="70"/>
                    <a:pt x="84" y="69"/>
                    <a:pt x="86" y="68"/>
                  </a:cubicBezTo>
                  <a:cubicBezTo>
                    <a:pt x="87" y="67"/>
                    <a:pt x="87" y="66"/>
                    <a:pt x="89" y="66"/>
                  </a:cubicBezTo>
                  <a:cubicBezTo>
                    <a:pt x="93" y="64"/>
                    <a:pt x="101" y="57"/>
                    <a:pt x="104" y="53"/>
                  </a:cubicBezTo>
                  <a:cubicBezTo>
                    <a:pt x="105" y="52"/>
                    <a:pt x="111" y="47"/>
                    <a:pt x="112" y="46"/>
                  </a:cubicBezTo>
                  <a:cubicBezTo>
                    <a:pt x="114" y="44"/>
                    <a:pt x="114" y="42"/>
                    <a:pt x="115" y="40"/>
                  </a:cubicBezTo>
                  <a:cubicBezTo>
                    <a:pt x="116" y="40"/>
                    <a:pt x="116" y="39"/>
                    <a:pt x="117" y="38"/>
                  </a:cubicBezTo>
                  <a:cubicBezTo>
                    <a:pt x="117" y="39"/>
                    <a:pt x="117" y="39"/>
                    <a:pt x="117" y="39"/>
                  </a:cubicBezTo>
                  <a:cubicBezTo>
                    <a:pt x="117" y="41"/>
                    <a:pt x="117" y="41"/>
                    <a:pt x="117" y="43"/>
                  </a:cubicBezTo>
                  <a:cubicBezTo>
                    <a:pt x="117" y="44"/>
                    <a:pt x="117" y="42"/>
                    <a:pt x="116" y="44"/>
                  </a:cubicBezTo>
                  <a:cubicBezTo>
                    <a:pt x="116" y="45"/>
                    <a:pt x="116" y="46"/>
                    <a:pt x="116" y="47"/>
                  </a:cubicBezTo>
                  <a:cubicBezTo>
                    <a:pt x="115" y="48"/>
                    <a:pt x="115" y="49"/>
                    <a:pt x="114" y="50"/>
                  </a:cubicBezTo>
                  <a:cubicBezTo>
                    <a:pt x="113" y="52"/>
                    <a:pt x="110" y="57"/>
                    <a:pt x="109" y="59"/>
                  </a:cubicBezTo>
                  <a:cubicBezTo>
                    <a:pt x="107" y="61"/>
                    <a:pt x="99" y="70"/>
                    <a:pt x="97" y="71"/>
                  </a:cubicBezTo>
                  <a:cubicBezTo>
                    <a:pt x="96" y="72"/>
                    <a:pt x="95" y="72"/>
                    <a:pt x="94" y="73"/>
                  </a:cubicBezTo>
                  <a:cubicBezTo>
                    <a:pt x="91" y="74"/>
                    <a:pt x="91" y="74"/>
                    <a:pt x="91" y="74"/>
                  </a:cubicBezTo>
                  <a:cubicBezTo>
                    <a:pt x="89" y="75"/>
                    <a:pt x="78" y="76"/>
                    <a:pt x="74" y="74"/>
                  </a:cubicBezTo>
                  <a:cubicBezTo>
                    <a:pt x="65" y="71"/>
                    <a:pt x="61" y="64"/>
                    <a:pt x="61" y="52"/>
                  </a:cubicBezTo>
                  <a:cubicBezTo>
                    <a:pt x="61" y="50"/>
                    <a:pt x="61" y="47"/>
                    <a:pt x="61" y="45"/>
                  </a:cubicBezTo>
                  <a:cubicBezTo>
                    <a:pt x="62" y="40"/>
                    <a:pt x="63" y="30"/>
                    <a:pt x="58" y="35"/>
                  </a:cubicBezTo>
                  <a:cubicBezTo>
                    <a:pt x="57" y="37"/>
                    <a:pt x="55" y="38"/>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35">
              <a:extLst>
                <a:ext uri="{FF2B5EF4-FFF2-40B4-BE49-F238E27FC236}">
                  <a16:creationId xmlns:a16="http://schemas.microsoft.com/office/drawing/2014/main" id="{72725E5D-2149-4EC6-A70F-1C5C9B99AC3E}"/>
                </a:ext>
              </a:extLst>
            </p:cNvPr>
            <p:cNvSpPr>
              <a:spLocks noEditPoints="1"/>
            </p:cNvSpPr>
            <p:nvPr/>
          </p:nvSpPr>
          <p:spPr bwMode="auto">
            <a:xfrm>
              <a:off x="10079550" y="11581581"/>
              <a:ext cx="279400" cy="400050"/>
            </a:xfrm>
            <a:custGeom>
              <a:avLst/>
              <a:gdLst>
                <a:gd name="T0" fmla="*/ 8 w 101"/>
                <a:gd name="T1" fmla="*/ 144 h 145"/>
                <a:gd name="T2" fmla="*/ 2 w 101"/>
                <a:gd name="T3" fmla="*/ 143 h 145"/>
                <a:gd name="T4" fmla="*/ 3 w 101"/>
                <a:gd name="T5" fmla="*/ 124 h 145"/>
                <a:gd name="T6" fmla="*/ 28 w 101"/>
                <a:gd name="T7" fmla="*/ 88 h 145"/>
                <a:gd name="T8" fmla="*/ 37 w 101"/>
                <a:gd name="T9" fmla="*/ 64 h 145"/>
                <a:gd name="T10" fmla="*/ 19 w 101"/>
                <a:gd name="T11" fmla="*/ 76 h 145"/>
                <a:gd name="T12" fmla="*/ 7 w 101"/>
                <a:gd name="T13" fmla="*/ 66 h 145"/>
                <a:gd name="T14" fmla="*/ 12 w 101"/>
                <a:gd name="T15" fmla="*/ 40 h 145"/>
                <a:gd name="T16" fmla="*/ 26 w 101"/>
                <a:gd name="T17" fmla="*/ 13 h 145"/>
                <a:gd name="T18" fmla="*/ 38 w 101"/>
                <a:gd name="T19" fmla="*/ 3 h 145"/>
                <a:gd name="T20" fmla="*/ 44 w 101"/>
                <a:gd name="T21" fmla="*/ 1 h 145"/>
                <a:gd name="T22" fmla="*/ 49 w 101"/>
                <a:gd name="T23" fmla="*/ 1 h 145"/>
                <a:gd name="T24" fmla="*/ 67 w 101"/>
                <a:gd name="T25" fmla="*/ 13 h 145"/>
                <a:gd name="T26" fmla="*/ 65 w 101"/>
                <a:gd name="T27" fmla="*/ 18 h 145"/>
                <a:gd name="T28" fmla="*/ 58 w 101"/>
                <a:gd name="T29" fmla="*/ 18 h 145"/>
                <a:gd name="T30" fmla="*/ 52 w 101"/>
                <a:gd name="T31" fmla="*/ 22 h 145"/>
                <a:gd name="T32" fmla="*/ 40 w 101"/>
                <a:gd name="T33" fmla="*/ 37 h 145"/>
                <a:gd name="T34" fmla="*/ 30 w 101"/>
                <a:gd name="T35" fmla="*/ 52 h 145"/>
                <a:gd name="T36" fmla="*/ 23 w 101"/>
                <a:gd name="T37" fmla="*/ 66 h 145"/>
                <a:gd name="T38" fmla="*/ 37 w 101"/>
                <a:gd name="T39" fmla="*/ 57 h 145"/>
                <a:gd name="T40" fmla="*/ 52 w 101"/>
                <a:gd name="T41" fmla="*/ 38 h 145"/>
                <a:gd name="T42" fmla="*/ 62 w 101"/>
                <a:gd name="T43" fmla="*/ 29 h 145"/>
                <a:gd name="T44" fmla="*/ 67 w 101"/>
                <a:gd name="T45" fmla="*/ 35 h 145"/>
                <a:gd name="T46" fmla="*/ 60 w 101"/>
                <a:gd name="T47" fmla="*/ 46 h 145"/>
                <a:gd name="T48" fmla="*/ 54 w 101"/>
                <a:gd name="T49" fmla="*/ 62 h 145"/>
                <a:gd name="T50" fmla="*/ 89 w 101"/>
                <a:gd name="T51" fmla="*/ 48 h 145"/>
                <a:gd name="T52" fmla="*/ 100 w 101"/>
                <a:gd name="T53" fmla="*/ 35 h 145"/>
                <a:gd name="T54" fmla="*/ 99 w 101"/>
                <a:gd name="T55" fmla="*/ 38 h 145"/>
                <a:gd name="T56" fmla="*/ 92 w 101"/>
                <a:gd name="T57" fmla="*/ 50 h 145"/>
                <a:gd name="T58" fmla="*/ 55 w 101"/>
                <a:gd name="T59" fmla="*/ 81 h 145"/>
                <a:gd name="T60" fmla="*/ 49 w 101"/>
                <a:gd name="T61" fmla="*/ 93 h 145"/>
                <a:gd name="T62" fmla="*/ 47 w 101"/>
                <a:gd name="T63" fmla="*/ 103 h 145"/>
                <a:gd name="T64" fmla="*/ 43 w 101"/>
                <a:gd name="T65" fmla="*/ 118 h 145"/>
                <a:gd name="T66" fmla="*/ 40 w 101"/>
                <a:gd name="T67" fmla="*/ 128 h 145"/>
                <a:gd name="T68" fmla="*/ 34 w 101"/>
                <a:gd name="T69" fmla="*/ 134 h 145"/>
                <a:gd name="T70" fmla="*/ 27 w 101"/>
                <a:gd name="T71" fmla="*/ 141 h 145"/>
                <a:gd name="T72" fmla="*/ 20 w 101"/>
                <a:gd name="T73" fmla="*/ 143 h 145"/>
                <a:gd name="T74" fmla="*/ 17 w 101"/>
                <a:gd name="T75" fmla="*/ 143 h 145"/>
                <a:gd name="T76" fmla="*/ 15 w 101"/>
                <a:gd name="T77" fmla="*/ 114 h 145"/>
                <a:gd name="T78" fmla="*/ 10 w 101"/>
                <a:gd name="T79" fmla="*/ 128 h 145"/>
                <a:gd name="T80" fmla="*/ 14 w 101"/>
                <a:gd name="T81" fmla="*/ 136 h 145"/>
                <a:gd name="T82" fmla="*/ 19 w 101"/>
                <a:gd name="T83" fmla="*/ 130 h 145"/>
                <a:gd name="T84" fmla="*/ 21 w 101"/>
                <a:gd name="T85" fmla="*/ 121 h 145"/>
                <a:gd name="T86" fmla="*/ 23 w 101"/>
                <a:gd name="T87" fmla="*/ 113 h 145"/>
                <a:gd name="T88" fmla="*/ 24 w 101"/>
                <a:gd name="T89" fmla="*/ 108 h 145"/>
                <a:gd name="T90" fmla="*/ 15 w 101"/>
                <a:gd name="T91" fmla="*/ 11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1" h="145">
                  <a:moveTo>
                    <a:pt x="9" y="144"/>
                  </a:moveTo>
                  <a:cubicBezTo>
                    <a:pt x="9" y="144"/>
                    <a:pt x="8" y="144"/>
                    <a:pt x="8" y="144"/>
                  </a:cubicBezTo>
                  <a:cubicBezTo>
                    <a:pt x="6" y="144"/>
                    <a:pt x="5" y="144"/>
                    <a:pt x="3" y="144"/>
                  </a:cubicBezTo>
                  <a:cubicBezTo>
                    <a:pt x="3" y="144"/>
                    <a:pt x="2" y="143"/>
                    <a:pt x="2" y="143"/>
                  </a:cubicBezTo>
                  <a:cubicBezTo>
                    <a:pt x="1" y="139"/>
                    <a:pt x="1" y="136"/>
                    <a:pt x="1" y="132"/>
                  </a:cubicBezTo>
                  <a:cubicBezTo>
                    <a:pt x="0" y="129"/>
                    <a:pt x="1" y="126"/>
                    <a:pt x="3" y="124"/>
                  </a:cubicBezTo>
                  <a:cubicBezTo>
                    <a:pt x="6" y="117"/>
                    <a:pt x="9" y="111"/>
                    <a:pt x="14" y="105"/>
                  </a:cubicBezTo>
                  <a:cubicBezTo>
                    <a:pt x="18" y="99"/>
                    <a:pt x="22" y="93"/>
                    <a:pt x="28" y="88"/>
                  </a:cubicBezTo>
                  <a:cubicBezTo>
                    <a:pt x="29" y="86"/>
                    <a:pt x="30" y="85"/>
                    <a:pt x="30" y="84"/>
                  </a:cubicBezTo>
                  <a:cubicBezTo>
                    <a:pt x="31" y="81"/>
                    <a:pt x="36" y="66"/>
                    <a:pt x="37" y="64"/>
                  </a:cubicBezTo>
                  <a:cubicBezTo>
                    <a:pt x="37" y="63"/>
                    <a:pt x="28" y="73"/>
                    <a:pt x="28" y="74"/>
                  </a:cubicBezTo>
                  <a:cubicBezTo>
                    <a:pt x="23" y="77"/>
                    <a:pt x="23" y="76"/>
                    <a:pt x="19" y="76"/>
                  </a:cubicBezTo>
                  <a:cubicBezTo>
                    <a:pt x="15" y="76"/>
                    <a:pt x="12" y="74"/>
                    <a:pt x="10" y="71"/>
                  </a:cubicBezTo>
                  <a:cubicBezTo>
                    <a:pt x="8" y="70"/>
                    <a:pt x="7" y="68"/>
                    <a:pt x="7" y="66"/>
                  </a:cubicBezTo>
                  <a:cubicBezTo>
                    <a:pt x="6" y="60"/>
                    <a:pt x="9" y="51"/>
                    <a:pt x="10" y="45"/>
                  </a:cubicBezTo>
                  <a:cubicBezTo>
                    <a:pt x="11" y="43"/>
                    <a:pt x="12" y="41"/>
                    <a:pt x="12" y="40"/>
                  </a:cubicBezTo>
                  <a:cubicBezTo>
                    <a:pt x="14" y="35"/>
                    <a:pt x="16" y="31"/>
                    <a:pt x="18" y="26"/>
                  </a:cubicBezTo>
                  <a:cubicBezTo>
                    <a:pt x="21" y="22"/>
                    <a:pt x="24" y="18"/>
                    <a:pt x="26" y="13"/>
                  </a:cubicBezTo>
                  <a:cubicBezTo>
                    <a:pt x="28" y="12"/>
                    <a:pt x="29" y="10"/>
                    <a:pt x="30" y="9"/>
                  </a:cubicBezTo>
                  <a:cubicBezTo>
                    <a:pt x="33" y="6"/>
                    <a:pt x="34" y="6"/>
                    <a:pt x="38" y="3"/>
                  </a:cubicBezTo>
                  <a:cubicBezTo>
                    <a:pt x="38" y="3"/>
                    <a:pt x="39" y="2"/>
                    <a:pt x="39" y="2"/>
                  </a:cubicBezTo>
                  <a:cubicBezTo>
                    <a:pt x="41" y="1"/>
                    <a:pt x="43" y="0"/>
                    <a:pt x="44" y="1"/>
                  </a:cubicBezTo>
                  <a:cubicBezTo>
                    <a:pt x="45" y="1"/>
                    <a:pt x="46" y="1"/>
                    <a:pt x="47" y="1"/>
                  </a:cubicBezTo>
                  <a:cubicBezTo>
                    <a:pt x="49" y="1"/>
                    <a:pt x="49" y="1"/>
                    <a:pt x="49" y="1"/>
                  </a:cubicBezTo>
                  <a:cubicBezTo>
                    <a:pt x="53" y="2"/>
                    <a:pt x="59" y="9"/>
                    <a:pt x="63" y="11"/>
                  </a:cubicBezTo>
                  <a:cubicBezTo>
                    <a:pt x="64" y="11"/>
                    <a:pt x="66" y="12"/>
                    <a:pt x="67" y="13"/>
                  </a:cubicBezTo>
                  <a:cubicBezTo>
                    <a:pt x="67" y="14"/>
                    <a:pt x="68" y="15"/>
                    <a:pt x="67" y="16"/>
                  </a:cubicBezTo>
                  <a:cubicBezTo>
                    <a:pt x="67" y="17"/>
                    <a:pt x="67" y="18"/>
                    <a:pt x="65" y="18"/>
                  </a:cubicBezTo>
                  <a:cubicBezTo>
                    <a:pt x="64" y="19"/>
                    <a:pt x="63" y="19"/>
                    <a:pt x="62" y="18"/>
                  </a:cubicBezTo>
                  <a:cubicBezTo>
                    <a:pt x="62" y="18"/>
                    <a:pt x="60" y="17"/>
                    <a:pt x="58" y="18"/>
                  </a:cubicBezTo>
                  <a:cubicBezTo>
                    <a:pt x="58" y="18"/>
                    <a:pt x="57" y="18"/>
                    <a:pt x="56" y="19"/>
                  </a:cubicBezTo>
                  <a:cubicBezTo>
                    <a:pt x="54" y="20"/>
                    <a:pt x="53" y="21"/>
                    <a:pt x="52" y="22"/>
                  </a:cubicBezTo>
                  <a:cubicBezTo>
                    <a:pt x="46" y="29"/>
                    <a:pt x="46" y="29"/>
                    <a:pt x="46" y="29"/>
                  </a:cubicBezTo>
                  <a:cubicBezTo>
                    <a:pt x="43" y="31"/>
                    <a:pt x="41" y="34"/>
                    <a:pt x="40" y="37"/>
                  </a:cubicBezTo>
                  <a:cubicBezTo>
                    <a:pt x="39" y="38"/>
                    <a:pt x="39" y="39"/>
                    <a:pt x="38" y="39"/>
                  </a:cubicBezTo>
                  <a:cubicBezTo>
                    <a:pt x="35" y="43"/>
                    <a:pt x="32" y="47"/>
                    <a:pt x="30" y="52"/>
                  </a:cubicBezTo>
                  <a:cubicBezTo>
                    <a:pt x="29" y="53"/>
                    <a:pt x="28" y="55"/>
                    <a:pt x="27" y="56"/>
                  </a:cubicBezTo>
                  <a:cubicBezTo>
                    <a:pt x="26" y="59"/>
                    <a:pt x="24" y="63"/>
                    <a:pt x="23" y="66"/>
                  </a:cubicBezTo>
                  <a:cubicBezTo>
                    <a:pt x="21" y="75"/>
                    <a:pt x="30" y="65"/>
                    <a:pt x="31" y="64"/>
                  </a:cubicBezTo>
                  <a:cubicBezTo>
                    <a:pt x="35" y="61"/>
                    <a:pt x="35" y="60"/>
                    <a:pt x="37" y="57"/>
                  </a:cubicBezTo>
                  <a:cubicBezTo>
                    <a:pt x="39" y="55"/>
                    <a:pt x="40" y="53"/>
                    <a:pt x="41" y="52"/>
                  </a:cubicBezTo>
                  <a:cubicBezTo>
                    <a:pt x="45" y="47"/>
                    <a:pt x="49" y="43"/>
                    <a:pt x="52" y="38"/>
                  </a:cubicBezTo>
                  <a:cubicBezTo>
                    <a:pt x="55" y="34"/>
                    <a:pt x="56" y="33"/>
                    <a:pt x="59" y="30"/>
                  </a:cubicBezTo>
                  <a:cubicBezTo>
                    <a:pt x="60" y="29"/>
                    <a:pt x="61" y="29"/>
                    <a:pt x="62" y="29"/>
                  </a:cubicBezTo>
                  <a:cubicBezTo>
                    <a:pt x="64" y="29"/>
                    <a:pt x="64" y="27"/>
                    <a:pt x="65" y="28"/>
                  </a:cubicBezTo>
                  <a:cubicBezTo>
                    <a:pt x="68" y="29"/>
                    <a:pt x="68" y="32"/>
                    <a:pt x="67" y="35"/>
                  </a:cubicBezTo>
                  <a:cubicBezTo>
                    <a:pt x="67" y="35"/>
                    <a:pt x="67" y="35"/>
                    <a:pt x="67" y="35"/>
                  </a:cubicBezTo>
                  <a:cubicBezTo>
                    <a:pt x="64" y="39"/>
                    <a:pt x="62" y="42"/>
                    <a:pt x="60" y="46"/>
                  </a:cubicBezTo>
                  <a:cubicBezTo>
                    <a:pt x="59" y="47"/>
                    <a:pt x="58" y="49"/>
                    <a:pt x="58" y="50"/>
                  </a:cubicBezTo>
                  <a:cubicBezTo>
                    <a:pt x="57" y="52"/>
                    <a:pt x="54" y="59"/>
                    <a:pt x="54" y="62"/>
                  </a:cubicBezTo>
                  <a:cubicBezTo>
                    <a:pt x="52" y="71"/>
                    <a:pt x="53" y="75"/>
                    <a:pt x="62" y="69"/>
                  </a:cubicBezTo>
                  <a:cubicBezTo>
                    <a:pt x="70" y="61"/>
                    <a:pt x="83" y="57"/>
                    <a:pt x="89" y="48"/>
                  </a:cubicBezTo>
                  <a:cubicBezTo>
                    <a:pt x="90" y="45"/>
                    <a:pt x="91" y="43"/>
                    <a:pt x="93" y="40"/>
                  </a:cubicBezTo>
                  <a:cubicBezTo>
                    <a:pt x="95" y="39"/>
                    <a:pt x="95" y="32"/>
                    <a:pt x="100" y="35"/>
                  </a:cubicBezTo>
                  <a:cubicBezTo>
                    <a:pt x="101" y="36"/>
                    <a:pt x="100" y="36"/>
                    <a:pt x="100" y="37"/>
                  </a:cubicBezTo>
                  <a:cubicBezTo>
                    <a:pt x="99" y="38"/>
                    <a:pt x="99" y="38"/>
                    <a:pt x="99" y="38"/>
                  </a:cubicBezTo>
                  <a:cubicBezTo>
                    <a:pt x="97" y="40"/>
                    <a:pt x="97" y="40"/>
                    <a:pt x="96" y="43"/>
                  </a:cubicBezTo>
                  <a:cubicBezTo>
                    <a:pt x="96" y="44"/>
                    <a:pt x="92" y="49"/>
                    <a:pt x="92" y="50"/>
                  </a:cubicBezTo>
                  <a:cubicBezTo>
                    <a:pt x="88" y="59"/>
                    <a:pt x="73" y="66"/>
                    <a:pt x="65" y="72"/>
                  </a:cubicBezTo>
                  <a:cubicBezTo>
                    <a:pt x="55" y="81"/>
                    <a:pt x="55" y="81"/>
                    <a:pt x="55" y="81"/>
                  </a:cubicBezTo>
                  <a:cubicBezTo>
                    <a:pt x="51" y="83"/>
                    <a:pt x="50" y="86"/>
                    <a:pt x="49" y="90"/>
                  </a:cubicBezTo>
                  <a:cubicBezTo>
                    <a:pt x="49" y="90"/>
                    <a:pt x="49" y="92"/>
                    <a:pt x="49" y="93"/>
                  </a:cubicBezTo>
                  <a:cubicBezTo>
                    <a:pt x="48" y="96"/>
                    <a:pt x="47" y="99"/>
                    <a:pt x="47" y="103"/>
                  </a:cubicBezTo>
                  <a:cubicBezTo>
                    <a:pt x="47" y="103"/>
                    <a:pt x="47" y="103"/>
                    <a:pt x="47" y="103"/>
                  </a:cubicBezTo>
                  <a:cubicBezTo>
                    <a:pt x="46" y="106"/>
                    <a:pt x="45" y="109"/>
                    <a:pt x="44" y="112"/>
                  </a:cubicBezTo>
                  <a:cubicBezTo>
                    <a:pt x="44" y="114"/>
                    <a:pt x="44" y="116"/>
                    <a:pt x="43" y="118"/>
                  </a:cubicBezTo>
                  <a:cubicBezTo>
                    <a:pt x="43" y="120"/>
                    <a:pt x="42" y="122"/>
                    <a:pt x="42" y="124"/>
                  </a:cubicBezTo>
                  <a:cubicBezTo>
                    <a:pt x="41" y="125"/>
                    <a:pt x="41" y="126"/>
                    <a:pt x="40" y="128"/>
                  </a:cubicBezTo>
                  <a:cubicBezTo>
                    <a:pt x="39" y="128"/>
                    <a:pt x="39" y="129"/>
                    <a:pt x="38" y="130"/>
                  </a:cubicBezTo>
                  <a:cubicBezTo>
                    <a:pt x="37" y="132"/>
                    <a:pt x="36" y="133"/>
                    <a:pt x="34" y="134"/>
                  </a:cubicBezTo>
                  <a:cubicBezTo>
                    <a:pt x="31" y="137"/>
                    <a:pt x="31" y="137"/>
                    <a:pt x="31" y="137"/>
                  </a:cubicBezTo>
                  <a:cubicBezTo>
                    <a:pt x="29" y="138"/>
                    <a:pt x="28" y="140"/>
                    <a:pt x="27" y="141"/>
                  </a:cubicBezTo>
                  <a:cubicBezTo>
                    <a:pt x="26" y="142"/>
                    <a:pt x="22" y="141"/>
                    <a:pt x="21" y="142"/>
                  </a:cubicBezTo>
                  <a:cubicBezTo>
                    <a:pt x="21" y="143"/>
                    <a:pt x="20" y="143"/>
                    <a:pt x="20" y="143"/>
                  </a:cubicBezTo>
                  <a:cubicBezTo>
                    <a:pt x="20" y="143"/>
                    <a:pt x="19" y="143"/>
                    <a:pt x="19" y="143"/>
                  </a:cubicBezTo>
                  <a:cubicBezTo>
                    <a:pt x="18" y="144"/>
                    <a:pt x="18" y="144"/>
                    <a:pt x="17" y="143"/>
                  </a:cubicBezTo>
                  <a:cubicBezTo>
                    <a:pt x="15" y="145"/>
                    <a:pt x="12" y="145"/>
                    <a:pt x="9" y="144"/>
                  </a:cubicBezTo>
                  <a:close/>
                  <a:moveTo>
                    <a:pt x="15" y="114"/>
                  </a:moveTo>
                  <a:cubicBezTo>
                    <a:pt x="15" y="116"/>
                    <a:pt x="14" y="117"/>
                    <a:pt x="14" y="118"/>
                  </a:cubicBezTo>
                  <a:cubicBezTo>
                    <a:pt x="12" y="121"/>
                    <a:pt x="11" y="124"/>
                    <a:pt x="10" y="128"/>
                  </a:cubicBezTo>
                  <a:cubicBezTo>
                    <a:pt x="10" y="131"/>
                    <a:pt x="10" y="134"/>
                    <a:pt x="12" y="136"/>
                  </a:cubicBezTo>
                  <a:cubicBezTo>
                    <a:pt x="13" y="136"/>
                    <a:pt x="14" y="137"/>
                    <a:pt x="14" y="136"/>
                  </a:cubicBezTo>
                  <a:cubicBezTo>
                    <a:pt x="16" y="135"/>
                    <a:pt x="17" y="134"/>
                    <a:pt x="18" y="132"/>
                  </a:cubicBezTo>
                  <a:cubicBezTo>
                    <a:pt x="18" y="131"/>
                    <a:pt x="19" y="131"/>
                    <a:pt x="19" y="130"/>
                  </a:cubicBezTo>
                  <a:cubicBezTo>
                    <a:pt x="20" y="130"/>
                    <a:pt x="20" y="129"/>
                    <a:pt x="20" y="128"/>
                  </a:cubicBezTo>
                  <a:cubicBezTo>
                    <a:pt x="20" y="125"/>
                    <a:pt x="20" y="123"/>
                    <a:pt x="21" y="121"/>
                  </a:cubicBezTo>
                  <a:cubicBezTo>
                    <a:pt x="22" y="120"/>
                    <a:pt x="22" y="118"/>
                    <a:pt x="22" y="117"/>
                  </a:cubicBezTo>
                  <a:cubicBezTo>
                    <a:pt x="22" y="116"/>
                    <a:pt x="22" y="115"/>
                    <a:pt x="23" y="113"/>
                  </a:cubicBezTo>
                  <a:cubicBezTo>
                    <a:pt x="23" y="112"/>
                    <a:pt x="23" y="111"/>
                    <a:pt x="24" y="110"/>
                  </a:cubicBezTo>
                  <a:cubicBezTo>
                    <a:pt x="24" y="110"/>
                    <a:pt x="24" y="109"/>
                    <a:pt x="24" y="108"/>
                  </a:cubicBezTo>
                  <a:cubicBezTo>
                    <a:pt x="31" y="90"/>
                    <a:pt x="21" y="103"/>
                    <a:pt x="17" y="110"/>
                  </a:cubicBezTo>
                  <a:cubicBezTo>
                    <a:pt x="17" y="112"/>
                    <a:pt x="16" y="113"/>
                    <a:pt x="15"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36">
              <a:extLst>
                <a:ext uri="{FF2B5EF4-FFF2-40B4-BE49-F238E27FC236}">
                  <a16:creationId xmlns:a16="http://schemas.microsoft.com/office/drawing/2014/main" id="{7D7D88F1-C939-4E11-84D9-0A963C2AE9C2}"/>
                </a:ext>
              </a:extLst>
            </p:cNvPr>
            <p:cNvSpPr>
              <a:spLocks/>
            </p:cNvSpPr>
            <p:nvPr/>
          </p:nvSpPr>
          <p:spPr bwMode="auto">
            <a:xfrm>
              <a:off x="10339900" y="11567294"/>
              <a:ext cx="179388" cy="220663"/>
            </a:xfrm>
            <a:custGeom>
              <a:avLst/>
              <a:gdLst>
                <a:gd name="T0" fmla="*/ 26 w 65"/>
                <a:gd name="T1" fmla="*/ 46 h 80"/>
                <a:gd name="T2" fmla="*/ 36 w 65"/>
                <a:gd name="T3" fmla="*/ 26 h 80"/>
                <a:gd name="T4" fmla="*/ 39 w 65"/>
                <a:gd name="T5" fmla="*/ 20 h 80"/>
                <a:gd name="T6" fmla="*/ 43 w 65"/>
                <a:gd name="T7" fmla="*/ 15 h 80"/>
                <a:gd name="T8" fmla="*/ 46 w 65"/>
                <a:gd name="T9" fmla="*/ 12 h 80"/>
                <a:gd name="T10" fmla="*/ 50 w 65"/>
                <a:gd name="T11" fmla="*/ 12 h 80"/>
                <a:gd name="T12" fmla="*/ 55 w 65"/>
                <a:gd name="T13" fmla="*/ 16 h 80"/>
                <a:gd name="T14" fmla="*/ 55 w 65"/>
                <a:gd name="T15" fmla="*/ 17 h 80"/>
                <a:gd name="T16" fmla="*/ 56 w 65"/>
                <a:gd name="T17" fmla="*/ 26 h 80"/>
                <a:gd name="T18" fmla="*/ 57 w 65"/>
                <a:gd name="T19" fmla="*/ 34 h 80"/>
                <a:gd name="T20" fmla="*/ 57 w 65"/>
                <a:gd name="T21" fmla="*/ 40 h 80"/>
                <a:gd name="T22" fmla="*/ 58 w 65"/>
                <a:gd name="T23" fmla="*/ 41 h 80"/>
                <a:gd name="T24" fmla="*/ 60 w 65"/>
                <a:gd name="T25" fmla="*/ 41 h 80"/>
                <a:gd name="T26" fmla="*/ 61 w 65"/>
                <a:gd name="T27" fmla="*/ 40 h 80"/>
                <a:gd name="T28" fmla="*/ 63 w 65"/>
                <a:gd name="T29" fmla="*/ 37 h 80"/>
                <a:gd name="T30" fmla="*/ 65 w 65"/>
                <a:gd name="T31" fmla="*/ 37 h 80"/>
                <a:gd name="T32" fmla="*/ 65 w 65"/>
                <a:gd name="T33" fmla="*/ 39 h 80"/>
                <a:gd name="T34" fmla="*/ 64 w 65"/>
                <a:gd name="T35" fmla="*/ 40 h 80"/>
                <a:gd name="T36" fmla="*/ 63 w 65"/>
                <a:gd name="T37" fmla="*/ 41 h 80"/>
                <a:gd name="T38" fmla="*/ 62 w 65"/>
                <a:gd name="T39" fmla="*/ 42 h 80"/>
                <a:gd name="T40" fmla="*/ 61 w 65"/>
                <a:gd name="T41" fmla="*/ 43 h 80"/>
                <a:gd name="T42" fmla="*/ 61 w 65"/>
                <a:gd name="T43" fmla="*/ 43 h 80"/>
                <a:gd name="T44" fmla="*/ 59 w 65"/>
                <a:gd name="T45" fmla="*/ 44 h 80"/>
                <a:gd name="T46" fmla="*/ 57 w 65"/>
                <a:gd name="T47" fmla="*/ 45 h 80"/>
                <a:gd name="T48" fmla="*/ 55 w 65"/>
                <a:gd name="T49" fmla="*/ 45 h 80"/>
                <a:gd name="T50" fmla="*/ 51 w 65"/>
                <a:gd name="T51" fmla="*/ 43 h 80"/>
                <a:gd name="T52" fmla="*/ 45 w 65"/>
                <a:gd name="T53" fmla="*/ 38 h 80"/>
                <a:gd name="T54" fmla="*/ 45 w 65"/>
                <a:gd name="T55" fmla="*/ 26 h 80"/>
                <a:gd name="T56" fmla="*/ 45 w 65"/>
                <a:gd name="T57" fmla="*/ 21 h 80"/>
                <a:gd name="T58" fmla="*/ 46 w 65"/>
                <a:gd name="T59" fmla="*/ 17 h 80"/>
                <a:gd name="T60" fmla="*/ 46 w 65"/>
                <a:gd name="T61" fmla="*/ 15 h 80"/>
                <a:gd name="T62" fmla="*/ 46 w 65"/>
                <a:gd name="T63" fmla="*/ 15 h 80"/>
                <a:gd name="T64" fmla="*/ 45 w 65"/>
                <a:gd name="T65" fmla="*/ 16 h 80"/>
                <a:gd name="T66" fmla="*/ 42 w 65"/>
                <a:gd name="T67" fmla="*/ 21 h 80"/>
                <a:gd name="T68" fmla="*/ 41 w 65"/>
                <a:gd name="T69" fmla="*/ 25 h 80"/>
                <a:gd name="T70" fmla="*/ 40 w 65"/>
                <a:gd name="T71" fmla="*/ 27 h 80"/>
                <a:gd name="T72" fmla="*/ 35 w 65"/>
                <a:gd name="T73" fmla="*/ 38 h 80"/>
                <a:gd name="T74" fmla="*/ 31 w 65"/>
                <a:gd name="T75" fmla="*/ 46 h 80"/>
                <a:gd name="T76" fmla="*/ 26 w 65"/>
                <a:gd name="T77" fmla="*/ 59 h 80"/>
                <a:gd name="T78" fmla="*/ 24 w 65"/>
                <a:gd name="T79" fmla="*/ 63 h 80"/>
                <a:gd name="T80" fmla="*/ 17 w 65"/>
                <a:gd name="T81" fmla="*/ 76 h 80"/>
                <a:gd name="T82" fmla="*/ 16 w 65"/>
                <a:gd name="T83" fmla="*/ 77 h 80"/>
                <a:gd name="T84" fmla="*/ 7 w 65"/>
                <a:gd name="T85" fmla="*/ 79 h 80"/>
                <a:gd name="T86" fmla="*/ 6 w 65"/>
                <a:gd name="T87" fmla="*/ 79 h 80"/>
                <a:gd name="T88" fmla="*/ 0 w 65"/>
                <a:gd name="T89" fmla="*/ 71 h 80"/>
                <a:gd name="T90" fmla="*/ 0 w 65"/>
                <a:gd name="T91" fmla="*/ 60 h 80"/>
                <a:gd name="T92" fmla="*/ 1 w 65"/>
                <a:gd name="T93" fmla="*/ 44 h 80"/>
                <a:gd name="T94" fmla="*/ 2 w 65"/>
                <a:gd name="T95" fmla="*/ 33 h 80"/>
                <a:gd name="T96" fmla="*/ 6 w 65"/>
                <a:gd name="T97" fmla="*/ 18 h 80"/>
                <a:gd name="T98" fmla="*/ 7 w 65"/>
                <a:gd name="T99" fmla="*/ 14 h 80"/>
                <a:gd name="T100" fmla="*/ 12 w 65"/>
                <a:gd name="T101" fmla="*/ 3 h 80"/>
                <a:gd name="T102" fmla="*/ 16 w 65"/>
                <a:gd name="T103" fmla="*/ 1 h 80"/>
                <a:gd name="T104" fmla="*/ 21 w 65"/>
                <a:gd name="T105" fmla="*/ 2 h 80"/>
                <a:gd name="T106" fmla="*/ 25 w 65"/>
                <a:gd name="T107" fmla="*/ 4 h 80"/>
                <a:gd name="T108" fmla="*/ 30 w 65"/>
                <a:gd name="T109" fmla="*/ 11 h 80"/>
                <a:gd name="T110" fmla="*/ 31 w 65"/>
                <a:gd name="T111" fmla="*/ 20 h 80"/>
                <a:gd name="T112" fmla="*/ 29 w 65"/>
                <a:gd name="T113" fmla="*/ 26 h 80"/>
                <a:gd name="T114" fmla="*/ 19 w 65"/>
                <a:gd name="T115" fmla="*/ 49 h 80"/>
                <a:gd name="T116" fmla="*/ 26 w 65"/>
                <a:gd name="T117" fmla="*/ 4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 h="80">
                  <a:moveTo>
                    <a:pt x="26" y="46"/>
                  </a:moveTo>
                  <a:cubicBezTo>
                    <a:pt x="27" y="43"/>
                    <a:pt x="34" y="28"/>
                    <a:pt x="36" y="26"/>
                  </a:cubicBezTo>
                  <a:cubicBezTo>
                    <a:pt x="37" y="24"/>
                    <a:pt x="38" y="22"/>
                    <a:pt x="39" y="20"/>
                  </a:cubicBezTo>
                  <a:cubicBezTo>
                    <a:pt x="41" y="18"/>
                    <a:pt x="42" y="16"/>
                    <a:pt x="43" y="15"/>
                  </a:cubicBezTo>
                  <a:cubicBezTo>
                    <a:pt x="43" y="13"/>
                    <a:pt x="45" y="12"/>
                    <a:pt x="46" y="12"/>
                  </a:cubicBezTo>
                  <a:cubicBezTo>
                    <a:pt x="47" y="12"/>
                    <a:pt x="49" y="12"/>
                    <a:pt x="50" y="12"/>
                  </a:cubicBezTo>
                  <a:cubicBezTo>
                    <a:pt x="52" y="12"/>
                    <a:pt x="54" y="14"/>
                    <a:pt x="55" y="16"/>
                  </a:cubicBezTo>
                  <a:cubicBezTo>
                    <a:pt x="55" y="17"/>
                    <a:pt x="55" y="17"/>
                    <a:pt x="55" y="17"/>
                  </a:cubicBezTo>
                  <a:cubicBezTo>
                    <a:pt x="56" y="26"/>
                    <a:pt x="56" y="26"/>
                    <a:pt x="56" y="26"/>
                  </a:cubicBezTo>
                  <a:cubicBezTo>
                    <a:pt x="57" y="28"/>
                    <a:pt x="57" y="31"/>
                    <a:pt x="57" y="34"/>
                  </a:cubicBezTo>
                  <a:cubicBezTo>
                    <a:pt x="57" y="36"/>
                    <a:pt x="57" y="38"/>
                    <a:pt x="57" y="40"/>
                  </a:cubicBezTo>
                  <a:cubicBezTo>
                    <a:pt x="58" y="40"/>
                    <a:pt x="58" y="41"/>
                    <a:pt x="58" y="41"/>
                  </a:cubicBezTo>
                  <a:cubicBezTo>
                    <a:pt x="58" y="40"/>
                    <a:pt x="60" y="41"/>
                    <a:pt x="60" y="41"/>
                  </a:cubicBezTo>
                  <a:cubicBezTo>
                    <a:pt x="61" y="40"/>
                    <a:pt x="61" y="40"/>
                    <a:pt x="61" y="40"/>
                  </a:cubicBezTo>
                  <a:cubicBezTo>
                    <a:pt x="62" y="39"/>
                    <a:pt x="62" y="38"/>
                    <a:pt x="63" y="37"/>
                  </a:cubicBezTo>
                  <a:cubicBezTo>
                    <a:pt x="64" y="36"/>
                    <a:pt x="65" y="36"/>
                    <a:pt x="65" y="37"/>
                  </a:cubicBezTo>
                  <a:cubicBezTo>
                    <a:pt x="65" y="38"/>
                    <a:pt x="65" y="39"/>
                    <a:pt x="65" y="39"/>
                  </a:cubicBezTo>
                  <a:cubicBezTo>
                    <a:pt x="64" y="40"/>
                    <a:pt x="64" y="40"/>
                    <a:pt x="64" y="40"/>
                  </a:cubicBezTo>
                  <a:cubicBezTo>
                    <a:pt x="64" y="41"/>
                    <a:pt x="63" y="41"/>
                    <a:pt x="63" y="41"/>
                  </a:cubicBezTo>
                  <a:cubicBezTo>
                    <a:pt x="62" y="42"/>
                    <a:pt x="62" y="42"/>
                    <a:pt x="62" y="42"/>
                  </a:cubicBezTo>
                  <a:cubicBezTo>
                    <a:pt x="62" y="42"/>
                    <a:pt x="61" y="43"/>
                    <a:pt x="61" y="43"/>
                  </a:cubicBezTo>
                  <a:cubicBezTo>
                    <a:pt x="61" y="43"/>
                    <a:pt x="61" y="43"/>
                    <a:pt x="61" y="43"/>
                  </a:cubicBezTo>
                  <a:cubicBezTo>
                    <a:pt x="60" y="44"/>
                    <a:pt x="59" y="44"/>
                    <a:pt x="59" y="44"/>
                  </a:cubicBezTo>
                  <a:cubicBezTo>
                    <a:pt x="58" y="44"/>
                    <a:pt x="58" y="44"/>
                    <a:pt x="57" y="45"/>
                  </a:cubicBezTo>
                  <a:cubicBezTo>
                    <a:pt x="56" y="45"/>
                    <a:pt x="55" y="45"/>
                    <a:pt x="55" y="45"/>
                  </a:cubicBezTo>
                  <a:cubicBezTo>
                    <a:pt x="54" y="44"/>
                    <a:pt x="52" y="44"/>
                    <a:pt x="51" y="43"/>
                  </a:cubicBezTo>
                  <a:cubicBezTo>
                    <a:pt x="48" y="43"/>
                    <a:pt x="46" y="40"/>
                    <a:pt x="45" y="38"/>
                  </a:cubicBezTo>
                  <a:cubicBezTo>
                    <a:pt x="44" y="34"/>
                    <a:pt x="44" y="30"/>
                    <a:pt x="45" y="26"/>
                  </a:cubicBezTo>
                  <a:cubicBezTo>
                    <a:pt x="45" y="24"/>
                    <a:pt x="45" y="22"/>
                    <a:pt x="45" y="21"/>
                  </a:cubicBezTo>
                  <a:cubicBezTo>
                    <a:pt x="46" y="17"/>
                    <a:pt x="46" y="17"/>
                    <a:pt x="46" y="17"/>
                  </a:cubicBezTo>
                  <a:cubicBezTo>
                    <a:pt x="46" y="16"/>
                    <a:pt x="46" y="15"/>
                    <a:pt x="46" y="15"/>
                  </a:cubicBezTo>
                  <a:cubicBezTo>
                    <a:pt x="46" y="15"/>
                    <a:pt x="46" y="14"/>
                    <a:pt x="46" y="15"/>
                  </a:cubicBezTo>
                  <a:cubicBezTo>
                    <a:pt x="45" y="16"/>
                    <a:pt x="45" y="16"/>
                    <a:pt x="45" y="16"/>
                  </a:cubicBezTo>
                  <a:cubicBezTo>
                    <a:pt x="42" y="21"/>
                    <a:pt x="42" y="21"/>
                    <a:pt x="42" y="21"/>
                  </a:cubicBezTo>
                  <a:cubicBezTo>
                    <a:pt x="41" y="22"/>
                    <a:pt x="41" y="23"/>
                    <a:pt x="41" y="25"/>
                  </a:cubicBezTo>
                  <a:cubicBezTo>
                    <a:pt x="41" y="26"/>
                    <a:pt x="40" y="26"/>
                    <a:pt x="40" y="27"/>
                  </a:cubicBezTo>
                  <a:cubicBezTo>
                    <a:pt x="38" y="30"/>
                    <a:pt x="36" y="34"/>
                    <a:pt x="35" y="38"/>
                  </a:cubicBezTo>
                  <a:cubicBezTo>
                    <a:pt x="34" y="40"/>
                    <a:pt x="33" y="43"/>
                    <a:pt x="31" y="46"/>
                  </a:cubicBezTo>
                  <a:cubicBezTo>
                    <a:pt x="30" y="50"/>
                    <a:pt x="27" y="54"/>
                    <a:pt x="26" y="59"/>
                  </a:cubicBezTo>
                  <a:cubicBezTo>
                    <a:pt x="25" y="60"/>
                    <a:pt x="25" y="62"/>
                    <a:pt x="24" y="63"/>
                  </a:cubicBezTo>
                  <a:cubicBezTo>
                    <a:pt x="24" y="65"/>
                    <a:pt x="18" y="75"/>
                    <a:pt x="17" y="76"/>
                  </a:cubicBezTo>
                  <a:cubicBezTo>
                    <a:pt x="17" y="76"/>
                    <a:pt x="17" y="76"/>
                    <a:pt x="16" y="77"/>
                  </a:cubicBezTo>
                  <a:cubicBezTo>
                    <a:pt x="14" y="80"/>
                    <a:pt x="11" y="80"/>
                    <a:pt x="7" y="79"/>
                  </a:cubicBezTo>
                  <a:cubicBezTo>
                    <a:pt x="7" y="80"/>
                    <a:pt x="7" y="79"/>
                    <a:pt x="6" y="79"/>
                  </a:cubicBezTo>
                  <a:cubicBezTo>
                    <a:pt x="3" y="78"/>
                    <a:pt x="1" y="75"/>
                    <a:pt x="0" y="71"/>
                  </a:cubicBezTo>
                  <a:cubicBezTo>
                    <a:pt x="0" y="67"/>
                    <a:pt x="0" y="63"/>
                    <a:pt x="0" y="60"/>
                  </a:cubicBezTo>
                  <a:cubicBezTo>
                    <a:pt x="0" y="55"/>
                    <a:pt x="0" y="49"/>
                    <a:pt x="1" y="44"/>
                  </a:cubicBezTo>
                  <a:cubicBezTo>
                    <a:pt x="2" y="38"/>
                    <a:pt x="1" y="38"/>
                    <a:pt x="2" y="33"/>
                  </a:cubicBezTo>
                  <a:cubicBezTo>
                    <a:pt x="4" y="25"/>
                    <a:pt x="3" y="26"/>
                    <a:pt x="6" y="18"/>
                  </a:cubicBezTo>
                  <a:cubicBezTo>
                    <a:pt x="6" y="16"/>
                    <a:pt x="7" y="15"/>
                    <a:pt x="7" y="14"/>
                  </a:cubicBezTo>
                  <a:cubicBezTo>
                    <a:pt x="9" y="10"/>
                    <a:pt x="10" y="7"/>
                    <a:pt x="12" y="3"/>
                  </a:cubicBezTo>
                  <a:cubicBezTo>
                    <a:pt x="13" y="1"/>
                    <a:pt x="13" y="0"/>
                    <a:pt x="16" y="1"/>
                  </a:cubicBezTo>
                  <a:cubicBezTo>
                    <a:pt x="17" y="1"/>
                    <a:pt x="19" y="1"/>
                    <a:pt x="21" y="2"/>
                  </a:cubicBezTo>
                  <a:cubicBezTo>
                    <a:pt x="22" y="2"/>
                    <a:pt x="23" y="2"/>
                    <a:pt x="25" y="4"/>
                  </a:cubicBezTo>
                  <a:cubicBezTo>
                    <a:pt x="26" y="6"/>
                    <a:pt x="28" y="8"/>
                    <a:pt x="30" y="11"/>
                  </a:cubicBezTo>
                  <a:cubicBezTo>
                    <a:pt x="32" y="14"/>
                    <a:pt x="33" y="16"/>
                    <a:pt x="31" y="20"/>
                  </a:cubicBezTo>
                  <a:cubicBezTo>
                    <a:pt x="30" y="25"/>
                    <a:pt x="30" y="21"/>
                    <a:pt x="29" y="26"/>
                  </a:cubicBezTo>
                  <a:cubicBezTo>
                    <a:pt x="26" y="34"/>
                    <a:pt x="21" y="41"/>
                    <a:pt x="19" y="49"/>
                  </a:cubicBezTo>
                  <a:cubicBezTo>
                    <a:pt x="16" y="59"/>
                    <a:pt x="25" y="49"/>
                    <a:pt x="26"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37">
              <a:extLst>
                <a:ext uri="{FF2B5EF4-FFF2-40B4-BE49-F238E27FC236}">
                  <a16:creationId xmlns:a16="http://schemas.microsoft.com/office/drawing/2014/main" id="{D329172F-B024-4245-ADE3-23E7C5314743}"/>
                </a:ext>
              </a:extLst>
            </p:cNvPr>
            <p:cNvSpPr>
              <a:spLocks noEditPoints="1"/>
            </p:cNvSpPr>
            <p:nvPr/>
          </p:nvSpPr>
          <p:spPr bwMode="auto">
            <a:xfrm>
              <a:off x="10530400" y="11548244"/>
              <a:ext cx="157163" cy="246063"/>
            </a:xfrm>
            <a:custGeom>
              <a:avLst/>
              <a:gdLst>
                <a:gd name="T0" fmla="*/ 14 w 57"/>
                <a:gd name="T1" fmla="*/ 28 h 89"/>
                <a:gd name="T2" fmla="*/ 14 w 57"/>
                <a:gd name="T3" fmla="*/ 28 h 89"/>
                <a:gd name="T4" fmla="*/ 15 w 57"/>
                <a:gd name="T5" fmla="*/ 27 h 89"/>
                <a:gd name="T6" fmla="*/ 25 w 57"/>
                <a:gd name="T7" fmla="*/ 24 h 89"/>
                <a:gd name="T8" fmla="*/ 28 w 57"/>
                <a:gd name="T9" fmla="*/ 26 h 89"/>
                <a:gd name="T10" fmla="*/ 29 w 57"/>
                <a:gd name="T11" fmla="*/ 31 h 89"/>
                <a:gd name="T12" fmla="*/ 25 w 57"/>
                <a:gd name="T13" fmla="*/ 39 h 89"/>
                <a:gd name="T14" fmla="*/ 23 w 57"/>
                <a:gd name="T15" fmla="*/ 43 h 89"/>
                <a:gd name="T16" fmla="*/ 21 w 57"/>
                <a:gd name="T17" fmla="*/ 49 h 89"/>
                <a:gd name="T18" fmla="*/ 23 w 57"/>
                <a:gd name="T19" fmla="*/ 45 h 89"/>
                <a:gd name="T20" fmla="*/ 23 w 57"/>
                <a:gd name="T21" fmla="*/ 47 h 89"/>
                <a:gd name="T22" fmla="*/ 21 w 57"/>
                <a:gd name="T23" fmla="*/ 54 h 89"/>
                <a:gd name="T24" fmla="*/ 20 w 57"/>
                <a:gd name="T25" fmla="*/ 69 h 89"/>
                <a:gd name="T26" fmla="*/ 22 w 57"/>
                <a:gd name="T27" fmla="*/ 72 h 89"/>
                <a:gd name="T28" fmla="*/ 25 w 57"/>
                <a:gd name="T29" fmla="*/ 73 h 89"/>
                <a:gd name="T30" fmla="*/ 28 w 57"/>
                <a:gd name="T31" fmla="*/ 74 h 89"/>
                <a:gd name="T32" fmla="*/ 49 w 57"/>
                <a:gd name="T33" fmla="*/ 54 h 89"/>
                <a:gd name="T34" fmla="*/ 54 w 57"/>
                <a:gd name="T35" fmla="*/ 46 h 89"/>
                <a:gd name="T36" fmla="*/ 55 w 57"/>
                <a:gd name="T37" fmla="*/ 45 h 89"/>
                <a:gd name="T38" fmla="*/ 57 w 57"/>
                <a:gd name="T39" fmla="*/ 50 h 89"/>
                <a:gd name="T40" fmla="*/ 42 w 57"/>
                <a:gd name="T41" fmla="*/ 74 h 89"/>
                <a:gd name="T42" fmla="*/ 17 w 57"/>
                <a:gd name="T43" fmla="*/ 85 h 89"/>
                <a:gd name="T44" fmla="*/ 8 w 57"/>
                <a:gd name="T45" fmla="*/ 82 h 89"/>
                <a:gd name="T46" fmla="*/ 2 w 57"/>
                <a:gd name="T47" fmla="*/ 78 h 89"/>
                <a:gd name="T48" fmla="*/ 0 w 57"/>
                <a:gd name="T49" fmla="*/ 69 h 89"/>
                <a:gd name="T50" fmla="*/ 0 w 57"/>
                <a:gd name="T51" fmla="*/ 66 h 89"/>
                <a:gd name="T52" fmla="*/ 1 w 57"/>
                <a:gd name="T53" fmla="*/ 57 h 89"/>
                <a:gd name="T54" fmla="*/ 1 w 57"/>
                <a:gd name="T55" fmla="*/ 53 h 89"/>
                <a:gd name="T56" fmla="*/ 3 w 57"/>
                <a:gd name="T57" fmla="*/ 52 h 89"/>
                <a:gd name="T58" fmla="*/ 3 w 57"/>
                <a:gd name="T59" fmla="*/ 51 h 89"/>
                <a:gd name="T60" fmla="*/ 6 w 57"/>
                <a:gd name="T61" fmla="*/ 47 h 89"/>
                <a:gd name="T62" fmla="*/ 4 w 57"/>
                <a:gd name="T63" fmla="*/ 47 h 89"/>
                <a:gd name="T64" fmla="*/ 10 w 57"/>
                <a:gd name="T65" fmla="*/ 35 h 89"/>
                <a:gd name="T66" fmla="*/ 11 w 57"/>
                <a:gd name="T67" fmla="*/ 34 h 89"/>
                <a:gd name="T68" fmla="*/ 12 w 57"/>
                <a:gd name="T69" fmla="*/ 31 h 89"/>
                <a:gd name="T70" fmla="*/ 12 w 57"/>
                <a:gd name="T71" fmla="*/ 28 h 89"/>
                <a:gd name="T72" fmla="*/ 14 w 57"/>
                <a:gd name="T73" fmla="*/ 28 h 89"/>
                <a:gd name="T74" fmla="*/ 33 w 57"/>
                <a:gd name="T75" fmla="*/ 6 h 89"/>
                <a:gd name="T76" fmla="*/ 32 w 57"/>
                <a:gd name="T77" fmla="*/ 8 h 89"/>
                <a:gd name="T78" fmla="*/ 31 w 57"/>
                <a:gd name="T79" fmla="*/ 9 h 89"/>
                <a:gd name="T80" fmla="*/ 29 w 57"/>
                <a:gd name="T81" fmla="*/ 11 h 89"/>
                <a:gd name="T82" fmla="*/ 26 w 57"/>
                <a:gd name="T83" fmla="*/ 13 h 89"/>
                <a:gd name="T84" fmla="*/ 25 w 57"/>
                <a:gd name="T85" fmla="*/ 13 h 89"/>
                <a:gd name="T86" fmla="*/ 22 w 57"/>
                <a:gd name="T87" fmla="*/ 14 h 89"/>
                <a:gd name="T88" fmla="*/ 20 w 57"/>
                <a:gd name="T89" fmla="*/ 13 h 89"/>
                <a:gd name="T90" fmla="*/ 18 w 57"/>
                <a:gd name="T91" fmla="*/ 13 h 89"/>
                <a:gd name="T92" fmla="*/ 18 w 57"/>
                <a:gd name="T93" fmla="*/ 12 h 89"/>
                <a:gd name="T94" fmla="*/ 19 w 57"/>
                <a:gd name="T95" fmla="*/ 10 h 89"/>
                <a:gd name="T96" fmla="*/ 20 w 57"/>
                <a:gd name="T97" fmla="*/ 7 h 89"/>
                <a:gd name="T98" fmla="*/ 21 w 57"/>
                <a:gd name="T99" fmla="*/ 6 h 89"/>
                <a:gd name="T100" fmla="*/ 23 w 57"/>
                <a:gd name="T101" fmla="*/ 3 h 89"/>
                <a:gd name="T102" fmla="*/ 24 w 57"/>
                <a:gd name="T103" fmla="*/ 1 h 89"/>
                <a:gd name="T104" fmla="*/ 25 w 57"/>
                <a:gd name="T105" fmla="*/ 0 h 89"/>
                <a:gd name="T106" fmla="*/ 26 w 57"/>
                <a:gd name="T107" fmla="*/ 0 h 89"/>
                <a:gd name="T108" fmla="*/ 27 w 57"/>
                <a:gd name="T109" fmla="*/ 0 h 89"/>
                <a:gd name="T110" fmla="*/ 28 w 57"/>
                <a:gd name="T111" fmla="*/ 0 h 89"/>
                <a:gd name="T112" fmla="*/ 31 w 57"/>
                <a:gd name="T113" fmla="*/ 1 h 89"/>
                <a:gd name="T114" fmla="*/ 34 w 57"/>
                <a:gd name="T115" fmla="*/ 4 h 89"/>
                <a:gd name="T116" fmla="*/ 33 w 57"/>
                <a:gd name="T117" fmla="*/ 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 h="89">
                  <a:moveTo>
                    <a:pt x="14" y="28"/>
                  </a:moveTo>
                  <a:cubicBezTo>
                    <a:pt x="14" y="28"/>
                    <a:pt x="14" y="28"/>
                    <a:pt x="14" y="28"/>
                  </a:cubicBezTo>
                  <a:cubicBezTo>
                    <a:pt x="14" y="27"/>
                    <a:pt x="15" y="27"/>
                    <a:pt x="15" y="27"/>
                  </a:cubicBezTo>
                  <a:cubicBezTo>
                    <a:pt x="18" y="26"/>
                    <a:pt x="23" y="22"/>
                    <a:pt x="25" y="24"/>
                  </a:cubicBezTo>
                  <a:cubicBezTo>
                    <a:pt x="26" y="25"/>
                    <a:pt x="28" y="26"/>
                    <a:pt x="28" y="26"/>
                  </a:cubicBezTo>
                  <a:cubicBezTo>
                    <a:pt x="29" y="27"/>
                    <a:pt x="29" y="29"/>
                    <a:pt x="29" y="31"/>
                  </a:cubicBezTo>
                  <a:cubicBezTo>
                    <a:pt x="28" y="34"/>
                    <a:pt x="26" y="36"/>
                    <a:pt x="25" y="39"/>
                  </a:cubicBezTo>
                  <a:cubicBezTo>
                    <a:pt x="23" y="43"/>
                    <a:pt x="23" y="43"/>
                    <a:pt x="23" y="43"/>
                  </a:cubicBezTo>
                  <a:cubicBezTo>
                    <a:pt x="23" y="44"/>
                    <a:pt x="22" y="47"/>
                    <a:pt x="21" y="49"/>
                  </a:cubicBezTo>
                  <a:cubicBezTo>
                    <a:pt x="20" y="51"/>
                    <a:pt x="24" y="43"/>
                    <a:pt x="23" y="45"/>
                  </a:cubicBezTo>
                  <a:cubicBezTo>
                    <a:pt x="23" y="46"/>
                    <a:pt x="23" y="47"/>
                    <a:pt x="23" y="47"/>
                  </a:cubicBezTo>
                  <a:cubicBezTo>
                    <a:pt x="21" y="51"/>
                    <a:pt x="21" y="50"/>
                    <a:pt x="21" y="54"/>
                  </a:cubicBezTo>
                  <a:cubicBezTo>
                    <a:pt x="21" y="56"/>
                    <a:pt x="20" y="67"/>
                    <a:pt x="20" y="69"/>
                  </a:cubicBezTo>
                  <a:cubicBezTo>
                    <a:pt x="20" y="70"/>
                    <a:pt x="21" y="71"/>
                    <a:pt x="22" y="72"/>
                  </a:cubicBezTo>
                  <a:cubicBezTo>
                    <a:pt x="23" y="72"/>
                    <a:pt x="24" y="73"/>
                    <a:pt x="25" y="73"/>
                  </a:cubicBezTo>
                  <a:cubicBezTo>
                    <a:pt x="26" y="74"/>
                    <a:pt x="27" y="74"/>
                    <a:pt x="28" y="74"/>
                  </a:cubicBezTo>
                  <a:cubicBezTo>
                    <a:pt x="45" y="67"/>
                    <a:pt x="39" y="65"/>
                    <a:pt x="49" y="54"/>
                  </a:cubicBezTo>
                  <a:cubicBezTo>
                    <a:pt x="51" y="52"/>
                    <a:pt x="53" y="49"/>
                    <a:pt x="54" y="46"/>
                  </a:cubicBezTo>
                  <a:cubicBezTo>
                    <a:pt x="54" y="46"/>
                    <a:pt x="54" y="46"/>
                    <a:pt x="55" y="45"/>
                  </a:cubicBezTo>
                  <a:cubicBezTo>
                    <a:pt x="56" y="47"/>
                    <a:pt x="54" y="50"/>
                    <a:pt x="57" y="50"/>
                  </a:cubicBezTo>
                  <a:cubicBezTo>
                    <a:pt x="52" y="58"/>
                    <a:pt x="49" y="70"/>
                    <a:pt x="42" y="74"/>
                  </a:cubicBezTo>
                  <a:cubicBezTo>
                    <a:pt x="40" y="76"/>
                    <a:pt x="26" y="89"/>
                    <a:pt x="17" y="85"/>
                  </a:cubicBezTo>
                  <a:cubicBezTo>
                    <a:pt x="14" y="86"/>
                    <a:pt x="11" y="83"/>
                    <a:pt x="8" y="82"/>
                  </a:cubicBezTo>
                  <a:cubicBezTo>
                    <a:pt x="6" y="81"/>
                    <a:pt x="4" y="80"/>
                    <a:pt x="2" y="78"/>
                  </a:cubicBezTo>
                  <a:cubicBezTo>
                    <a:pt x="1" y="75"/>
                    <a:pt x="0" y="72"/>
                    <a:pt x="0" y="69"/>
                  </a:cubicBezTo>
                  <a:cubicBezTo>
                    <a:pt x="0" y="68"/>
                    <a:pt x="0" y="67"/>
                    <a:pt x="0" y="66"/>
                  </a:cubicBezTo>
                  <a:cubicBezTo>
                    <a:pt x="0" y="63"/>
                    <a:pt x="0" y="58"/>
                    <a:pt x="1" y="57"/>
                  </a:cubicBezTo>
                  <a:cubicBezTo>
                    <a:pt x="1" y="56"/>
                    <a:pt x="1" y="55"/>
                    <a:pt x="1" y="53"/>
                  </a:cubicBezTo>
                  <a:cubicBezTo>
                    <a:pt x="2" y="53"/>
                    <a:pt x="1" y="52"/>
                    <a:pt x="3" y="52"/>
                  </a:cubicBezTo>
                  <a:cubicBezTo>
                    <a:pt x="3" y="52"/>
                    <a:pt x="3" y="51"/>
                    <a:pt x="3" y="51"/>
                  </a:cubicBezTo>
                  <a:cubicBezTo>
                    <a:pt x="4" y="50"/>
                    <a:pt x="5" y="48"/>
                    <a:pt x="6" y="47"/>
                  </a:cubicBezTo>
                  <a:cubicBezTo>
                    <a:pt x="6" y="47"/>
                    <a:pt x="1" y="51"/>
                    <a:pt x="4" y="47"/>
                  </a:cubicBezTo>
                  <a:cubicBezTo>
                    <a:pt x="5" y="43"/>
                    <a:pt x="9" y="38"/>
                    <a:pt x="10" y="35"/>
                  </a:cubicBezTo>
                  <a:cubicBezTo>
                    <a:pt x="10" y="35"/>
                    <a:pt x="11" y="34"/>
                    <a:pt x="11" y="34"/>
                  </a:cubicBezTo>
                  <a:cubicBezTo>
                    <a:pt x="11" y="33"/>
                    <a:pt x="12" y="32"/>
                    <a:pt x="12" y="31"/>
                  </a:cubicBezTo>
                  <a:cubicBezTo>
                    <a:pt x="11" y="30"/>
                    <a:pt x="12" y="29"/>
                    <a:pt x="12" y="28"/>
                  </a:cubicBezTo>
                  <a:cubicBezTo>
                    <a:pt x="13" y="28"/>
                    <a:pt x="13" y="28"/>
                    <a:pt x="14" y="28"/>
                  </a:cubicBezTo>
                  <a:close/>
                  <a:moveTo>
                    <a:pt x="33" y="6"/>
                  </a:moveTo>
                  <a:cubicBezTo>
                    <a:pt x="32" y="6"/>
                    <a:pt x="32" y="7"/>
                    <a:pt x="32" y="8"/>
                  </a:cubicBezTo>
                  <a:cubicBezTo>
                    <a:pt x="32" y="8"/>
                    <a:pt x="32" y="8"/>
                    <a:pt x="31" y="9"/>
                  </a:cubicBezTo>
                  <a:cubicBezTo>
                    <a:pt x="29" y="11"/>
                    <a:pt x="29" y="11"/>
                    <a:pt x="29" y="11"/>
                  </a:cubicBezTo>
                  <a:cubicBezTo>
                    <a:pt x="29" y="12"/>
                    <a:pt x="27" y="13"/>
                    <a:pt x="26" y="13"/>
                  </a:cubicBezTo>
                  <a:cubicBezTo>
                    <a:pt x="26" y="13"/>
                    <a:pt x="25" y="13"/>
                    <a:pt x="25" y="13"/>
                  </a:cubicBezTo>
                  <a:cubicBezTo>
                    <a:pt x="23" y="14"/>
                    <a:pt x="22" y="14"/>
                    <a:pt x="22" y="14"/>
                  </a:cubicBezTo>
                  <a:cubicBezTo>
                    <a:pt x="21" y="13"/>
                    <a:pt x="21" y="13"/>
                    <a:pt x="20" y="13"/>
                  </a:cubicBezTo>
                  <a:cubicBezTo>
                    <a:pt x="19" y="13"/>
                    <a:pt x="19" y="13"/>
                    <a:pt x="18" y="13"/>
                  </a:cubicBezTo>
                  <a:cubicBezTo>
                    <a:pt x="18" y="12"/>
                    <a:pt x="18" y="12"/>
                    <a:pt x="18" y="12"/>
                  </a:cubicBezTo>
                  <a:cubicBezTo>
                    <a:pt x="18" y="11"/>
                    <a:pt x="19" y="11"/>
                    <a:pt x="19" y="10"/>
                  </a:cubicBezTo>
                  <a:cubicBezTo>
                    <a:pt x="19" y="9"/>
                    <a:pt x="20" y="8"/>
                    <a:pt x="20" y="7"/>
                  </a:cubicBezTo>
                  <a:cubicBezTo>
                    <a:pt x="20" y="7"/>
                    <a:pt x="21" y="7"/>
                    <a:pt x="21" y="6"/>
                  </a:cubicBezTo>
                  <a:cubicBezTo>
                    <a:pt x="21" y="5"/>
                    <a:pt x="22" y="4"/>
                    <a:pt x="23" y="3"/>
                  </a:cubicBezTo>
                  <a:cubicBezTo>
                    <a:pt x="24" y="1"/>
                    <a:pt x="24" y="1"/>
                    <a:pt x="24" y="1"/>
                  </a:cubicBezTo>
                  <a:cubicBezTo>
                    <a:pt x="24" y="0"/>
                    <a:pt x="25" y="0"/>
                    <a:pt x="25" y="0"/>
                  </a:cubicBezTo>
                  <a:cubicBezTo>
                    <a:pt x="26" y="0"/>
                    <a:pt x="26" y="0"/>
                    <a:pt x="26" y="0"/>
                  </a:cubicBezTo>
                  <a:cubicBezTo>
                    <a:pt x="26" y="0"/>
                    <a:pt x="27" y="0"/>
                    <a:pt x="27" y="0"/>
                  </a:cubicBezTo>
                  <a:cubicBezTo>
                    <a:pt x="27" y="0"/>
                    <a:pt x="28" y="0"/>
                    <a:pt x="28" y="0"/>
                  </a:cubicBezTo>
                  <a:cubicBezTo>
                    <a:pt x="29" y="0"/>
                    <a:pt x="30" y="1"/>
                    <a:pt x="31" y="1"/>
                  </a:cubicBezTo>
                  <a:cubicBezTo>
                    <a:pt x="32" y="2"/>
                    <a:pt x="33" y="3"/>
                    <a:pt x="34" y="4"/>
                  </a:cubicBezTo>
                  <a:cubicBezTo>
                    <a:pt x="33" y="5"/>
                    <a:pt x="33" y="5"/>
                    <a:pt x="3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38">
              <a:extLst>
                <a:ext uri="{FF2B5EF4-FFF2-40B4-BE49-F238E27FC236}">
                  <a16:creationId xmlns:a16="http://schemas.microsoft.com/office/drawing/2014/main" id="{409E8E9F-3EED-4C59-A8CE-05B71D850A77}"/>
                </a:ext>
              </a:extLst>
            </p:cNvPr>
            <p:cNvSpPr>
              <a:spLocks noEditPoints="1"/>
            </p:cNvSpPr>
            <p:nvPr/>
          </p:nvSpPr>
          <p:spPr bwMode="auto">
            <a:xfrm>
              <a:off x="10668512" y="11454581"/>
              <a:ext cx="303213" cy="404813"/>
            </a:xfrm>
            <a:custGeom>
              <a:avLst/>
              <a:gdLst>
                <a:gd name="T0" fmla="*/ 80 w 110"/>
                <a:gd name="T1" fmla="*/ 126 h 147"/>
                <a:gd name="T2" fmla="*/ 90 w 110"/>
                <a:gd name="T3" fmla="*/ 105 h 147"/>
                <a:gd name="T4" fmla="*/ 107 w 110"/>
                <a:gd name="T5" fmla="*/ 84 h 147"/>
                <a:gd name="T6" fmla="*/ 102 w 110"/>
                <a:gd name="T7" fmla="*/ 96 h 147"/>
                <a:gd name="T8" fmla="*/ 93 w 110"/>
                <a:gd name="T9" fmla="*/ 111 h 147"/>
                <a:gd name="T10" fmla="*/ 85 w 110"/>
                <a:gd name="T11" fmla="*/ 124 h 147"/>
                <a:gd name="T12" fmla="*/ 79 w 110"/>
                <a:gd name="T13" fmla="*/ 135 h 147"/>
                <a:gd name="T14" fmla="*/ 64 w 110"/>
                <a:gd name="T15" fmla="*/ 146 h 147"/>
                <a:gd name="T16" fmla="*/ 49 w 110"/>
                <a:gd name="T17" fmla="*/ 141 h 147"/>
                <a:gd name="T18" fmla="*/ 39 w 110"/>
                <a:gd name="T19" fmla="*/ 124 h 147"/>
                <a:gd name="T20" fmla="*/ 36 w 110"/>
                <a:gd name="T21" fmla="*/ 111 h 147"/>
                <a:gd name="T22" fmla="*/ 34 w 110"/>
                <a:gd name="T23" fmla="*/ 108 h 147"/>
                <a:gd name="T24" fmla="*/ 23 w 110"/>
                <a:gd name="T25" fmla="*/ 121 h 147"/>
                <a:gd name="T26" fmla="*/ 2 w 110"/>
                <a:gd name="T27" fmla="*/ 110 h 147"/>
                <a:gd name="T28" fmla="*/ 0 w 110"/>
                <a:gd name="T29" fmla="*/ 99 h 147"/>
                <a:gd name="T30" fmla="*/ 15 w 110"/>
                <a:gd name="T31" fmla="*/ 63 h 147"/>
                <a:gd name="T32" fmla="*/ 35 w 110"/>
                <a:gd name="T33" fmla="*/ 53 h 147"/>
                <a:gd name="T34" fmla="*/ 49 w 110"/>
                <a:gd name="T35" fmla="*/ 40 h 147"/>
                <a:gd name="T36" fmla="*/ 54 w 110"/>
                <a:gd name="T37" fmla="*/ 27 h 147"/>
                <a:gd name="T38" fmla="*/ 68 w 110"/>
                <a:gd name="T39" fmla="*/ 7 h 147"/>
                <a:gd name="T40" fmla="*/ 84 w 110"/>
                <a:gd name="T41" fmla="*/ 2 h 147"/>
                <a:gd name="T42" fmla="*/ 90 w 110"/>
                <a:gd name="T43" fmla="*/ 14 h 147"/>
                <a:gd name="T44" fmla="*/ 88 w 110"/>
                <a:gd name="T45" fmla="*/ 25 h 147"/>
                <a:gd name="T46" fmla="*/ 82 w 110"/>
                <a:gd name="T47" fmla="*/ 38 h 147"/>
                <a:gd name="T48" fmla="*/ 76 w 110"/>
                <a:gd name="T49" fmla="*/ 53 h 147"/>
                <a:gd name="T50" fmla="*/ 65 w 110"/>
                <a:gd name="T51" fmla="*/ 67 h 147"/>
                <a:gd name="T52" fmla="*/ 61 w 110"/>
                <a:gd name="T53" fmla="*/ 80 h 147"/>
                <a:gd name="T54" fmla="*/ 59 w 110"/>
                <a:gd name="T55" fmla="*/ 90 h 147"/>
                <a:gd name="T56" fmla="*/ 59 w 110"/>
                <a:gd name="T57" fmla="*/ 103 h 147"/>
                <a:gd name="T58" fmla="*/ 62 w 110"/>
                <a:gd name="T59" fmla="*/ 115 h 147"/>
                <a:gd name="T60" fmla="*/ 65 w 110"/>
                <a:gd name="T61" fmla="*/ 122 h 147"/>
                <a:gd name="T62" fmla="*/ 72 w 110"/>
                <a:gd name="T63" fmla="*/ 131 h 147"/>
                <a:gd name="T64" fmla="*/ 24 w 110"/>
                <a:gd name="T65" fmla="*/ 95 h 147"/>
                <a:gd name="T66" fmla="*/ 22 w 110"/>
                <a:gd name="T67" fmla="*/ 114 h 147"/>
                <a:gd name="T68" fmla="*/ 35 w 110"/>
                <a:gd name="T69" fmla="*/ 100 h 147"/>
                <a:gd name="T70" fmla="*/ 35 w 110"/>
                <a:gd name="T71" fmla="*/ 90 h 147"/>
                <a:gd name="T72" fmla="*/ 48 w 110"/>
                <a:gd name="T73" fmla="*/ 136 h 147"/>
                <a:gd name="T74" fmla="*/ 47 w 110"/>
                <a:gd name="T75" fmla="*/ 135 h 147"/>
                <a:gd name="T76" fmla="*/ 49 w 110"/>
                <a:gd name="T77" fmla="*/ 138 h 147"/>
                <a:gd name="T78" fmla="*/ 57 w 110"/>
                <a:gd name="T79" fmla="*/ 142 h 147"/>
                <a:gd name="T80" fmla="*/ 48 w 110"/>
                <a:gd name="T81" fmla="*/ 136 h 147"/>
                <a:gd name="T82" fmla="*/ 56 w 110"/>
                <a:gd name="T83" fmla="*/ 140 h 147"/>
                <a:gd name="T84" fmla="*/ 57 w 110"/>
                <a:gd name="T85" fmla="*/ 121 h 147"/>
                <a:gd name="T86" fmla="*/ 58 w 110"/>
                <a:gd name="T87" fmla="*/ 123 h 147"/>
                <a:gd name="T88" fmla="*/ 60 w 110"/>
                <a:gd name="T89" fmla="*/ 125 h 147"/>
                <a:gd name="T90" fmla="*/ 59 w 110"/>
                <a:gd name="T91" fmla="*/ 125 h 147"/>
                <a:gd name="T92" fmla="*/ 59 w 110"/>
                <a:gd name="T93" fmla="*/ 111 h 147"/>
                <a:gd name="T94" fmla="*/ 61 w 110"/>
                <a:gd name="T95" fmla="*/ 115 h 147"/>
                <a:gd name="T96" fmla="*/ 62 w 110"/>
                <a:gd name="T97" fmla="*/ 123 h 147"/>
                <a:gd name="T98" fmla="*/ 67 w 110"/>
                <a:gd name="T99" fmla="*/ 130 h 147"/>
                <a:gd name="T100" fmla="*/ 63 w 110"/>
                <a:gd name="T101" fmla="*/ 119 h 147"/>
                <a:gd name="T102" fmla="*/ 78 w 110"/>
                <a:gd name="T103" fmla="*/ 42 h 147"/>
                <a:gd name="T104" fmla="*/ 84 w 110"/>
                <a:gd name="T105" fmla="*/ 26 h 147"/>
                <a:gd name="T106" fmla="*/ 83 w 110"/>
                <a:gd name="T107" fmla="*/ 5 h 147"/>
                <a:gd name="T108" fmla="*/ 78 w 110"/>
                <a:gd name="T109" fmla="*/ 13 h 147"/>
                <a:gd name="T110" fmla="*/ 73 w 110"/>
                <a:gd name="T111" fmla="*/ 23 h 147"/>
                <a:gd name="T112" fmla="*/ 67 w 110"/>
                <a:gd name="T113" fmla="*/ 45 h 147"/>
                <a:gd name="T114" fmla="*/ 67 w 110"/>
                <a:gd name="T115" fmla="*/ 128 h 147"/>
                <a:gd name="T116" fmla="*/ 67 w 110"/>
                <a:gd name="T117" fmla="*/ 12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0" h="147">
                  <a:moveTo>
                    <a:pt x="72" y="130"/>
                  </a:moveTo>
                  <a:cubicBezTo>
                    <a:pt x="76" y="129"/>
                    <a:pt x="77" y="128"/>
                    <a:pt x="79" y="128"/>
                  </a:cubicBezTo>
                  <a:cubicBezTo>
                    <a:pt x="79" y="127"/>
                    <a:pt x="80" y="127"/>
                    <a:pt x="80" y="126"/>
                  </a:cubicBezTo>
                  <a:cubicBezTo>
                    <a:pt x="82" y="123"/>
                    <a:pt x="79" y="126"/>
                    <a:pt x="82" y="122"/>
                  </a:cubicBezTo>
                  <a:cubicBezTo>
                    <a:pt x="82" y="121"/>
                    <a:pt x="83" y="119"/>
                    <a:pt x="84" y="118"/>
                  </a:cubicBezTo>
                  <a:cubicBezTo>
                    <a:pt x="86" y="115"/>
                    <a:pt x="86" y="112"/>
                    <a:pt x="90" y="105"/>
                  </a:cubicBezTo>
                  <a:cubicBezTo>
                    <a:pt x="95" y="98"/>
                    <a:pt x="98" y="91"/>
                    <a:pt x="102" y="84"/>
                  </a:cubicBezTo>
                  <a:cubicBezTo>
                    <a:pt x="105" y="79"/>
                    <a:pt x="104" y="76"/>
                    <a:pt x="108" y="79"/>
                  </a:cubicBezTo>
                  <a:cubicBezTo>
                    <a:pt x="110" y="81"/>
                    <a:pt x="107" y="80"/>
                    <a:pt x="107" y="84"/>
                  </a:cubicBezTo>
                  <a:cubicBezTo>
                    <a:pt x="109" y="84"/>
                    <a:pt x="105" y="87"/>
                    <a:pt x="105" y="87"/>
                  </a:cubicBezTo>
                  <a:cubicBezTo>
                    <a:pt x="106" y="89"/>
                    <a:pt x="105" y="90"/>
                    <a:pt x="105" y="91"/>
                  </a:cubicBezTo>
                  <a:cubicBezTo>
                    <a:pt x="103" y="92"/>
                    <a:pt x="105" y="97"/>
                    <a:pt x="102" y="96"/>
                  </a:cubicBezTo>
                  <a:cubicBezTo>
                    <a:pt x="99" y="100"/>
                    <a:pt x="96" y="101"/>
                    <a:pt x="94" y="105"/>
                  </a:cubicBezTo>
                  <a:cubicBezTo>
                    <a:pt x="94" y="109"/>
                    <a:pt x="92" y="106"/>
                    <a:pt x="94" y="108"/>
                  </a:cubicBezTo>
                  <a:cubicBezTo>
                    <a:pt x="93" y="111"/>
                    <a:pt x="93" y="111"/>
                    <a:pt x="93" y="111"/>
                  </a:cubicBezTo>
                  <a:cubicBezTo>
                    <a:pt x="89" y="116"/>
                    <a:pt x="89" y="116"/>
                    <a:pt x="89" y="119"/>
                  </a:cubicBezTo>
                  <a:cubicBezTo>
                    <a:pt x="88" y="119"/>
                    <a:pt x="88" y="120"/>
                    <a:pt x="88" y="120"/>
                  </a:cubicBezTo>
                  <a:cubicBezTo>
                    <a:pt x="85" y="124"/>
                    <a:pt x="85" y="124"/>
                    <a:pt x="85" y="124"/>
                  </a:cubicBezTo>
                  <a:cubicBezTo>
                    <a:pt x="85" y="124"/>
                    <a:pt x="84" y="125"/>
                    <a:pt x="84" y="126"/>
                  </a:cubicBezTo>
                  <a:cubicBezTo>
                    <a:pt x="83" y="128"/>
                    <a:pt x="82" y="129"/>
                    <a:pt x="81" y="131"/>
                  </a:cubicBezTo>
                  <a:cubicBezTo>
                    <a:pt x="79" y="135"/>
                    <a:pt x="79" y="135"/>
                    <a:pt x="79" y="135"/>
                  </a:cubicBezTo>
                  <a:cubicBezTo>
                    <a:pt x="78" y="136"/>
                    <a:pt x="77" y="138"/>
                    <a:pt x="75" y="139"/>
                  </a:cubicBezTo>
                  <a:cubicBezTo>
                    <a:pt x="74" y="140"/>
                    <a:pt x="72" y="141"/>
                    <a:pt x="70" y="142"/>
                  </a:cubicBezTo>
                  <a:cubicBezTo>
                    <a:pt x="68" y="143"/>
                    <a:pt x="66" y="145"/>
                    <a:pt x="64" y="146"/>
                  </a:cubicBezTo>
                  <a:cubicBezTo>
                    <a:pt x="63" y="146"/>
                    <a:pt x="63" y="146"/>
                    <a:pt x="63" y="147"/>
                  </a:cubicBezTo>
                  <a:cubicBezTo>
                    <a:pt x="61" y="147"/>
                    <a:pt x="59" y="147"/>
                    <a:pt x="57" y="146"/>
                  </a:cubicBezTo>
                  <a:cubicBezTo>
                    <a:pt x="53" y="144"/>
                    <a:pt x="53" y="145"/>
                    <a:pt x="49" y="141"/>
                  </a:cubicBezTo>
                  <a:cubicBezTo>
                    <a:pt x="46" y="139"/>
                    <a:pt x="44" y="135"/>
                    <a:pt x="42" y="132"/>
                  </a:cubicBezTo>
                  <a:cubicBezTo>
                    <a:pt x="41" y="130"/>
                    <a:pt x="40" y="128"/>
                    <a:pt x="39" y="125"/>
                  </a:cubicBezTo>
                  <a:cubicBezTo>
                    <a:pt x="39" y="125"/>
                    <a:pt x="39" y="124"/>
                    <a:pt x="39" y="124"/>
                  </a:cubicBezTo>
                  <a:cubicBezTo>
                    <a:pt x="38" y="123"/>
                    <a:pt x="38" y="122"/>
                    <a:pt x="38" y="121"/>
                  </a:cubicBezTo>
                  <a:cubicBezTo>
                    <a:pt x="38" y="120"/>
                    <a:pt x="37" y="118"/>
                    <a:pt x="37" y="116"/>
                  </a:cubicBezTo>
                  <a:cubicBezTo>
                    <a:pt x="37" y="115"/>
                    <a:pt x="36" y="113"/>
                    <a:pt x="36" y="111"/>
                  </a:cubicBezTo>
                  <a:cubicBezTo>
                    <a:pt x="36" y="110"/>
                    <a:pt x="36" y="108"/>
                    <a:pt x="36" y="107"/>
                  </a:cubicBezTo>
                  <a:cubicBezTo>
                    <a:pt x="36" y="107"/>
                    <a:pt x="35" y="107"/>
                    <a:pt x="35" y="106"/>
                  </a:cubicBezTo>
                  <a:cubicBezTo>
                    <a:pt x="34" y="108"/>
                    <a:pt x="34" y="108"/>
                    <a:pt x="34" y="108"/>
                  </a:cubicBezTo>
                  <a:cubicBezTo>
                    <a:pt x="33" y="109"/>
                    <a:pt x="32" y="110"/>
                    <a:pt x="32" y="112"/>
                  </a:cubicBezTo>
                  <a:cubicBezTo>
                    <a:pt x="31" y="116"/>
                    <a:pt x="29" y="118"/>
                    <a:pt x="26" y="119"/>
                  </a:cubicBezTo>
                  <a:cubicBezTo>
                    <a:pt x="25" y="120"/>
                    <a:pt x="24" y="120"/>
                    <a:pt x="23" y="121"/>
                  </a:cubicBezTo>
                  <a:cubicBezTo>
                    <a:pt x="22" y="122"/>
                    <a:pt x="19" y="122"/>
                    <a:pt x="18" y="122"/>
                  </a:cubicBezTo>
                  <a:cubicBezTo>
                    <a:pt x="15" y="121"/>
                    <a:pt x="12" y="120"/>
                    <a:pt x="10" y="119"/>
                  </a:cubicBezTo>
                  <a:cubicBezTo>
                    <a:pt x="6" y="117"/>
                    <a:pt x="3" y="114"/>
                    <a:pt x="2" y="110"/>
                  </a:cubicBezTo>
                  <a:cubicBezTo>
                    <a:pt x="1" y="108"/>
                    <a:pt x="0" y="106"/>
                    <a:pt x="0" y="103"/>
                  </a:cubicBezTo>
                  <a:cubicBezTo>
                    <a:pt x="0" y="102"/>
                    <a:pt x="0" y="102"/>
                    <a:pt x="0" y="101"/>
                  </a:cubicBezTo>
                  <a:cubicBezTo>
                    <a:pt x="0" y="100"/>
                    <a:pt x="0" y="99"/>
                    <a:pt x="0" y="99"/>
                  </a:cubicBezTo>
                  <a:cubicBezTo>
                    <a:pt x="0" y="96"/>
                    <a:pt x="0" y="93"/>
                    <a:pt x="0" y="91"/>
                  </a:cubicBezTo>
                  <a:cubicBezTo>
                    <a:pt x="2" y="86"/>
                    <a:pt x="3" y="81"/>
                    <a:pt x="5" y="76"/>
                  </a:cubicBezTo>
                  <a:cubicBezTo>
                    <a:pt x="8" y="72"/>
                    <a:pt x="11" y="67"/>
                    <a:pt x="15" y="63"/>
                  </a:cubicBezTo>
                  <a:cubicBezTo>
                    <a:pt x="19" y="59"/>
                    <a:pt x="24" y="56"/>
                    <a:pt x="30" y="54"/>
                  </a:cubicBezTo>
                  <a:cubicBezTo>
                    <a:pt x="31" y="53"/>
                    <a:pt x="32" y="53"/>
                    <a:pt x="33" y="53"/>
                  </a:cubicBezTo>
                  <a:cubicBezTo>
                    <a:pt x="34" y="53"/>
                    <a:pt x="34" y="53"/>
                    <a:pt x="35" y="53"/>
                  </a:cubicBezTo>
                  <a:cubicBezTo>
                    <a:pt x="38" y="55"/>
                    <a:pt x="38" y="55"/>
                    <a:pt x="38" y="55"/>
                  </a:cubicBezTo>
                  <a:cubicBezTo>
                    <a:pt x="46" y="65"/>
                    <a:pt x="44" y="49"/>
                    <a:pt x="48" y="43"/>
                  </a:cubicBezTo>
                  <a:cubicBezTo>
                    <a:pt x="49" y="40"/>
                    <a:pt x="49" y="40"/>
                    <a:pt x="49" y="40"/>
                  </a:cubicBezTo>
                  <a:cubicBezTo>
                    <a:pt x="49" y="39"/>
                    <a:pt x="50" y="37"/>
                    <a:pt x="50" y="36"/>
                  </a:cubicBezTo>
                  <a:cubicBezTo>
                    <a:pt x="51" y="34"/>
                    <a:pt x="52" y="32"/>
                    <a:pt x="52" y="30"/>
                  </a:cubicBezTo>
                  <a:cubicBezTo>
                    <a:pt x="53" y="29"/>
                    <a:pt x="53" y="28"/>
                    <a:pt x="54" y="27"/>
                  </a:cubicBezTo>
                  <a:cubicBezTo>
                    <a:pt x="55" y="24"/>
                    <a:pt x="57" y="21"/>
                    <a:pt x="58" y="18"/>
                  </a:cubicBezTo>
                  <a:cubicBezTo>
                    <a:pt x="60" y="16"/>
                    <a:pt x="61" y="13"/>
                    <a:pt x="63" y="12"/>
                  </a:cubicBezTo>
                  <a:cubicBezTo>
                    <a:pt x="65" y="10"/>
                    <a:pt x="67" y="8"/>
                    <a:pt x="68" y="7"/>
                  </a:cubicBezTo>
                  <a:cubicBezTo>
                    <a:pt x="69" y="6"/>
                    <a:pt x="70" y="6"/>
                    <a:pt x="71" y="5"/>
                  </a:cubicBezTo>
                  <a:cubicBezTo>
                    <a:pt x="73" y="4"/>
                    <a:pt x="74" y="3"/>
                    <a:pt x="76" y="2"/>
                  </a:cubicBezTo>
                  <a:cubicBezTo>
                    <a:pt x="79" y="0"/>
                    <a:pt x="81" y="0"/>
                    <a:pt x="84" y="2"/>
                  </a:cubicBezTo>
                  <a:cubicBezTo>
                    <a:pt x="86" y="3"/>
                    <a:pt x="87" y="4"/>
                    <a:pt x="89" y="6"/>
                  </a:cubicBezTo>
                  <a:cubicBezTo>
                    <a:pt x="90" y="6"/>
                    <a:pt x="90" y="7"/>
                    <a:pt x="90" y="7"/>
                  </a:cubicBezTo>
                  <a:cubicBezTo>
                    <a:pt x="90" y="9"/>
                    <a:pt x="91" y="12"/>
                    <a:pt x="90" y="14"/>
                  </a:cubicBezTo>
                  <a:cubicBezTo>
                    <a:pt x="90" y="19"/>
                    <a:pt x="90" y="19"/>
                    <a:pt x="90" y="19"/>
                  </a:cubicBezTo>
                  <a:cubicBezTo>
                    <a:pt x="90" y="20"/>
                    <a:pt x="90" y="22"/>
                    <a:pt x="89" y="24"/>
                  </a:cubicBezTo>
                  <a:cubicBezTo>
                    <a:pt x="88" y="24"/>
                    <a:pt x="89" y="25"/>
                    <a:pt x="88" y="25"/>
                  </a:cubicBezTo>
                  <a:cubicBezTo>
                    <a:pt x="88" y="26"/>
                    <a:pt x="88" y="27"/>
                    <a:pt x="87" y="29"/>
                  </a:cubicBezTo>
                  <a:cubicBezTo>
                    <a:pt x="86" y="30"/>
                    <a:pt x="85" y="32"/>
                    <a:pt x="85" y="33"/>
                  </a:cubicBezTo>
                  <a:cubicBezTo>
                    <a:pt x="84" y="35"/>
                    <a:pt x="83" y="37"/>
                    <a:pt x="82" y="38"/>
                  </a:cubicBezTo>
                  <a:cubicBezTo>
                    <a:pt x="82" y="40"/>
                    <a:pt x="82" y="41"/>
                    <a:pt x="81" y="42"/>
                  </a:cubicBezTo>
                  <a:cubicBezTo>
                    <a:pt x="81" y="44"/>
                    <a:pt x="80" y="46"/>
                    <a:pt x="79" y="47"/>
                  </a:cubicBezTo>
                  <a:cubicBezTo>
                    <a:pt x="77" y="49"/>
                    <a:pt x="76" y="51"/>
                    <a:pt x="76" y="53"/>
                  </a:cubicBezTo>
                  <a:cubicBezTo>
                    <a:pt x="75" y="54"/>
                    <a:pt x="74" y="56"/>
                    <a:pt x="73" y="56"/>
                  </a:cubicBezTo>
                  <a:cubicBezTo>
                    <a:pt x="72" y="57"/>
                    <a:pt x="70" y="59"/>
                    <a:pt x="70" y="60"/>
                  </a:cubicBezTo>
                  <a:cubicBezTo>
                    <a:pt x="69" y="63"/>
                    <a:pt x="67" y="65"/>
                    <a:pt x="65" y="67"/>
                  </a:cubicBezTo>
                  <a:cubicBezTo>
                    <a:pt x="63" y="69"/>
                    <a:pt x="64" y="70"/>
                    <a:pt x="63" y="72"/>
                  </a:cubicBezTo>
                  <a:cubicBezTo>
                    <a:pt x="63" y="73"/>
                    <a:pt x="62" y="74"/>
                    <a:pt x="62" y="74"/>
                  </a:cubicBezTo>
                  <a:cubicBezTo>
                    <a:pt x="62" y="76"/>
                    <a:pt x="61" y="78"/>
                    <a:pt x="61" y="80"/>
                  </a:cubicBezTo>
                  <a:cubicBezTo>
                    <a:pt x="61" y="81"/>
                    <a:pt x="61" y="83"/>
                    <a:pt x="60" y="85"/>
                  </a:cubicBezTo>
                  <a:cubicBezTo>
                    <a:pt x="60" y="86"/>
                    <a:pt x="60" y="87"/>
                    <a:pt x="60" y="88"/>
                  </a:cubicBezTo>
                  <a:cubicBezTo>
                    <a:pt x="60" y="89"/>
                    <a:pt x="60" y="90"/>
                    <a:pt x="59" y="90"/>
                  </a:cubicBezTo>
                  <a:cubicBezTo>
                    <a:pt x="59" y="91"/>
                    <a:pt x="59" y="92"/>
                    <a:pt x="59" y="93"/>
                  </a:cubicBezTo>
                  <a:cubicBezTo>
                    <a:pt x="60" y="95"/>
                    <a:pt x="60" y="96"/>
                    <a:pt x="59" y="97"/>
                  </a:cubicBezTo>
                  <a:cubicBezTo>
                    <a:pt x="59" y="103"/>
                    <a:pt x="59" y="103"/>
                    <a:pt x="59" y="103"/>
                  </a:cubicBezTo>
                  <a:cubicBezTo>
                    <a:pt x="59" y="103"/>
                    <a:pt x="59" y="103"/>
                    <a:pt x="60" y="103"/>
                  </a:cubicBezTo>
                  <a:cubicBezTo>
                    <a:pt x="60" y="105"/>
                    <a:pt x="60" y="106"/>
                    <a:pt x="60" y="107"/>
                  </a:cubicBezTo>
                  <a:cubicBezTo>
                    <a:pt x="60" y="110"/>
                    <a:pt x="61" y="113"/>
                    <a:pt x="62" y="115"/>
                  </a:cubicBezTo>
                  <a:cubicBezTo>
                    <a:pt x="63" y="116"/>
                    <a:pt x="63" y="117"/>
                    <a:pt x="63" y="117"/>
                  </a:cubicBezTo>
                  <a:cubicBezTo>
                    <a:pt x="63" y="118"/>
                    <a:pt x="64" y="119"/>
                    <a:pt x="64" y="119"/>
                  </a:cubicBezTo>
                  <a:cubicBezTo>
                    <a:pt x="63" y="121"/>
                    <a:pt x="64" y="121"/>
                    <a:pt x="65" y="122"/>
                  </a:cubicBezTo>
                  <a:cubicBezTo>
                    <a:pt x="66" y="125"/>
                    <a:pt x="68" y="127"/>
                    <a:pt x="70" y="129"/>
                  </a:cubicBezTo>
                  <a:cubicBezTo>
                    <a:pt x="70" y="129"/>
                    <a:pt x="69" y="129"/>
                    <a:pt x="69" y="129"/>
                  </a:cubicBezTo>
                  <a:cubicBezTo>
                    <a:pt x="70" y="130"/>
                    <a:pt x="71" y="131"/>
                    <a:pt x="72" y="131"/>
                  </a:cubicBezTo>
                  <a:cubicBezTo>
                    <a:pt x="72" y="131"/>
                    <a:pt x="72" y="130"/>
                    <a:pt x="72" y="130"/>
                  </a:cubicBezTo>
                  <a:close/>
                  <a:moveTo>
                    <a:pt x="25" y="93"/>
                  </a:moveTo>
                  <a:cubicBezTo>
                    <a:pt x="24" y="95"/>
                    <a:pt x="24" y="95"/>
                    <a:pt x="24" y="95"/>
                  </a:cubicBezTo>
                  <a:cubicBezTo>
                    <a:pt x="21" y="101"/>
                    <a:pt x="21" y="101"/>
                    <a:pt x="21" y="101"/>
                  </a:cubicBezTo>
                  <a:cubicBezTo>
                    <a:pt x="20" y="105"/>
                    <a:pt x="20" y="109"/>
                    <a:pt x="22" y="113"/>
                  </a:cubicBezTo>
                  <a:cubicBezTo>
                    <a:pt x="22" y="113"/>
                    <a:pt x="22" y="113"/>
                    <a:pt x="22" y="114"/>
                  </a:cubicBezTo>
                  <a:cubicBezTo>
                    <a:pt x="24" y="113"/>
                    <a:pt x="25" y="112"/>
                    <a:pt x="26" y="111"/>
                  </a:cubicBezTo>
                  <a:cubicBezTo>
                    <a:pt x="28" y="109"/>
                    <a:pt x="30" y="106"/>
                    <a:pt x="32" y="104"/>
                  </a:cubicBezTo>
                  <a:cubicBezTo>
                    <a:pt x="33" y="103"/>
                    <a:pt x="34" y="102"/>
                    <a:pt x="35" y="100"/>
                  </a:cubicBezTo>
                  <a:cubicBezTo>
                    <a:pt x="35" y="100"/>
                    <a:pt x="35" y="99"/>
                    <a:pt x="35" y="99"/>
                  </a:cubicBezTo>
                  <a:cubicBezTo>
                    <a:pt x="35" y="95"/>
                    <a:pt x="35" y="95"/>
                    <a:pt x="35" y="95"/>
                  </a:cubicBezTo>
                  <a:cubicBezTo>
                    <a:pt x="35" y="93"/>
                    <a:pt x="35" y="92"/>
                    <a:pt x="35" y="90"/>
                  </a:cubicBezTo>
                  <a:cubicBezTo>
                    <a:pt x="39" y="79"/>
                    <a:pt x="36" y="74"/>
                    <a:pt x="30" y="85"/>
                  </a:cubicBezTo>
                  <a:cubicBezTo>
                    <a:pt x="27" y="87"/>
                    <a:pt x="26" y="90"/>
                    <a:pt x="25" y="93"/>
                  </a:cubicBezTo>
                  <a:close/>
                  <a:moveTo>
                    <a:pt x="48" y="136"/>
                  </a:moveTo>
                  <a:cubicBezTo>
                    <a:pt x="48" y="136"/>
                    <a:pt x="48" y="135"/>
                    <a:pt x="48" y="135"/>
                  </a:cubicBezTo>
                  <a:cubicBezTo>
                    <a:pt x="48" y="135"/>
                    <a:pt x="48" y="135"/>
                    <a:pt x="48" y="135"/>
                  </a:cubicBezTo>
                  <a:cubicBezTo>
                    <a:pt x="47" y="135"/>
                    <a:pt x="47" y="135"/>
                    <a:pt x="47" y="135"/>
                  </a:cubicBezTo>
                  <a:cubicBezTo>
                    <a:pt x="47" y="135"/>
                    <a:pt x="48" y="135"/>
                    <a:pt x="48" y="135"/>
                  </a:cubicBezTo>
                  <a:cubicBezTo>
                    <a:pt x="48" y="136"/>
                    <a:pt x="48" y="136"/>
                    <a:pt x="48" y="136"/>
                  </a:cubicBezTo>
                  <a:cubicBezTo>
                    <a:pt x="49" y="138"/>
                    <a:pt x="49" y="138"/>
                    <a:pt x="49" y="138"/>
                  </a:cubicBezTo>
                  <a:cubicBezTo>
                    <a:pt x="51" y="140"/>
                    <a:pt x="54" y="142"/>
                    <a:pt x="57" y="143"/>
                  </a:cubicBezTo>
                  <a:cubicBezTo>
                    <a:pt x="57" y="144"/>
                    <a:pt x="58" y="144"/>
                    <a:pt x="59" y="144"/>
                  </a:cubicBezTo>
                  <a:cubicBezTo>
                    <a:pt x="58" y="143"/>
                    <a:pt x="58" y="142"/>
                    <a:pt x="57" y="142"/>
                  </a:cubicBezTo>
                  <a:cubicBezTo>
                    <a:pt x="50" y="136"/>
                    <a:pt x="50" y="136"/>
                    <a:pt x="50" y="136"/>
                  </a:cubicBezTo>
                  <a:cubicBezTo>
                    <a:pt x="49" y="136"/>
                    <a:pt x="50" y="136"/>
                    <a:pt x="50" y="136"/>
                  </a:cubicBezTo>
                  <a:lnTo>
                    <a:pt x="48" y="136"/>
                  </a:lnTo>
                  <a:close/>
                  <a:moveTo>
                    <a:pt x="56" y="139"/>
                  </a:moveTo>
                  <a:cubicBezTo>
                    <a:pt x="56" y="139"/>
                    <a:pt x="55" y="139"/>
                    <a:pt x="55" y="140"/>
                  </a:cubicBezTo>
                  <a:cubicBezTo>
                    <a:pt x="56" y="140"/>
                    <a:pt x="56" y="140"/>
                    <a:pt x="56" y="140"/>
                  </a:cubicBezTo>
                  <a:lnTo>
                    <a:pt x="56" y="139"/>
                  </a:lnTo>
                  <a:close/>
                  <a:moveTo>
                    <a:pt x="58" y="121"/>
                  </a:moveTo>
                  <a:cubicBezTo>
                    <a:pt x="57" y="121"/>
                    <a:pt x="57" y="121"/>
                    <a:pt x="57" y="121"/>
                  </a:cubicBezTo>
                  <a:cubicBezTo>
                    <a:pt x="58" y="122"/>
                    <a:pt x="58" y="122"/>
                    <a:pt x="58" y="122"/>
                  </a:cubicBezTo>
                  <a:lnTo>
                    <a:pt x="58" y="121"/>
                  </a:lnTo>
                  <a:close/>
                  <a:moveTo>
                    <a:pt x="58" y="123"/>
                  </a:moveTo>
                  <a:cubicBezTo>
                    <a:pt x="58" y="123"/>
                    <a:pt x="58" y="123"/>
                    <a:pt x="58" y="123"/>
                  </a:cubicBezTo>
                  <a:cubicBezTo>
                    <a:pt x="58" y="123"/>
                    <a:pt x="58" y="123"/>
                    <a:pt x="58" y="123"/>
                  </a:cubicBezTo>
                  <a:close/>
                  <a:moveTo>
                    <a:pt x="60" y="125"/>
                  </a:moveTo>
                  <a:cubicBezTo>
                    <a:pt x="60" y="125"/>
                    <a:pt x="59" y="124"/>
                    <a:pt x="59" y="124"/>
                  </a:cubicBezTo>
                  <a:cubicBezTo>
                    <a:pt x="59" y="124"/>
                    <a:pt x="59" y="124"/>
                    <a:pt x="59" y="124"/>
                  </a:cubicBezTo>
                  <a:cubicBezTo>
                    <a:pt x="59" y="125"/>
                    <a:pt x="59" y="125"/>
                    <a:pt x="59" y="125"/>
                  </a:cubicBezTo>
                  <a:lnTo>
                    <a:pt x="60" y="125"/>
                  </a:lnTo>
                  <a:close/>
                  <a:moveTo>
                    <a:pt x="61" y="115"/>
                  </a:moveTo>
                  <a:cubicBezTo>
                    <a:pt x="61" y="114"/>
                    <a:pt x="61" y="112"/>
                    <a:pt x="59" y="111"/>
                  </a:cubicBezTo>
                  <a:cubicBezTo>
                    <a:pt x="60" y="114"/>
                    <a:pt x="61" y="116"/>
                    <a:pt x="62" y="118"/>
                  </a:cubicBezTo>
                  <a:cubicBezTo>
                    <a:pt x="62" y="118"/>
                    <a:pt x="62" y="119"/>
                    <a:pt x="63" y="119"/>
                  </a:cubicBezTo>
                  <a:cubicBezTo>
                    <a:pt x="62" y="117"/>
                    <a:pt x="62" y="116"/>
                    <a:pt x="61" y="115"/>
                  </a:cubicBezTo>
                  <a:close/>
                  <a:moveTo>
                    <a:pt x="67" y="129"/>
                  </a:moveTo>
                  <a:cubicBezTo>
                    <a:pt x="66" y="129"/>
                    <a:pt x="66" y="128"/>
                    <a:pt x="65" y="127"/>
                  </a:cubicBezTo>
                  <a:cubicBezTo>
                    <a:pt x="64" y="126"/>
                    <a:pt x="63" y="124"/>
                    <a:pt x="62" y="123"/>
                  </a:cubicBezTo>
                  <a:cubicBezTo>
                    <a:pt x="62" y="123"/>
                    <a:pt x="62" y="122"/>
                    <a:pt x="61" y="123"/>
                  </a:cubicBezTo>
                  <a:cubicBezTo>
                    <a:pt x="62" y="125"/>
                    <a:pt x="64" y="127"/>
                    <a:pt x="65" y="129"/>
                  </a:cubicBezTo>
                  <a:cubicBezTo>
                    <a:pt x="65" y="129"/>
                    <a:pt x="66" y="129"/>
                    <a:pt x="67" y="130"/>
                  </a:cubicBezTo>
                  <a:lnTo>
                    <a:pt x="67" y="129"/>
                  </a:lnTo>
                  <a:close/>
                  <a:moveTo>
                    <a:pt x="63" y="119"/>
                  </a:moveTo>
                  <a:cubicBezTo>
                    <a:pt x="63" y="119"/>
                    <a:pt x="63" y="119"/>
                    <a:pt x="63" y="119"/>
                  </a:cubicBezTo>
                  <a:cubicBezTo>
                    <a:pt x="63" y="119"/>
                    <a:pt x="63" y="119"/>
                    <a:pt x="63" y="119"/>
                  </a:cubicBezTo>
                  <a:close/>
                  <a:moveTo>
                    <a:pt x="73" y="49"/>
                  </a:moveTo>
                  <a:cubicBezTo>
                    <a:pt x="75" y="47"/>
                    <a:pt x="77" y="44"/>
                    <a:pt x="78" y="42"/>
                  </a:cubicBezTo>
                  <a:cubicBezTo>
                    <a:pt x="80" y="38"/>
                    <a:pt x="81" y="35"/>
                    <a:pt x="83" y="31"/>
                  </a:cubicBezTo>
                  <a:cubicBezTo>
                    <a:pt x="84" y="30"/>
                    <a:pt x="84" y="30"/>
                    <a:pt x="84" y="28"/>
                  </a:cubicBezTo>
                  <a:cubicBezTo>
                    <a:pt x="84" y="27"/>
                    <a:pt x="84" y="26"/>
                    <a:pt x="84" y="26"/>
                  </a:cubicBezTo>
                  <a:cubicBezTo>
                    <a:pt x="86" y="21"/>
                    <a:pt x="86" y="15"/>
                    <a:pt x="87" y="10"/>
                  </a:cubicBezTo>
                  <a:cubicBezTo>
                    <a:pt x="87" y="9"/>
                    <a:pt x="86" y="8"/>
                    <a:pt x="86" y="6"/>
                  </a:cubicBezTo>
                  <a:cubicBezTo>
                    <a:pt x="85" y="5"/>
                    <a:pt x="85" y="4"/>
                    <a:pt x="83" y="5"/>
                  </a:cubicBezTo>
                  <a:cubicBezTo>
                    <a:pt x="83" y="6"/>
                    <a:pt x="82" y="6"/>
                    <a:pt x="82" y="6"/>
                  </a:cubicBezTo>
                  <a:cubicBezTo>
                    <a:pt x="81" y="8"/>
                    <a:pt x="80" y="10"/>
                    <a:pt x="79" y="11"/>
                  </a:cubicBezTo>
                  <a:cubicBezTo>
                    <a:pt x="79" y="12"/>
                    <a:pt x="78" y="12"/>
                    <a:pt x="78" y="13"/>
                  </a:cubicBezTo>
                  <a:cubicBezTo>
                    <a:pt x="78" y="14"/>
                    <a:pt x="78" y="16"/>
                    <a:pt x="77" y="17"/>
                  </a:cubicBezTo>
                  <a:cubicBezTo>
                    <a:pt x="76" y="19"/>
                    <a:pt x="75" y="20"/>
                    <a:pt x="74" y="21"/>
                  </a:cubicBezTo>
                  <a:cubicBezTo>
                    <a:pt x="73" y="21"/>
                    <a:pt x="73" y="22"/>
                    <a:pt x="73" y="23"/>
                  </a:cubicBezTo>
                  <a:cubicBezTo>
                    <a:pt x="73" y="24"/>
                    <a:pt x="73" y="25"/>
                    <a:pt x="72" y="27"/>
                  </a:cubicBezTo>
                  <a:cubicBezTo>
                    <a:pt x="72" y="28"/>
                    <a:pt x="71" y="30"/>
                    <a:pt x="71" y="31"/>
                  </a:cubicBezTo>
                  <a:cubicBezTo>
                    <a:pt x="70" y="36"/>
                    <a:pt x="67" y="40"/>
                    <a:pt x="67" y="45"/>
                  </a:cubicBezTo>
                  <a:cubicBezTo>
                    <a:pt x="65" y="52"/>
                    <a:pt x="60" y="65"/>
                    <a:pt x="69" y="56"/>
                  </a:cubicBezTo>
                  <a:cubicBezTo>
                    <a:pt x="70" y="54"/>
                    <a:pt x="72" y="51"/>
                    <a:pt x="73" y="49"/>
                  </a:cubicBezTo>
                  <a:close/>
                  <a:moveTo>
                    <a:pt x="67" y="128"/>
                  </a:moveTo>
                  <a:cubicBezTo>
                    <a:pt x="68" y="129"/>
                    <a:pt x="68" y="129"/>
                    <a:pt x="69" y="129"/>
                  </a:cubicBezTo>
                  <a:cubicBezTo>
                    <a:pt x="69" y="129"/>
                    <a:pt x="69" y="128"/>
                    <a:pt x="68" y="128"/>
                  </a:cubicBezTo>
                  <a:cubicBezTo>
                    <a:pt x="68" y="128"/>
                    <a:pt x="68" y="128"/>
                    <a:pt x="67"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39">
              <a:extLst>
                <a:ext uri="{FF2B5EF4-FFF2-40B4-BE49-F238E27FC236}">
                  <a16:creationId xmlns:a16="http://schemas.microsoft.com/office/drawing/2014/main" id="{E8995D3B-B405-4B85-8157-CD21498638C6}"/>
                </a:ext>
              </a:extLst>
            </p:cNvPr>
            <p:cNvSpPr>
              <a:spLocks noEditPoints="1"/>
            </p:cNvSpPr>
            <p:nvPr/>
          </p:nvSpPr>
          <p:spPr bwMode="auto">
            <a:xfrm>
              <a:off x="9365175" y="11094219"/>
              <a:ext cx="100013" cy="136525"/>
            </a:xfrm>
            <a:custGeom>
              <a:avLst/>
              <a:gdLst>
                <a:gd name="T0" fmla="*/ 36 w 36"/>
                <a:gd name="T1" fmla="*/ 23 h 49"/>
                <a:gd name="T2" fmla="*/ 14 w 36"/>
                <a:gd name="T3" fmla="*/ 49 h 49"/>
                <a:gd name="T4" fmla="*/ 0 w 36"/>
                <a:gd name="T5" fmla="*/ 49 h 49"/>
                <a:gd name="T6" fmla="*/ 0 w 36"/>
                <a:gd name="T7" fmla="*/ 0 h 49"/>
                <a:gd name="T8" fmla="*/ 13 w 36"/>
                <a:gd name="T9" fmla="*/ 0 h 49"/>
                <a:gd name="T10" fmla="*/ 36 w 36"/>
                <a:gd name="T11" fmla="*/ 23 h 49"/>
                <a:gd name="T12" fmla="*/ 31 w 36"/>
                <a:gd name="T13" fmla="*/ 24 h 49"/>
                <a:gd name="T14" fmla="*/ 12 w 36"/>
                <a:gd name="T15" fmla="*/ 4 h 49"/>
                <a:gd name="T16" fmla="*/ 5 w 36"/>
                <a:gd name="T17" fmla="*/ 4 h 49"/>
                <a:gd name="T18" fmla="*/ 5 w 36"/>
                <a:gd name="T19" fmla="*/ 45 h 49"/>
                <a:gd name="T20" fmla="*/ 13 w 36"/>
                <a:gd name="T21" fmla="*/ 45 h 49"/>
                <a:gd name="T22" fmla="*/ 31 w 36"/>
                <a:gd name="T23"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9">
                  <a:moveTo>
                    <a:pt x="36" y="23"/>
                  </a:moveTo>
                  <a:cubicBezTo>
                    <a:pt x="36" y="43"/>
                    <a:pt x="24" y="49"/>
                    <a:pt x="14" y="49"/>
                  </a:cubicBezTo>
                  <a:cubicBezTo>
                    <a:pt x="0" y="49"/>
                    <a:pt x="0" y="49"/>
                    <a:pt x="0" y="49"/>
                  </a:cubicBezTo>
                  <a:cubicBezTo>
                    <a:pt x="0" y="0"/>
                    <a:pt x="0" y="0"/>
                    <a:pt x="0" y="0"/>
                  </a:cubicBezTo>
                  <a:cubicBezTo>
                    <a:pt x="13" y="0"/>
                    <a:pt x="13" y="0"/>
                    <a:pt x="13" y="0"/>
                  </a:cubicBezTo>
                  <a:cubicBezTo>
                    <a:pt x="22" y="0"/>
                    <a:pt x="36" y="5"/>
                    <a:pt x="36" y="23"/>
                  </a:cubicBezTo>
                  <a:close/>
                  <a:moveTo>
                    <a:pt x="31" y="24"/>
                  </a:moveTo>
                  <a:cubicBezTo>
                    <a:pt x="31" y="8"/>
                    <a:pt x="20" y="4"/>
                    <a:pt x="12" y="4"/>
                  </a:cubicBezTo>
                  <a:cubicBezTo>
                    <a:pt x="5" y="4"/>
                    <a:pt x="5" y="4"/>
                    <a:pt x="5" y="4"/>
                  </a:cubicBezTo>
                  <a:cubicBezTo>
                    <a:pt x="5" y="45"/>
                    <a:pt x="5" y="45"/>
                    <a:pt x="5" y="45"/>
                  </a:cubicBezTo>
                  <a:cubicBezTo>
                    <a:pt x="13" y="45"/>
                    <a:pt x="13" y="45"/>
                    <a:pt x="13" y="45"/>
                  </a:cubicBezTo>
                  <a:cubicBezTo>
                    <a:pt x="21" y="45"/>
                    <a:pt x="31" y="42"/>
                    <a:pt x="3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40">
              <a:extLst>
                <a:ext uri="{FF2B5EF4-FFF2-40B4-BE49-F238E27FC236}">
                  <a16:creationId xmlns:a16="http://schemas.microsoft.com/office/drawing/2014/main" id="{D653C29D-F670-4315-B295-C46ED067174F}"/>
                </a:ext>
              </a:extLst>
            </p:cNvPr>
            <p:cNvSpPr>
              <a:spLocks/>
            </p:cNvSpPr>
            <p:nvPr/>
          </p:nvSpPr>
          <p:spPr bwMode="auto">
            <a:xfrm>
              <a:off x="9558850" y="11094219"/>
              <a:ext cx="71438" cy="136525"/>
            </a:xfrm>
            <a:custGeom>
              <a:avLst/>
              <a:gdLst>
                <a:gd name="T0" fmla="*/ 45 w 45"/>
                <a:gd name="T1" fmla="*/ 79 h 86"/>
                <a:gd name="T2" fmla="*/ 45 w 45"/>
                <a:gd name="T3" fmla="*/ 86 h 86"/>
                <a:gd name="T4" fmla="*/ 0 w 45"/>
                <a:gd name="T5" fmla="*/ 86 h 86"/>
                <a:gd name="T6" fmla="*/ 0 w 45"/>
                <a:gd name="T7" fmla="*/ 0 h 86"/>
                <a:gd name="T8" fmla="*/ 45 w 45"/>
                <a:gd name="T9" fmla="*/ 0 h 86"/>
                <a:gd name="T10" fmla="*/ 45 w 45"/>
                <a:gd name="T11" fmla="*/ 7 h 86"/>
                <a:gd name="T12" fmla="*/ 7 w 45"/>
                <a:gd name="T13" fmla="*/ 7 h 86"/>
                <a:gd name="T14" fmla="*/ 7 w 45"/>
                <a:gd name="T15" fmla="*/ 37 h 86"/>
                <a:gd name="T16" fmla="*/ 40 w 45"/>
                <a:gd name="T17" fmla="*/ 37 h 86"/>
                <a:gd name="T18" fmla="*/ 38 w 45"/>
                <a:gd name="T19" fmla="*/ 44 h 86"/>
                <a:gd name="T20" fmla="*/ 7 w 45"/>
                <a:gd name="T21" fmla="*/ 44 h 86"/>
                <a:gd name="T22" fmla="*/ 7 w 45"/>
                <a:gd name="T23" fmla="*/ 79 h 86"/>
                <a:gd name="T24" fmla="*/ 45 w 45"/>
                <a:gd name="T25" fmla="*/ 7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86">
                  <a:moveTo>
                    <a:pt x="45" y="79"/>
                  </a:moveTo>
                  <a:lnTo>
                    <a:pt x="45" y="86"/>
                  </a:lnTo>
                  <a:lnTo>
                    <a:pt x="0" y="86"/>
                  </a:lnTo>
                  <a:lnTo>
                    <a:pt x="0" y="0"/>
                  </a:lnTo>
                  <a:lnTo>
                    <a:pt x="45" y="0"/>
                  </a:lnTo>
                  <a:lnTo>
                    <a:pt x="45" y="7"/>
                  </a:lnTo>
                  <a:lnTo>
                    <a:pt x="7" y="7"/>
                  </a:lnTo>
                  <a:lnTo>
                    <a:pt x="7" y="37"/>
                  </a:lnTo>
                  <a:lnTo>
                    <a:pt x="40" y="37"/>
                  </a:lnTo>
                  <a:lnTo>
                    <a:pt x="38" y="44"/>
                  </a:lnTo>
                  <a:lnTo>
                    <a:pt x="7" y="44"/>
                  </a:lnTo>
                  <a:lnTo>
                    <a:pt x="7" y="79"/>
                  </a:lnTo>
                  <a:lnTo>
                    <a:pt x="4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41">
              <a:extLst>
                <a:ext uri="{FF2B5EF4-FFF2-40B4-BE49-F238E27FC236}">
                  <a16:creationId xmlns:a16="http://schemas.microsoft.com/office/drawing/2014/main" id="{CAE8195E-11B9-423E-B5E5-50AF41FE0AFD}"/>
                </a:ext>
              </a:extLst>
            </p:cNvPr>
            <p:cNvSpPr>
              <a:spLocks/>
            </p:cNvSpPr>
            <p:nvPr/>
          </p:nvSpPr>
          <p:spPr bwMode="auto">
            <a:xfrm>
              <a:off x="9716012" y="11092631"/>
              <a:ext cx="85725" cy="139700"/>
            </a:xfrm>
            <a:custGeom>
              <a:avLst/>
              <a:gdLst>
                <a:gd name="T0" fmla="*/ 0 w 31"/>
                <a:gd name="T1" fmla="*/ 46 h 51"/>
                <a:gd name="T2" fmla="*/ 0 w 31"/>
                <a:gd name="T3" fmla="*/ 41 h 51"/>
                <a:gd name="T4" fmla="*/ 0 w 31"/>
                <a:gd name="T5" fmla="*/ 41 h 51"/>
                <a:gd name="T6" fmla="*/ 15 w 31"/>
                <a:gd name="T7" fmla="*/ 47 h 51"/>
                <a:gd name="T8" fmla="*/ 26 w 31"/>
                <a:gd name="T9" fmla="*/ 38 h 51"/>
                <a:gd name="T10" fmla="*/ 16 w 31"/>
                <a:gd name="T11" fmla="*/ 27 h 51"/>
                <a:gd name="T12" fmla="*/ 1 w 31"/>
                <a:gd name="T13" fmla="*/ 13 h 51"/>
                <a:gd name="T14" fmla="*/ 16 w 31"/>
                <a:gd name="T15" fmla="*/ 0 h 51"/>
                <a:gd name="T16" fmla="*/ 29 w 31"/>
                <a:gd name="T17" fmla="*/ 3 h 51"/>
                <a:gd name="T18" fmla="*/ 27 w 31"/>
                <a:gd name="T19" fmla="*/ 8 h 51"/>
                <a:gd name="T20" fmla="*/ 27 w 31"/>
                <a:gd name="T21" fmla="*/ 8 h 51"/>
                <a:gd name="T22" fmla="*/ 15 w 31"/>
                <a:gd name="T23" fmla="*/ 4 h 51"/>
                <a:gd name="T24" fmla="*/ 6 w 31"/>
                <a:gd name="T25" fmla="*/ 12 h 51"/>
                <a:gd name="T26" fmla="*/ 16 w 31"/>
                <a:gd name="T27" fmla="*/ 22 h 51"/>
                <a:gd name="T28" fmla="*/ 31 w 31"/>
                <a:gd name="T29" fmla="*/ 37 h 51"/>
                <a:gd name="T30" fmla="*/ 14 w 31"/>
                <a:gd name="T31" fmla="*/ 51 h 51"/>
                <a:gd name="T32" fmla="*/ 0 w 31"/>
                <a:gd name="T33"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51">
                  <a:moveTo>
                    <a:pt x="0" y="46"/>
                  </a:moveTo>
                  <a:cubicBezTo>
                    <a:pt x="0" y="41"/>
                    <a:pt x="0" y="41"/>
                    <a:pt x="0" y="41"/>
                  </a:cubicBezTo>
                  <a:cubicBezTo>
                    <a:pt x="0" y="41"/>
                    <a:pt x="0" y="41"/>
                    <a:pt x="0" y="41"/>
                  </a:cubicBezTo>
                  <a:cubicBezTo>
                    <a:pt x="5" y="44"/>
                    <a:pt x="9" y="47"/>
                    <a:pt x="15" y="47"/>
                  </a:cubicBezTo>
                  <a:cubicBezTo>
                    <a:pt x="22" y="47"/>
                    <a:pt x="26" y="43"/>
                    <a:pt x="26" y="38"/>
                  </a:cubicBezTo>
                  <a:cubicBezTo>
                    <a:pt x="26" y="33"/>
                    <a:pt x="22" y="30"/>
                    <a:pt x="16" y="27"/>
                  </a:cubicBezTo>
                  <a:cubicBezTo>
                    <a:pt x="9" y="24"/>
                    <a:pt x="1" y="22"/>
                    <a:pt x="1" y="13"/>
                  </a:cubicBezTo>
                  <a:cubicBezTo>
                    <a:pt x="1" y="6"/>
                    <a:pt x="7" y="0"/>
                    <a:pt x="16" y="0"/>
                  </a:cubicBezTo>
                  <a:cubicBezTo>
                    <a:pt x="20" y="0"/>
                    <a:pt x="25" y="1"/>
                    <a:pt x="29" y="3"/>
                  </a:cubicBezTo>
                  <a:cubicBezTo>
                    <a:pt x="27" y="8"/>
                    <a:pt x="27" y="8"/>
                    <a:pt x="27" y="8"/>
                  </a:cubicBezTo>
                  <a:cubicBezTo>
                    <a:pt x="27" y="8"/>
                    <a:pt x="27" y="8"/>
                    <a:pt x="27" y="8"/>
                  </a:cubicBezTo>
                  <a:cubicBezTo>
                    <a:pt x="23" y="5"/>
                    <a:pt x="19" y="4"/>
                    <a:pt x="15" y="4"/>
                  </a:cubicBezTo>
                  <a:cubicBezTo>
                    <a:pt x="8" y="4"/>
                    <a:pt x="6" y="8"/>
                    <a:pt x="6" y="12"/>
                  </a:cubicBezTo>
                  <a:cubicBezTo>
                    <a:pt x="6" y="17"/>
                    <a:pt x="9" y="19"/>
                    <a:pt x="16" y="22"/>
                  </a:cubicBezTo>
                  <a:cubicBezTo>
                    <a:pt x="23" y="25"/>
                    <a:pt x="31" y="28"/>
                    <a:pt x="31" y="37"/>
                  </a:cubicBezTo>
                  <a:cubicBezTo>
                    <a:pt x="31" y="45"/>
                    <a:pt x="25" y="51"/>
                    <a:pt x="14" y="51"/>
                  </a:cubicBezTo>
                  <a:cubicBezTo>
                    <a:pt x="8" y="51"/>
                    <a:pt x="3" y="49"/>
                    <a:pt x="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142">
              <a:extLst>
                <a:ext uri="{FF2B5EF4-FFF2-40B4-BE49-F238E27FC236}">
                  <a16:creationId xmlns:a16="http://schemas.microsoft.com/office/drawing/2014/main" id="{07CC89D2-81EF-478F-9261-C19D961BB333}"/>
                </a:ext>
              </a:extLst>
            </p:cNvPr>
            <p:cNvSpPr>
              <a:spLocks noChangeArrowheads="1"/>
            </p:cNvSpPr>
            <p:nvPr/>
          </p:nvSpPr>
          <p:spPr bwMode="auto">
            <a:xfrm>
              <a:off x="9892225" y="11094219"/>
              <a:ext cx="14288"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43">
              <a:extLst>
                <a:ext uri="{FF2B5EF4-FFF2-40B4-BE49-F238E27FC236}">
                  <a16:creationId xmlns:a16="http://schemas.microsoft.com/office/drawing/2014/main" id="{FE180F3A-EE26-45DF-932E-51C1B216EE1C}"/>
                </a:ext>
              </a:extLst>
            </p:cNvPr>
            <p:cNvSpPr>
              <a:spLocks/>
            </p:cNvSpPr>
            <p:nvPr/>
          </p:nvSpPr>
          <p:spPr bwMode="auto">
            <a:xfrm>
              <a:off x="9997000" y="11092631"/>
              <a:ext cx="101600" cy="139700"/>
            </a:xfrm>
            <a:custGeom>
              <a:avLst/>
              <a:gdLst>
                <a:gd name="T0" fmla="*/ 37 w 37"/>
                <a:gd name="T1" fmla="*/ 24 h 51"/>
                <a:gd name="T2" fmla="*/ 37 w 37"/>
                <a:gd name="T3" fmla="*/ 46 h 51"/>
                <a:gd name="T4" fmla="*/ 21 w 37"/>
                <a:gd name="T5" fmla="*/ 51 h 51"/>
                <a:gd name="T6" fmla="*/ 0 w 37"/>
                <a:gd name="T7" fmla="*/ 26 h 51"/>
                <a:gd name="T8" fmla="*/ 22 w 37"/>
                <a:gd name="T9" fmla="*/ 0 h 51"/>
                <a:gd name="T10" fmla="*/ 37 w 37"/>
                <a:gd name="T11" fmla="*/ 4 h 51"/>
                <a:gd name="T12" fmla="*/ 35 w 37"/>
                <a:gd name="T13" fmla="*/ 9 h 51"/>
                <a:gd name="T14" fmla="*/ 35 w 37"/>
                <a:gd name="T15" fmla="*/ 9 h 51"/>
                <a:gd name="T16" fmla="*/ 22 w 37"/>
                <a:gd name="T17" fmla="*/ 4 h 51"/>
                <a:gd name="T18" fmla="*/ 5 w 37"/>
                <a:gd name="T19" fmla="*/ 25 h 51"/>
                <a:gd name="T20" fmla="*/ 21 w 37"/>
                <a:gd name="T21" fmla="*/ 46 h 51"/>
                <a:gd name="T22" fmla="*/ 32 w 37"/>
                <a:gd name="T23" fmla="*/ 44 h 51"/>
                <a:gd name="T24" fmla="*/ 32 w 37"/>
                <a:gd name="T25" fmla="*/ 29 h 51"/>
                <a:gd name="T26" fmla="*/ 19 w 37"/>
                <a:gd name="T27" fmla="*/ 29 h 51"/>
                <a:gd name="T28" fmla="*/ 19 w 37"/>
                <a:gd name="T29" fmla="*/ 24 h 51"/>
                <a:gd name="T30" fmla="*/ 37 w 37"/>
                <a:gd name="T31" fmla="*/ 2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51">
                  <a:moveTo>
                    <a:pt x="37" y="24"/>
                  </a:moveTo>
                  <a:cubicBezTo>
                    <a:pt x="37" y="46"/>
                    <a:pt x="37" y="46"/>
                    <a:pt x="37" y="46"/>
                  </a:cubicBezTo>
                  <a:cubicBezTo>
                    <a:pt x="34" y="49"/>
                    <a:pt x="28" y="51"/>
                    <a:pt x="21" y="51"/>
                  </a:cubicBezTo>
                  <a:cubicBezTo>
                    <a:pt x="8" y="51"/>
                    <a:pt x="0" y="43"/>
                    <a:pt x="0" y="26"/>
                  </a:cubicBezTo>
                  <a:cubicBezTo>
                    <a:pt x="0" y="9"/>
                    <a:pt x="8" y="0"/>
                    <a:pt x="22" y="0"/>
                  </a:cubicBezTo>
                  <a:cubicBezTo>
                    <a:pt x="28" y="0"/>
                    <a:pt x="34" y="2"/>
                    <a:pt x="37" y="4"/>
                  </a:cubicBezTo>
                  <a:cubicBezTo>
                    <a:pt x="35" y="9"/>
                    <a:pt x="35" y="9"/>
                    <a:pt x="35" y="9"/>
                  </a:cubicBezTo>
                  <a:cubicBezTo>
                    <a:pt x="35" y="9"/>
                    <a:pt x="35" y="9"/>
                    <a:pt x="35" y="9"/>
                  </a:cubicBezTo>
                  <a:cubicBezTo>
                    <a:pt x="31" y="6"/>
                    <a:pt x="27" y="4"/>
                    <a:pt x="22" y="4"/>
                  </a:cubicBezTo>
                  <a:cubicBezTo>
                    <a:pt x="11" y="4"/>
                    <a:pt x="5" y="11"/>
                    <a:pt x="5" y="25"/>
                  </a:cubicBezTo>
                  <a:cubicBezTo>
                    <a:pt x="5" y="39"/>
                    <a:pt x="11" y="46"/>
                    <a:pt x="21" y="46"/>
                  </a:cubicBezTo>
                  <a:cubicBezTo>
                    <a:pt x="26" y="46"/>
                    <a:pt x="29" y="45"/>
                    <a:pt x="32" y="44"/>
                  </a:cubicBezTo>
                  <a:cubicBezTo>
                    <a:pt x="32" y="29"/>
                    <a:pt x="32" y="29"/>
                    <a:pt x="32" y="29"/>
                  </a:cubicBezTo>
                  <a:cubicBezTo>
                    <a:pt x="19" y="29"/>
                    <a:pt x="19" y="29"/>
                    <a:pt x="19" y="29"/>
                  </a:cubicBezTo>
                  <a:cubicBezTo>
                    <a:pt x="19" y="24"/>
                    <a:pt x="19" y="24"/>
                    <a:pt x="19" y="24"/>
                  </a:cubicBezTo>
                  <a:lnTo>
                    <a:pt x="37"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44">
              <a:extLst>
                <a:ext uri="{FF2B5EF4-FFF2-40B4-BE49-F238E27FC236}">
                  <a16:creationId xmlns:a16="http://schemas.microsoft.com/office/drawing/2014/main" id="{24C1DF32-2A73-4406-85DC-B3277DA0CBF9}"/>
                </a:ext>
              </a:extLst>
            </p:cNvPr>
            <p:cNvSpPr>
              <a:spLocks/>
            </p:cNvSpPr>
            <p:nvPr/>
          </p:nvSpPr>
          <p:spPr bwMode="auto">
            <a:xfrm>
              <a:off x="10195437" y="11094219"/>
              <a:ext cx="93663" cy="136525"/>
            </a:xfrm>
            <a:custGeom>
              <a:avLst/>
              <a:gdLst>
                <a:gd name="T0" fmla="*/ 34 w 34"/>
                <a:gd name="T1" fmla="*/ 0 h 49"/>
                <a:gd name="T2" fmla="*/ 34 w 34"/>
                <a:gd name="T3" fmla="*/ 49 h 49"/>
                <a:gd name="T4" fmla="*/ 29 w 34"/>
                <a:gd name="T5" fmla="*/ 49 h 49"/>
                <a:gd name="T6" fmla="*/ 7 w 34"/>
                <a:gd name="T7" fmla="*/ 13 h 49"/>
                <a:gd name="T8" fmla="*/ 4 w 34"/>
                <a:gd name="T9" fmla="*/ 8 h 49"/>
                <a:gd name="T10" fmla="*/ 5 w 34"/>
                <a:gd name="T11" fmla="*/ 15 h 49"/>
                <a:gd name="T12" fmla="*/ 5 w 34"/>
                <a:gd name="T13" fmla="*/ 49 h 49"/>
                <a:gd name="T14" fmla="*/ 0 w 34"/>
                <a:gd name="T15" fmla="*/ 49 h 49"/>
                <a:gd name="T16" fmla="*/ 0 w 34"/>
                <a:gd name="T17" fmla="*/ 0 h 49"/>
                <a:gd name="T18" fmla="*/ 4 w 34"/>
                <a:gd name="T19" fmla="*/ 0 h 49"/>
                <a:gd name="T20" fmla="*/ 26 w 34"/>
                <a:gd name="T21" fmla="*/ 35 h 49"/>
                <a:gd name="T22" fmla="*/ 29 w 34"/>
                <a:gd name="T23" fmla="*/ 41 h 49"/>
                <a:gd name="T24" fmla="*/ 29 w 34"/>
                <a:gd name="T25" fmla="*/ 33 h 49"/>
                <a:gd name="T26" fmla="*/ 29 w 34"/>
                <a:gd name="T27" fmla="*/ 0 h 49"/>
                <a:gd name="T28" fmla="*/ 34 w 34"/>
                <a:gd name="T2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9">
                  <a:moveTo>
                    <a:pt x="34" y="0"/>
                  </a:moveTo>
                  <a:cubicBezTo>
                    <a:pt x="34" y="49"/>
                    <a:pt x="34" y="49"/>
                    <a:pt x="34" y="49"/>
                  </a:cubicBezTo>
                  <a:cubicBezTo>
                    <a:pt x="29" y="49"/>
                    <a:pt x="29" y="49"/>
                    <a:pt x="29" y="49"/>
                  </a:cubicBezTo>
                  <a:cubicBezTo>
                    <a:pt x="7" y="13"/>
                    <a:pt x="7" y="13"/>
                    <a:pt x="7" y="13"/>
                  </a:cubicBezTo>
                  <a:cubicBezTo>
                    <a:pt x="6" y="11"/>
                    <a:pt x="5" y="10"/>
                    <a:pt x="4" y="8"/>
                  </a:cubicBezTo>
                  <a:cubicBezTo>
                    <a:pt x="4" y="10"/>
                    <a:pt x="4" y="13"/>
                    <a:pt x="5" y="15"/>
                  </a:cubicBezTo>
                  <a:cubicBezTo>
                    <a:pt x="5" y="49"/>
                    <a:pt x="5" y="49"/>
                    <a:pt x="5" y="49"/>
                  </a:cubicBezTo>
                  <a:cubicBezTo>
                    <a:pt x="0" y="49"/>
                    <a:pt x="0" y="49"/>
                    <a:pt x="0" y="49"/>
                  </a:cubicBezTo>
                  <a:cubicBezTo>
                    <a:pt x="0" y="0"/>
                    <a:pt x="0" y="0"/>
                    <a:pt x="0" y="0"/>
                  </a:cubicBezTo>
                  <a:cubicBezTo>
                    <a:pt x="4" y="0"/>
                    <a:pt x="4" y="0"/>
                    <a:pt x="4" y="0"/>
                  </a:cubicBezTo>
                  <a:cubicBezTo>
                    <a:pt x="26" y="35"/>
                    <a:pt x="26" y="35"/>
                    <a:pt x="26" y="35"/>
                  </a:cubicBezTo>
                  <a:cubicBezTo>
                    <a:pt x="29" y="41"/>
                    <a:pt x="29" y="41"/>
                    <a:pt x="29" y="41"/>
                  </a:cubicBezTo>
                  <a:cubicBezTo>
                    <a:pt x="29" y="38"/>
                    <a:pt x="29" y="36"/>
                    <a:pt x="29" y="33"/>
                  </a:cubicBezTo>
                  <a:cubicBezTo>
                    <a:pt x="29" y="0"/>
                    <a:pt x="29" y="0"/>
                    <a:pt x="29" y="0"/>
                  </a:cubicBez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45">
              <a:extLst>
                <a:ext uri="{FF2B5EF4-FFF2-40B4-BE49-F238E27FC236}">
                  <a16:creationId xmlns:a16="http://schemas.microsoft.com/office/drawing/2014/main" id="{F63A9CDF-E93D-4665-A90A-15DAAD52A125}"/>
                </a:ext>
              </a:extLst>
            </p:cNvPr>
            <p:cNvSpPr>
              <a:spLocks/>
            </p:cNvSpPr>
            <p:nvPr/>
          </p:nvSpPr>
          <p:spPr bwMode="auto">
            <a:xfrm>
              <a:off x="9358825" y="12130856"/>
              <a:ext cx="85725" cy="141288"/>
            </a:xfrm>
            <a:custGeom>
              <a:avLst/>
              <a:gdLst>
                <a:gd name="T0" fmla="*/ 0 w 31"/>
                <a:gd name="T1" fmla="*/ 46 h 51"/>
                <a:gd name="T2" fmla="*/ 0 w 31"/>
                <a:gd name="T3" fmla="*/ 41 h 51"/>
                <a:gd name="T4" fmla="*/ 0 w 31"/>
                <a:gd name="T5" fmla="*/ 41 h 51"/>
                <a:gd name="T6" fmla="*/ 15 w 31"/>
                <a:gd name="T7" fmla="*/ 47 h 51"/>
                <a:gd name="T8" fmla="*/ 26 w 31"/>
                <a:gd name="T9" fmla="*/ 38 h 51"/>
                <a:gd name="T10" fmla="*/ 16 w 31"/>
                <a:gd name="T11" fmla="*/ 27 h 51"/>
                <a:gd name="T12" fmla="*/ 1 w 31"/>
                <a:gd name="T13" fmla="*/ 13 h 51"/>
                <a:gd name="T14" fmla="*/ 16 w 31"/>
                <a:gd name="T15" fmla="*/ 0 h 51"/>
                <a:gd name="T16" fmla="*/ 29 w 31"/>
                <a:gd name="T17" fmla="*/ 4 h 51"/>
                <a:gd name="T18" fmla="*/ 27 w 31"/>
                <a:gd name="T19" fmla="*/ 8 h 51"/>
                <a:gd name="T20" fmla="*/ 27 w 31"/>
                <a:gd name="T21" fmla="*/ 8 h 51"/>
                <a:gd name="T22" fmla="*/ 15 w 31"/>
                <a:gd name="T23" fmla="*/ 4 h 51"/>
                <a:gd name="T24" fmla="*/ 6 w 31"/>
                <a:gd name="T25" fmla="*/ 13 h 51"/>
                <a:gd name="T26" fmla="*/ 16 w 31"/>
                <a:gd name="T27" fmla="*/ 22 h 51"/>
                <a:gd name="T28" fmla="*/ 31 w 31"/>
                <a:gd name="T29" fmla="*/ 37 h 51"/>
                <a:gd name="T30" fmla="*/ 14 w 31"/>
                <a:gd name="T31" fmla="*/ 51 h 51"/>
                <a:gd name="T32" fmla="*/ 0 w 31"/>
                <a:gd name="T33"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51">
                  <a:moveTo>
                    <a:pt x="0" y="46"/>
                  </a:moveTo>
                  <a:cubicBezTo>
                    <a:pt x="0" y="41"/>
                    <a:pt x="0" y="41"/>
                    <a:pt x="0" y="41"/>
                  </a:cubicBezTo>
                  <a:cubicBezTo>
                    <a:pt x="0" y="41"/>
                    <a:pt x="0" y="41"/>
                    <a:pt x="0" y="41"/>
                  </a:cubicBezTo>
                  <a:cubicBezTo>
                    <a:pt x="5" y="44"/>
                    <a:pt x="10" y="47"/>
                    <a:pt x="15" y="47"/>
                  </a:cubicBezTo>
                  <a:cubicBezTo>
                    <a:pt x="22" y="47"/>
                    <a:pt x="26" y="44"/>
                    <a:pt x="26" y="38"/>
                  </a:cubicBezTo>
                  <a:cubicBezTo>
                    <a:pt x="26" y="33"/>
                    <a:pt x="22" y="30"/>
                    <a:pt x="16" y="27"/>
                  </a:cubicBezTo>
                  <a:cubicBezTo>
                    <a:pt x="9" y="25"/>
                    <a:pt x="1" y="22"/>
                    <a:pt x="1" y="13"/>
                  </a:cubicBezTo>
                  <a:cubicBezTo>
                    <a:pt x="1" y="6"/>
                    <a:pt x="7" y="0"/>
                    <a:pt x="16" y="0"/>
                  </a:cubicBezTo>
                  <a:cubicBezTo>
                    <a:pt x="20" y="0"/>
                    <a:pt x="25" y="1"/>
                    <a:pt x="29" y="4"/>
                  </a:cubicBezTo>
                  <a:cubicBezTo>
                    <a:pt x="27" y="8"/>
                    <a:pt x="27" y="8"/>
                    <a:pt x="27" y="8"/>
                  </a:cubicBezTo>
                  <a:cubicBezTo>
                    <a:pt x="27" y="8"/>
                    <a:pt x="27" y="8"/>
                    <a:pt x="27" y="8"/>
                  </a:cubicBezTo>
                  <a:cubicBezTo>
                    <a:pt x="23" y="6"/>
                    <a:pt x="19" y="4"/>
                    <a:pt x="15" y="4"/>
                  </a:cubicBezTo>
                  <a:cubicBezTo>
                    <a:pt x="8" y="4"/>
                    <a:pt x="6" y="9"/>
                    <a:pt x="6" y="13"/>
                  </a:cubicBezTo>
                  <a:cubicBezTo>
                    <a:pt x="6" y="17"/>
                    <a:pt x="9" y="19"/>
                    <a:pt x="16" y="22"/>
                  </a:cubicBezTo>
                  <a:cubicBezTo>
                    <a:pt x="23" y="26"/>
                    <a:pt x="31" y="29"/>
                    <a:pt x="31" y="37"/>
                  </a:cubicBezTo>
                  <a:cubicBezTo>
                    <a:pt x="31" y="45"/>
                    <a:pt x="25" y="51"/>
                    <a:pt x="14" y="51"/>
                  </a:cubicBezTo>
                  <a:cubicBezTo>
                    <a:pt x="8" y="51"/>
                    <a:pt x="3" y="49"/>
                    <a:pt x="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46">
              <a:extLst>
                <a:ext uri="{FF2B5EF4-FFF2-40B4-BE49-F238E27FC236}">
                  <a16:creationId xmlns:a16="http://schemas.microsoft.com/office/drawing/2014/main" id="{B8B78FA1-C522-4993-B0B7-9CFC9210438A}"/>
                </a:ext>
              </a:extLst>
            </p:cNvPr>
            <p:cNvSpPr>
              <a:spLocks/>
            </p:cNvSpPr>
            <p:nvPr/>
          </p:nvSpPr>
          <p:spPr bwMode="auto">
            <a:xfrm>
              <a:off x="9517575" y="12134031"/>
              <a:ext cx="93663" cy="134938"/>
            </a:xfrm>
            <a:custGeom>
              <a:avLst/>
              <a:gdLst>
                <a:gd name="T0" fmla="*/ 59 w 59"/>
                <a:gd name="T1" fmla="*/ 7 h 85"/>
                <a:gd name="T2" fmla="*/ 33 w 59"/>
                <a:gd name="T3" fmla="*/ 7 h 85"/>
                <a:gd name="T4" fmla="*/ 33 w 59"/>
                <a:gd name="T5" fmla="*/ 85 h 85"/>
                <a:gd name="T6" fmla="*/ 26 w 59"/>
                <a:gd name="T7" fmla="*/ 85 h 85"/>
                <a:gd name="T8" fmla="*/ 26 w 59"/>
                <a:gd name="T9" fmla="*/ 7 h 85"/>
                <a:gd name="T10" fmla="*/ 0 w 59"/>
                <a:gd name="T11" fmla="*/ 7 h 85"/>
                <a:gd name="T12" fmla="*/ 0 w 59"/>
                <a:gd name="T13" fmla="*/ 0 h 85"/>
                <a:gd name="T14" fmla="*/ 59 w 59"/>
                <a:gd name="T15" fmla="*/ 0 h 85"/>
                <a:gd name="T16" fmla="*/ 59 w 59"/>
                <a:gd name="T17" fmla="*/ 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85">
                  <a:moveTo>
                    <a:pt x="59" y="7"/>
                  </a:moveTo>
                  <a:lnTo>
                    <a:pt x="33" y="7"/>
                  </a:lnTo>
                  <a:lnTo>
                    <a:pt x="33" y="85"/>
                  </a:lnTo>
                  <a:lnTo>
                    <a:pt x="26" y="85"/>
                  </a:lnTo>
                  <a:lnTo>
                    <a:pt x="26" y="7"/>
                  </a:lnTo>
                  <a:lnTo>
                    <a:pt x="0" y="7"/>
                  </a:lnTo>
                  <a:lnTo>
                    <a:pt x="0" y="0"/>
                  </a:lnTo>
                  <a:lnTo>
                    <a:pt x="59" y="0"/>
                  </a:lnTo>
                  <a:lnTo>
                    <a:pt x="5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47">
              <a:extLst>
                <a:ext uri="{FF2B5EF4-FFF2-40B4-BE49-F238E27FC236}">
                  <a16:creationId xmlns:a16="http://schemas.microsoft.com/office/drawing/2014/main" id="{C3CAD434-49C6-4F1A-8F2A-937F904F14DC}"/>
                </a:ext>
              </a:extLst>
            </p:cNvPr>
            <p:cNvSpPr>
              <a:spLocks/>
            </p:cNvSpPr>
            <p:nvPr/>
          </p:nvSpPr>
          <p:spPr bwMode="auto">
            <a:xfrm>
              <a:off x="9693787" y="12134031"/>
              <a:ext cx="90488" cy="138113"/>
            </a:xfrm>
            <a:custGeom>
              <a:avLst/>
              <a:gdLst>
                <a:gd name="T0" fmla="*/ 0 w 33"/>
                <a:gd name="T1" fmla="*/ 33 h 50"/>
                <a:gd name="T2" fmla="*/ 0 w 33"/>
                <a:gd name="T3" fmla="*/ 0 h 50"/>
                <a:gd name="T4" fmla="*/ 5 w 33"/>
                <a:gd name="T5" fmla="*/ 0 h 50"/>
                <a:gd name="T6" fmla="*/ 5 w 33"/>
                <a:gd name="T7" fmla="*/ 32 h 50"/>
                <a:gd name="T8" fmla="*/ 17 w 33"/>
                <a:gd name="T9" fmla="*/ 46 h 50"/>
                <a:gd name="T10" fmla="*/ 28 w 33"/>
                <a:gd name="T11" fmla="*/ 33 h 50"/>
                <a:gd name="T12" fmla="*/ 28 w 33"/>
                <a:gd name="T13" fmla="*/ 0 h 50"/>
                <a:gd name="T14" fmla="*/ 33 w 33"/>
                <a:gd name="T15" fmla="*/ 0 h 50"/>
                <a:gd name="T16" fmla="*/ 33 w 33"/>
                <a:gd name="T17" fmla="*/ 33 h 50"/>
                <a:gd name="T18" fmla="*/ 17 w 33"/>
                <a:gd name="T19" fmla="*/ 50 h 50"/>
                <a:gd name="T20" fmla="*/ 0 w 33"/>
                <a:gd name="T21" fmla="*/ 3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50">
                  <a:moveTo>
                    <a:pt x="0" y="33"/>
                  </a:moveTo>
                  <a:cubicBezTo>
                    <a:pt x="0" y="0"/>
                    <a:pt x="0" y="0"/>
                    <a:pt x="0" y="0"/>
                  </a:cubicBezTo>
                  <a:cubicBezTo>
                    <a:pt x="5" y="0"/>
                    <a:pt x="5" y="0"/>
                    <a:pt x="5" y="0"/>
                  </a:cubicBezTo>
                  <a:cubicBezTo>
                    <a:pt x="5" y="32"/>
                    <a:pt x="5" y="32"/>
                    <a:pt x="5" y="32"/>
                  </a:cubicBezTo>
                  <a:cubicBezTo>
                    <a:pt x="5" y="42"/>
                    <a:pt x="10" y="46"/>
                    <a:pt x="17" y="46"/>
                  </a:cubicBezTo>
                  <a:cubicBezTo>
                    <a:pt x="23" y="46"/>
                    <a:pt x="28" y="42"/>
                    <a:pt x="28" y="33"/>
                  </a:cubicBezTo>
                  <a:cubicBezTo>
                    <a:pt x="28" y="0"/>
                    <a:pt x="28" y="0"/>
                    <a:pt x="28" y="0"/>
                  </a:cubicBezTo>
                  <a:cubicBezTo>
                    <a:pt x="33" y="0"/>
                    <a:pt x="33" y="0"/>
                    <a:pt x="33" y="0"/>
                  </a:cubicBezTo>
                  <a:cubicBezTo>
                    <a:pt x="33" y="33"/>
                    <a:pt x="33" y="33"/>
                    <a:pt x="33" y="33"/>
                  </a:cubicBezTo>
                  <a:cubicBezTo>
                    <a:pt x="33" y="44"/>
                    <a:pt x="27" y="50"/>
                    <a:pt x="17" y="50"/>
                  </a:cubicBezTo>
                  <a:cubicBezTo>
                    <a:pt x="6" y="50"/>
                    <a:pt x="0" y="44"/>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48">
              <a:extLst>
                <a:ext uri="{FF2B5EF4-FFF2-40B4-BE49-F238E27FC236}">
                  <a16:creationId xmlns:a16="http://schemas.microsoft.com/office/drawing/2014/main" id="{0958918D-F088-43A3-BFDC-834106F28BB6}"/>
                </a:ext>
              </a:extLst>
            </p:cNvPr>
            <p:cNvSpPr>
              <a:spLocks noEditPoints="1"/>
            </p:cNvSpPr>
            <p:nvPr/>
          </p:nvSpPr>
          <p:spPr bwMode="auto">
            <a:xfrm>
              <a:off x="9887462" y="12134031"/>
              <a:ext cx="95250" cy="134938"/>
            </a:xfrm>
            <a:custGeom>
              <a:avLst/>
              <a:gdLst>
                <a:gd name="T0" fmla="*/ 35 w 35"/>
                <a:gd name="T1" fmla="*/ 24 h 49"/>
                <a:gd name="T2" fmla="*/ 13 w 35"/>
                <a:gd name="T3" fmla="*/ 49 h 49"/>
                <a:gd name="T4" fmla="*/ 0 w 35"/>
                <a:gd name="T5" fmla="*/ 49 h 49"/>
                <a:gd name="T6" fmla="*/ 0 w 35"/>
                <a:gd name="T7" fmla="*/ 0 h 49"/>
                <a:gd name="T8" fmla="*/ 12 w 35"/>
                <a:gd name="T9" fmla="*/ 0 h 49"/>
                <a:gd name="T10" fmla="*/ 35 w 35"/>
                <a:gd name="T11" fmla="*/ 24 h 49"/>
                <a:gd name="T12" fmla="*/ 30 w 35"/>
                <a:gd name="T13" fmla="*/ 24 h 49"/>
                <a:gd name="T14" fmla="*/ 11 w 35"/>
                <a:gd name="T15" fmla="*/ 4 h 49"/>
                <a:gd name="T16" fmla="*/ 5 w 35"/>
                <a:gd name="T17" fmla="*/ 4 h 49"/>
                <a:gd name="T18" fmla="*/ 5 w 35"/>
                <a:gd name="T19" fmla="*/ 45 h 49"/>
                <a:gd name="T20" fmla="*/ 13 w 35"/>
                <a:gd name="T21" fmla="*/ 45 h 49"/>
                <a:gd name="T22" fmla="*/ 30 w 35"/>
                <a:gd name="T23"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9">
                  <a:moveTo>
                    <a:pt x="35" y="24"/>
                  </a:moveTo>
                  <a:cubicBezTo>
                    <a:pt x="35" y="43"/>
                    <a:pt x="23" y="49"/>
                    <a:pt x="13" y="49"/>
                  </a:cubicBezTo>
                  <a:cubicBezTo>
                    <a:pt x="0" y="49"/>
                    <a:pt x="0" y="49"/>
                    <a:pt x="0" y="49"/>
                  </a:cubicBezTo>
                  <a:cubicBezTo>
                    <a:pt x="0" y="0"/>
                    <a:pt x="0" y="0"/>
                    <a:pt x="0" y="0"/>
                  </a:cubicBezTo>
                  <a:cubicBezTo>
                    <a:pt x="12" y="0"/>
                    <a:pt x="12" y="0"/>
                    <a:pt x="12" y="0"/>
                  </a:cubicBezTo>
                  <a:cubicBezTo>
                    <a:pt x="21" y="0"/>
                    <a:pt x="35" y="5"/>
                    <a:pt x="35" y="24"/>
                  </a:cubicBezTo>
                  <a:close/>
                  <a:moveTo>
                    <a:pt x="30" y="24"/>
                  </a:moveTo>
                  <a:cubicBezTo>
                    <a:pt x="30" y="8"/>
                    <a:pt x="20" y="4"/>
                    <a:pt x="11" y="4"/>
                  </a:cubicBezTo>
                  <a:cubicBezTo>
                    <a:pt x="5" y="4"/>
                    <a:pt x="5" y="4"/>
                    <a:pt x="5" y="4"/>
                  </a:cubicBezTo>
                  <a:cubicBezTo>
                    <a:pt x="5" y="45"/>
                    <a:pt x="5" y="45"/>
                    <a:pt x="5" y="45"/>
                  </a:cubicBezTo>
                  <a:cubicBezTo>
                    <a:pt x="13" y="45"/>
                    <a:pt x="13" y="45"/>
                    <a:pt x="13" y="45"/>
                  </a:cubicBezTo>
                  <a:cubicBezTo>
                    <a:pt x="21" y="45"/>
                    <a:pt x="30" y="42"/>
                    <a:pt x="3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149">
              <a:extLst>
                <a:ext uri="{FF2B5EF4-FFF2-40B4-BE49-F238E27FC236}">
                  <a16:creationId xmlns:a16="http://schemas.microsoft.com/office/drawing/2014/main" id="{5EECCFB0-E630-46A6-BB67-27369ADAC90E}"/>
                </a:ext>
              </a:extLst>
            </p:cNvPr>
            <p:cNvSpPr>
              <a:spLocks noChangeArrowheads="1"/>
            </p:cNvSpPr>
            <p:nvPr/>
          </p:nvSpPr>
          <p:spPr bwMode="auto">
            <a:xfrm>
              <a:off x="10077962" y="12134031"/>
              <a:ext cx="12700" cy="134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50">
              <a:extLst>
                <a:ext uri="{FF2B5EF4-FFF2-40B4-BE49-F238E27FC236}">
                  <a16:creationId xmlns:a16="http://schemas.microsoft.com/office/drawing/2014/main" id="{EB7ED188-070E-431D-8345-5C600C16A96D}"/>
                </a:ext>
              </a:extLst>
            </p:cNvPr>
            <p:cNvSpPr>
              <a:spLocks noEditPoints="1"/>
            </p:cNvSpPr>
            <p:nvPr/>
          </p:nvSpPr>
          <p:spPr bwMode="auto">
            <a:xfrm>
              <a:off x="10184325" y="12130856"/>
              <a:ext cx="111125" cy="141288"/>
            </a:xfrm>
            <a:custGeom>
              <a:avLst/>
              <a:gdLst>
                <a:gd name="T0" fmla="*/ 0 w 40"/>
                <a:gd name="T1" fmla="*/ 26 h 51"/>
                <a:gd name="T2" fmla="*/ 20 w 40"/>
                <a:gd name="T3" fmla="*/ 0 h 51"/>
                <a:gd name="T4" fmla="*/ 40 w 40"/>
                <a:gd name="T5" fmla="*/ 25 h 51"/>
                <a:gd name="T6" fmla="*/ 19 w 40"/>
                <a:gd name="T7" fmla="*/ 51 h 51"/>
                <a:gd name="T8" fmla="*/ 0 w 40"/>
                <a:gd name="T9" fmla="*/ 26 h 51"/>
                <a:gd name="T10" fmla="*/ 35 w 40"/>
                <a:gd name="T11" fmla="*/ 26 h 51"/>
                <a:gd name="T12" fmla="*/ 20 w 40"/>
                <a:gd name="T13" fmla="*/ 5 h 51"/>
                <a:gd name="T14" fmla="*/ 5 w 40"/>
                <a:gd name="T15" fmla="*/ 26 h 51"/>
                <a:gd name="T16" fmla="*/ 20 w 40"/>
                <a:gd name="T17" fmla="*/ 47 h 51"/>
                <a:gd name="T18" fmla="*/ 35 w 40"/>
                <a:gd name="T19"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51">
                  <a:moveTo>
                    <a:pt x="0" y="26"/>
                  </a:moveTo>
                  <a:cubicBezTo>
                    <a:pt x="0" y="10"/>
                    <a:pt x="7" y="0"/>
                    <a:pt x="20" y="0"/>
                  </a:cubicBezTo>
                  <a:cubicBezTo>
                    <a:pt x="33" y="0"/>
                    <a:pt x="40" y="10"/>
                    <a:pt x="40" y="25"/>
                  </a:cubicBezTo>
                  <a:cubicBezTo>
                    <a:pt x="40" y="41"/>
                    <a:pt x="33" y="51"/>
                    <a:pt x="19" y="51"/>
                  </a:cubicBezTo>
                  <a:cubicBezTo>
                    <a:pt x="6" y="51"/>
                    <a:pt x="0" y="42"/>
                    <a:pt x="0" y="26"/>
                  </a:cubicBezTo>
                  <a:close/>
                  <a:moveTo>
                    <a:pt x="35" y="26"/>
                  </a:moveTo>
                  <a:cubicBezTo>
                    <a:pt x="35" y="11"/>
                    <a:pt x="29" y="5"/>
                    <a:pt x="20" y="5"/>
                  </a:cubicBezTo>
                  <a:cubicBezTo>
                    <a:pt x="11" y="5"/>
                    <a:pt x="5" y="11"/>
                    <a:pt x="5" y="26"/>
                  </a:cubicBezTo>
                  <a:cubicBezTo>
                    <a:pt x="5" y="40"/>
                    <a:pt x="11" y="47"/>
                    <a:pt x="20" y="47"/>
                  </a:cubicBezTo>
                  <a:cubicBezTo>
                    <a:pt x="29" y="47"/>
                    <a:pt x="35" y="40"/>
                    <a:pt x="35"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51">
              <a:extLst>
                <a:ext uri="{FF2B5EF4-FFF2-40B4-BE49-F238E27FC236}">
                  <a16:creationId xmlns:a16="http://schemas.microsoft.com/office/drawing/2014/main" id="{1B4F5E84-DAFF-48A0-86FE-CF27BECA4B24}"/>
                </a:ext>
              </a:extLst>
            </p:cNvPr>
            <p:cNvSpPr>
              <a:spLocks/>
            </p:cNvSpPr>
            <p:nvPr/>
          </p:nvSpPr>
          <p:spPr bwMode="auto">
            <a:xfrm>
              <a:off x="8977825" y="10879906"/>
              <a:ext cx="1755775" cy="541338"/>
            </a:xfrm>
            <a:custGeom>
              <a:avLst/>
              <a:gdLst>
                <a:gd name="T0" fmla="*/ 636 w 636"/>
                <a:gd name="T1" fmla="*/ 196 h 196"/>
                <a:gd name="T2" fmla="*/ 628 w 636"/>
                <a:gd name="T3" fmla="*/ 196 h 196"/>
                <a:gd name="T4" fmla="*/ 628 w 636"/>
                <a:gd name="T5" fmla="*/ 9 h 196"/>
                <a:gd name="T6" fmla="*/ 84 w 636"/>
                <a:gd name="T7" fmla="*/ 9 h 196"/>
                <a:gd name="T8" fmla="*/ 8 w 636"/>
                <a:gd name="T9" fmla="*/ 84 h 196"/>
                <a:gd name="T10" fmla="*/ 8 w 636"/>
                <a:gd name="T11" fmla="*/ 196 h 196"/>
                <a:gd name="T12" fmla="*/ 0 w 636"/>
                <a:gd name="T13" fmla="*/ 196 h 196"/>
                <a:gd name="T14" fmla="*/ 0 w 636"/>
                <a:gd name="T15" fmla="*/ 84 h 196"/>
                <a:gd name="T16" fmla="*/ 84 w 636"/>
                <a:gd name="T17" fmla="*/ 0 h 196"/>
                <a:gd name="T18" fmla="*/ 636 w 636"/>
                <a:gd name="T19" fmla="*/ 0 h 196"/>
                <a:gd name="T20" fmla="*/ 636 w 636"/>
                <a:gd name="T21"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6" h="196">
                  <a:moveTo>
                    <a:pt x="636" y="196"/>
                  </a:moveTo>
                  <a:cubicBezTo>
                    <a:pt x="628" y="196"/>
                    <a:pt x="628" y="196"/>
                    <a:pt x="628" y="196"/>
                  </a:cubicBezTo>
                  <a:cubicBezTo>
                    <a:pt x="628" y="9"/>
                    <a:pt x="628" y="9"/>
                    <a:pt x="628" y="9"/>
                  </a:cubicBezTo>
                  <a:cubicBezTo>
                    <a:pt x="84" y="9"/>
                    <a:pt x="84" y="9"/>
                    <a:pt x="84" y="9"/>
                  </a:cubicBezTo>
                  <a:cubicBezTo>
                    <a:pt x="42" y="9"/>
                    <a:pt x="8" y="43"/>
                    <a:pt x="8" y="84"/>
                  </a:cubicBezTo>
                  <a:cubicBezTo>
                    <a:pt x="8" y="196"/>
                    <a:pt x="8" y="196"/>
                    <a:pt x="8" y="196"/>
                  </a:cubicBezTo>
                  <a:cubicBezTo>
                    <a:pt x="0" y="196"/>
                    <a:pt x="0" y="196"/>
                    <a:pt x="0" y="196"/>
                  </a:cubicBezTo>
                  <a:cubicBezTo>
                    <a:pt x="0" y="84"/>
                    <a:pt x="0" y="84"/>
                    <a:pt x="0" y="84"/>
                  </a:cubicBezTo>
                  <a:cubicBezTo>
                    <a:pt x="0" y="38"/>
                    <a:pt x="37" y="0"/>
                    <a:pt x="84" y="0"/>
                  </a:cubicBezTo>
                  <a:cubicBezTo>
                    <a:pt x="636" y="0"/>
                    <a:pt x="636" y="0"/>
                    <a:pt x="636" y="0"/>
                  </a:cubicBezTo>
                  <a:lnTo>
                    <a:pt x="636"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52">
              <a:extLst>
                <a:ext uri="{FF2B5EF4-FFF2-40B4-BE49-F238E27FC236}">
                  <a16:creationId xmlns:a16="http://schemas.microsoft.com/office/drawing/2014/main" id="{8FCBD11F-3C8E-4F79-B5F6-3CE6568E9578}"/>
                </a:ext>
              </a:extLst>
            </p:cNvPr>
            <p:cNvSpPr>
              <a:spLocks/>
            </p:cNvSpPr>
            <p:nvPr/>
          </p:nvSpPr>
          <p:spPr bwMode="auto">
            <a:xfrm>
              <a:off x="8977825" y="11943531"/>
              <a:ext cx="1755775" cy="538163"/>
            </a:xfrm>
            <a:custGeom>
              <a:avLst/>
              <a:gdLst>
                <a:gd name="T0" fmla="*/ 552 w 636"/>
                <a:gd name="T1" fmla="*/ 195 h 195"/>
                <a:gd name="T2" fmla="*/ 0 w 636"/>
                <a:gd name="T3" fmla="*/ 195 h 195"/>
                <a:gd name="T4" fmla="*/ 0 w 636"/>
                <a:gd name="T5" fmla="*/ 0 h 195"/>
                <a:gd name="T6" fmla="*/ 8 w 636"/>
                <a:gd name="T7" fmla="*/ 0 h 195"/>
                <a:gd name="T8" fmla="*/ 8 w 636"/>
                <a:gd name="T9" fmla="*/ 187 h 195"/>
                <a:gd name="T10" fmla="*/ 552 w 636"/>
                <a:gd name="T11" fmla="*/ 187 h 195"/>
                <a:gd name="T12" fmla="*/ 628 w 636"/>
                <a:gd name="T13" fmla="*/ 112 h 195"/>
                <a:gd name="T14" fmla="*/ 628 w 636"/>
                <a:gd name="T15" fmla="*/ 0 h 195"/>
                <a:gd name="T16" fmla="*/ 636 w 636"/>
                <a:gd name="T17" fmla="*/ 0 h 195"/>
                <a:gd name="T18" fmla="*/ 636 w 636"/>
                <a:gd name="T19" fmla="*/ 112 h 195"/>
                <a:gd name="T20" fmla="*/ 552 w 636"/>
                <a:gd name="T21"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6" h="195">
                  <a:moveTo>
                    <a:pt x="552" y="195"/>
                  </a:moveTo>
                  <a:cubicBezTo>
                    <a:pt x="0" y="195"/>
                    <a:pt x="0" y="195"/>
                    <a:pt x="0" y="195"/>
                  </a:cubicBezTo>
                  <a:cubicBezTo>
                    <a:pt x="0" y="0"/>
                    <a:pt x="0" y="0"/>
                    <a:pt x="0" y="0"/>
                  </a:cubicBezTo>
                  <a:cubicBezTo>
                    <a:pt x="8" y="0"/>
                    <a:pt x="8" y="0"/>
                    <a:pt x="8" y="0"/>
                  </a:cubicBezTo>
                  <a:cubicBezTo>
                    <a:pt x="8" y="187"/>
                    <a:pt x="8" y="187"/>
                    <a:pt x="8" y="187"/>
                  </a:cubicBezTo>
                  <a:cubicBezTo>
                    <a:pt x="552" y="187"/>
                    <a:pt x="552" y="187"/>
                    <a:pt x="552" y="187"/>
                  </a:cubicBezTo>
                  <a:cubicBezTo>
                    <a:pt x="594" y="187"/>
                    <a:pt x="628" y="153"/>
                    <a:pt x="628" y="112"/>
                  </a:cubicBezTo>
                  <a:cubicBezTo>
                    <a:pt x="628" y="0"/>
                    <a:pt x="628" y="0"/>
                    <a:pt x="628" y="0"/>
                  </a:cubicBezTo>
                  <a:cubicBezTo>
                    <a:pt x="636" y="0"/>
                    <a:pt x="636" y="0"/>
                    <a:pt x="636" y="0"/>
                  </a:cubicBezTo>
                  <a:cubicBezTo>
                    <a:pt x="636" y="112"/>
                    <a:pt x="636" y="112"/>
                    <a:pt x="636" y="112"/>
                  </a:cubicBezTo>
                  <a:cubicBezTo>
                    <a:pt x="636" y="158"/>
                    <a:pt x="599" y="195"/>
                    <a:pt x="552"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3" name="Group 52">
            <a:extLst>
              <a:ext uri="{FF2B5EF4-FFF2-40B4-BE49-F238E27FC236}">
                <a16:creationId xmlns:a16="http://schemas.microsoft.com/office/drawing/2014/main" id="{BC068008-0F47-4E84-BA21-B6D01F36E48F}"/>
              </a:ext>
            </a:extLst>
          </p:cNvPr>
          <p:cNvGrpSpPr/>
          <p:nvPr/>
        </p:nvGrpSpPr>
        <p:grpSpPr>
          <a:xfrm>
            <a:off x="15728723" y="5635204"/>
            <a:ext cx="4358580" cy="3905235"/>
            <a:chOff x="13535006" y="3033348"/>
            <a:chExt cx="4358580" cy="3905235"/>
          </a:xfrm>
        </p:grpSpPr>
        <p:sp>
          <p:nvSpPr>
            <p:cNvPr id="54" name="TextBox 53">
              <a:extLst>
                <a:ext uri="{FF2B5EF4-FFF2-40B4-BE49-F238E27FC236}">
                  <a16:creationId xmlns:a16="http://schemas.microsoft.com/office/drawing/2014/main" id="{FFB4C071-370F-4021-B360-A617ADA390BB}"/>
                </a:ext>
              </a:extLst>
            </p:cNvPr>
            <p:cNvSpPr txBox="1"/>
            <p:nvPr/>
          </p:nvSpPr>
          <p:spPr>
            <a:xfrm>
              <a:off x="13535006" y="3033348"/>
              <a:ext cx="3788228" cy="646331"/>
            </a:xfrm>
            <a:prstGeom prst="rect">
              <a:avLst/>
            </a:prstGeom>
            <a:noFill/>
          </p:spPr>
          <p:txBody>
            <a:bodyPr wrap="square" rtlCol="0">
              <a:spAutoFit/>
            </a:bodyPr>
            <a:lstStyle/>
            <a:p>
              <a:r>
                <a:rPr lang="en-US" sz="3600" b="1">
                  <a:solidFill>
                    <a:schemeClr val="bg1"/>
                  </a:solidFill>
                </a:rPr>
                <a:t>Brain Design &gt;</a:t>
              </a:r>
            </a:p>
          </p:txBody>
        </p:sp>
        <p:sp>
          <p:nvSpPr>
            <p:cNvPr id="55" name="TextBox 54">
              <a:extLst>
                <a:ext uri="{FF2B5EF4-FFF2-40B4-BE49-F238E27FC236}">
                  <a16:creationId xmlns:a16="http://schemas.microsoft.com/office/drawing/2014/main" id="{828C256A-43F9-4C93-A691-2233187C5408}"/>
                </a:ext>
              </a:extLst>
            </p:cNvPr>
            <p:cNvSpPr txBox="1"/>
            <p:nvPr/>
          </p:nvSpPr>
          <p:spPr>
            <a:xfrm>
              <a:off x="13535006" y="3877970"/>
              <a:ext cx="4358580" cy="1938992"/>
            </a:xfrm>
            <a:prstGeom prst="rect">
              <a:avLst/>
            </a:prstGeom>
            <a:noFill/>
          </p:spPr>
          <p:txBody>
            <a:bodyPr wrap="square" rtlCol="0" anchor="ctr">
              <a:spAutoFit/>
            </a:bodyPr>
            <a:lstStyle/>
            <a:p>
              <a:pPr>
                <a:lnSpc>
                  <a:spcPct val="150000"/>
                </a:lnSpc>
              </a:pPr>
              <a:r>
                <a:rPr lang="en-US" sz="2000" dirty="0">
                  <a:solidFill>
                    <a:schemeClr val="bg1"/>
                  </a:solidFill>
                </a:rPr>
                <a:t>Awesome notepad app. It gives you a quick and simple notepad editing experience when you write notes.</a:t>
              </a:r>
            </a:p>
          </p:txBody>
        </p:sp>
        <p:sp>
          <p:nvSpPr>
            <p:cNvPr id="56" name="TextBox 55">
              <a:extLst>
                <a:ext uri="{FF2B5EF4-FFF2-40B4-BE49-F238E27FC236}">
                  <a16:creationId xmlns:a16="http://schemas.microsoft.com/office/drawing/2014/main" id="{97237728-D238-4C24-ABCE-CE9EBA56D860}"/>
                </a:ext>
              </a:extLst>
            </p:cNvPr>
            <p:cNvSpPr txBox="1"/>
            <p:nvPr/>
          </p:nvSpPr>
          <p:spPr>
            <a:xfrm>
              <a:off x="13535006" y="6015253"/>
              <a:ext cx="3788228" cy="923330"/>
            </a:xfrm>
            <a:prstGeom prst="rect">
              <a:avLst/>
            </a:prstGeom>
            <a:noFill/>
          </p:spPr>
          <p:txBody>
            <a:bodyPr wrap="square" rtlCol="0">
              <a:spAutoFit/>
            </a:bodyPr>
            <a:lstStyle/>
            <a:p>
              <a:r>
                <a:rPr lang="en-US" i="1" u="sng">
                  <a:solidFill>
                    <a:schemeClr val="bg1"/>
                  </a:solidFill>
                </a:rPr>
                <a:t>Icon Fonts, Vector SVG's, pages 14x14px vector icons.</a:t>
              </a:r>
            </a:p>
            <a:p>
              <a:endParaRPr lang="en-US" i="1" u="sng">
                <a:solidFill>
                  <a:schemeClr val="bg1"/>
                </a:solidFill>
              </a:endParaRPr>
            </a:p>
          </p:txBody>
        </p:sp>
      </p:grpSp>
      <p:grpSp>
        <p:nvGrpSpPr>
          <p:cNvPr id="40" name="Group 39">
            <a:extLst>
              <a:ext uri="{FF2B5EF4-FFF2-40B4-BE49-F238E27FC236}">
                <a16:creationId xmlns:a16="http://schemas.microsoft.com/office/drawing/2014/main" id="{2846CF4D-743B-49B9-A737-23D89FC949A9}"/>
              </a:ext>
            </a:extLst>
          </p:cNvPr>
          <p:cNvGrpSpPr/>
          <p:nvPr/>
        </p:nvGrpSpPr>
        <p:grpSpPr>
          <a:xfrm>
            <a:off x="15905704" y="4057573"/>
            <a:ext cx="1960563" cy="966788"/>
            <a:chOff x="8876225" y="6907981"/>
            <a:chExt cx="1960563" cy="966788"/>
          </a:xfrm>
          <a:solidFill>
            <a:schemeClr val="bg1"/>
          </a:solidFill>
        </p:grpSpPr>
        <p:sp>
          <p:nvSpPr>
            <p:cNvPr id="41" name="Freeform 78">
              <a:extLst>
                <a:ext uri="{FF2B5EF4-FFF2-40B4-BE49-F238E27FC236}">
                  <a16:creationId xmlns:a16="http://schemas.microsoft.com/office/drawing/2014/main" id="{94CBAE1D-A904-4D79-AEE7-B8F234801541}"/>
                </a:ext>
              </a:extLst>
            </p:cNvPr>
            <p:cNvSpPr>
              <a:spLocks noEditPoints="1"/>
            </p:cNvSpPr>
            <p:nvPr/>
          </p:nvSpPr>
          <p:spPr bwMode="auto">
            <a:xfrm>
              <a:off x="8876225" y="6907981"/>
              <a:ext cx="268288" cy="381000"/>
            </a:xfrm>
            <a:custGeom>
              <a:avLst/>
              <a:gdLst>
                <a:gd name="T0" fmla="*/ 92 w 97"/>
                <a:gd name="T1" fmla="*/ 108 h 138"/>
                <a:gd name="T2" fmla="*/ 50 w 97"/>
                <a:gd name="T3" fmla="*/ 138 h 138"/>
                <a:gd name="T4" fmla="*/ 0 w 97"/>
                <a:gd name="T5" fmla="*/ 138 h 138"/>
                <a:gd name="T6" fmla="*/ 0 w 97"/>
                <a:gd name="T7" fmla="*/ 0 h 138"/>
                <a:gd name="T8" fmla="*/ 45 w 97"/>
                <a:gd name="T9" fmla="*/ 0 h 138"/>
                <a:gd name="T10" fmla="*/ 88 w 97"/>
                <a:gd name="T11" fmla="*/ 28 h 138"/>
                <a:gd name="T12" fmla="*/ 68 w 97"/>
                <a:gd name="T13" fmla="*/ 66 h 138"/>
                <a:gd name="T14" fmla="*/ 92 w 97"/>
                <a:gd name="T15" fmla="*/ 108 h 138"/>
                <a:gd name="T16" fmla="*/ 34 w 97"/>
                <a:gd name="T17" fmla="*/ 37 h 138"/>
                <a:gd name="T18" fmla="*/ 34 w 97"/>
                <a:gd name="T19" fmla="*/ 53 h 138"/>
                <a:gd name="T20" fmla="*/ 43 w 97"/>
                <a:gd name="T21" fmla="*/ 53 h 138"/>
                <a:gd name="T22" fmla="*/ 52 w 97"/>
                <a:gd name="T23" fmla="*/ 44 h 138"/>
                <a:gd name="T24" fmla="*/ 42 w 97"/>
                <a:gd name="T25" fmla="*/ 37 h 138"/>
                <a:gd name="T26" fmla="*/ 34 w 97"/>
                <a:gd name="T27" fmla="*/ 37 h 138"/>
                <a:gd name="T28" fmla="*/ 49 w 97"/>
                <a:gd name="T29" fmla="*/ 107 h 138"/>
                <a:gd name="T30" fmla="*/ 58 w 97"/>
                <a:gd name="T31" fmla="*/ 97 h 138"/>
                <a:gd name="T32" fmla="*/ 48 w 97"/>
                <a:gd name="T33" fmla="*/ 88 h 138"/>
                <a:gd name="T34" fmla="*/ 34 w 97"/>
                <a:gd name="T35" fmla="*/ 88 h 138"/>
                <a:gd name="T36" fmla="*/ 34 w 97"/>
                <a:gd name="T37" fmla="*/ 107 h 138"/>
                <a:gd name="T38" fmla="*/ 49 w 97"/>
                <a:gd name="T39"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7" h="138">
                  <a:moveTo>
                    <a:pt x="92" y="108"/>
                  </a:moveTo>
                  <a:cubicBezTo>
                    <a:pt x="86" y="127"/>
                    <a:pt x="70" y="138"/>
                    <a:pt x="50" y="138"/>
                  </a:cubicBezTo>
                  <a:cubicBezTo>
                    <a:pt x="0" y="138"/>
                    <a:pt x="0" y="138"/>
                    <a:pt x="0" y="138"/>
                  </a:cubicBezTo>
                  <a:cubicBezTo>
                    <a:pt x="0" y="0"/>
                    <a:pt x="0" y="0"/>
                    <a:pt x="0" y="0"/>
                  </a:cubicBezTo>
                  <a:cubicBezTo>
                    <a:pt x="45" y="0"/>
                    <a:pt x="45" y="0"/>
                    <a:pt x="45" y="0"/>
                  </a:cubicBezTo>
                  <a:cubicBezTo>
                    <a:pt x="64" y="0"/>
                    <a:pt x="82" y="9"/>
                    <a:pt x="88" y="28"/>
                  </a:cubicBezTo>
                  <a:cubicBezTo>
                    <a:pt x="92" y="40"/>
                    <a:pt x="87" y="64"/>
                    <a:pt x="68" y="66"/>
                  </a:cubicBezTo>
                  <a:cubicBezTo>
                    <a:pt x="89" y="70"/>
                    <a:pt x="97" y="93"/>
                    <a:pt x="92" y="108"/>
                  </a:cubicBezTo>
                  <a:close/>
                  <a:moveTo>
                    <a:pt x="34" y="37"/>
                  </a:moveTo>
                  <a:cubicBezTo>
                    <a:pt x="34" y="53"/>
                    <a:pt x="34" y="53"/>
                    <a:pt x="34" y="53"/>
                  </a:cubicBezTo>
                  <a:cubicBezTo>
                    <a:pt x="43" y="53"/>
                    <a:pt x="43" y="53"/>
                    <a:pt x="43" y="53"/>
                  </a:cubicBezTo>
                  <a:cubicBezTo>
                    <a:pt x="49" y="53"/>
                    <a:pt x="52" y="50"/>
                    <a:pt x="52" y="44"/>
                  </a:cubicBezTo>
                  <a:cubicBezTo>
                    <a:pt x="52" y="39"/>
                    <a:pt x="47" y="37"/>
                    <a:pt x="42" y="37"/>
                  </a:cubicBezTo>
                  <a:lnTo>
                    <a:pt x="34" y="37"/>
                  </a:lnTo>
                  <a:close/>
                  <a:moveTo>
                    <a:pt x="49" y="107"/>
                  </a:moveTo>
                  <a:cubicBezTo>
                    <a:pt x="54" y="107"/>
                    <a:pt x="58" y="103"/>
                    <a:pt x="58" y="97"/>
                  </a:cubicBezTo>
                  <a:cubicBezTo>
                    <a:pt x="58" y="92"/>
                    <a:pt x="52" y="88"/>
                    <a:pt x="48" y="88"/>
                  </a:cubicBezTo>
                  <a:cubicBezTo>
                    <a:pt x="34" y="88"/>
                    <a:pt x="34" y="88"/>
                    <a:pt x="34" y="88"/>
                  </a:cubicBezTo>
                  <a:cubicBezTo>
                    <a:pt x="34" y="107"/>
                    <a:pt x="34" y="107"/>
                    <a:pt x="34" y="107"/>
                  </a:cubicBezTo>
                  <a:lnTo>
                    <a:pt x="49"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Freeform 79">
              <a:extLst>
                <a:ext uri="{FF2B5EF4-FFF2-40B4-BE49-F238E27FC236}">
                  <a16:creationId xmlns:a16="http://schemas.microsoft.com/office/drawing/2014/main" id="{906789CB-F7C8-4EFF-9128-C919C809BBF5}"/>
                </a:ext>
              </a:extLst>
            </p:cNvPr>
            <p:cNvSpPr>
              <a:spLocks noEditPoints="1"/>
            </p:cNvSpPr>
            <p:nvPr/>
          </p:nvSpPr>
          <p:spPr bwMode="auto">
            <a:xfrm>
              <a:off x="9182612" y="6907981"/>
              <a:ext cx="282575" cy="381000"/>
            </a:xfrm>
            <a:custGeom>
              <a:avLst/>
              <a:gdLst>
                <a:gd name="T0" fmla="*/ 42 w 102"/>
                <a:gd name="T1" fmla="*/ 103 h 138"/>
                <a:gd name="T2" fmla="*/ 39 w 102"/>
                <a:gd name="T3" fmla="*/ 103 h 138"/>
                <a:gd name="T4" fmla="*/ 39 w 102"/>
                <a:gd name="T5" fmla="*/ 138 h 138"/>
                <a:gd name="T6" fmla="*/ 0 w 102"/>
                <a:gd name="T7" fmla="*/ 138 h 138"/>
                <a:gd name="T8" fmla="*/ 0 w 102"/>
                <a:gd name="T9" fmla="*/ 0 h 138"/>
                <a:gd name="T10" fmla="*/ 46 w 102"/>
                <a:gd name="T11" fmla="*/ 0 h 138"/>
                <a:gd name="T12" fmla="*/ 78 w 102"/>
                <a:gd name="T13" fmla="*/ 10 h 138"/>
                <a:gd name="T14" fmla="*/ 96 w 102"/>
                <a:gd name="T15" fmla="*/ 37 h 138"/>
                <a:gd name="T16" fmla="*/ 96 w 102"/>
                <a:gd name="T17" fmla="*/ 69 h 138"/>
                <a:gd name="T18" fmla="*/ 77 w 102"/>
                <a:gd name="T19" fmla="*/ 94 h 138"/>
                <a:gd name="T20" fmla="*/ 77 w 102"/>
                <a:gd name="T21" fmla="*/ 94 h 138"/>
                <a:gd name="T22" fmla="*/ 102 w 102"/>
                <a:gd name="T23" fmla="*/ 138 h 138"/>
                <a:gd name="T24" fmla="*/ 60 w 102"/>
                <a:gd name="T25" fmla="*/ 138 h 138"/>
                <a:gd name="T26" fmla="*/ 42 w 102"/>
                <a:gd name="T27" fmla="*/ 103 h 138"/>
                <a:gd name="T28" fmla="*/ 46 w 102"/>
                <a:gd name="T29" fmla="*/ 37 h 138"/>
                <a:gd name="T30" fmla="*/ 39 w 102"/>
                <a:gd name="T31" fmla="*/ 37 h 138"/>
                <a:gd name="T32" fmla="*/ 39 w 102"/>
                <a:gd name="T33" fmla="*/ 65 h 138"/>
                <a:gd name="T34" fmla="*/ 47 w 102"/>
                <a:gd name="T35" fmla="*/ 65 h 138"/>
                <a:gd name="T36" fmla="*/ 60 w 102"/>
                <a:gd name="T37" fmla="*/ 56 h 138"/>
                <a:gd name="T38" fmla="*/ 60 w 102"/>
                <a:gd name="T39" fmla="*/ 48 h 138"/>
                <a:gd name="T40" fmla="*/ 46 w 102"/>
                <a:gd name="T41" fmla="*/ 3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 h="138">
                  <a:moveTo>
                    <a:pt x="42" y="103"/>
                  </a:moveTo>
                  <a:cubicBezTo>
                    <a:pt x="39" y="103"/>
                    <a:pt x="39" y="103"/>
                    <a:pt x="39" y="103"/>
                  </a:cubicBezTo>
                  <a:cubicBezTo>
                    <a:pt x="39" y="138"/>
                    <a:pt x="39" y="138"/>
                    <a:pt x="39" y="138"/>
                  </a:cubicBezTo>
                  <a:cubicBezTo>
                    <a:pt x="0" y="138"/>
                    <a:pt x="0" y="138"/>
                    <a:pt x="0" y="138"/>
                  </a:cubicBezTo>
                  <a:cubicBezTo>
                    <a:pt x="0" y="0"/>
                    <a:pt x="0" y="0"/>
                    <a:pt x="0" y="0"/>
                  </a:cubicBezTo>
                  <a:cubicBezTo>
                    <a:pt x="46" y="0"/>
                    <a:pt x="46" y="0"/>
                    <a:pt x="46" y="0"/>
                  </a:cubicBezTo>
                  <a:cubicBezTo>
                    <a:pt x="58" y="0"/>
                    <a:pt x="69" y="3"/>
                    <a:pt x="78" y="10"/>
                  </a:cubicBezTo>
                  <a:cubicBezTo>
                    <a:pt x="86" y="17"/>
                    <a:pt x="93" y="26"/>
                    <a:pt x="96" y="37"/>
                  </a:cubicBezTo>
                  <a:cubicBezTo>
                    <a:pt x="98" y="41"/>
                    <a:pt x="101" y="54"/>
                    <a:pt x="96" y="69"/>
                  </a:cubicBezTo>
                  <a:cubicBezTo>
                    <a:pt x="92" y="79"/>
                    <a:pt x="86" y="88"/>
                    <a:pt x="77" y="94"/>
                  </a:cubicBezTo>
                  <a:cubicBezTo>
                    <a:pt x="77" y="94"/>
                    <a:pt x="77" y="94"/>
                    <a:pt x="77" y="94"/>
                  </a:cubicBezTo>
                  <a:cubicBezTo>
                    <a:pt x="102" y="138"/>
                    <a:pt x="102" y="138"/>
                    <a:pt x="102" y="138"/>
                  </a:cubicBezTo>
                  <a:cubicBezTo>
                    <a:pt x="60" y="138"/>
                    <a:pt x="60" y="138"/>
                    <a:pt x="60" y="138"/>
                  </a:cubicBezTo>
                  <a:lnTo>
                    <a:pt x="42" y="103"/>
                  </a:lnTo>
                  <a:close/>
                  <a:moveTo>
                    <a:pt x="46" y="37"/>
                  </a:moveTo>
                  <a:cubicBezTo>
                    <a:pt x="39" y="37"/>
                    <a:pt x="39" y="37"/>
                    <a:pt x="39" y="37"/>
                  </a:cubicBezTo>
                  <a:cubicBezTo>
                    <a:pt x="39" y="65"/>
                    <a:pt x="39" y="65"/>
                    <a:pt x="39" y="65"/>
                  </a:cubicBezTo>
                  <a:cubicBezTo>
                    <a:pt x="47" y="65"/>
                    <a:pt x="47" y="65"/>
                    <a:pt x="47" y="65"/>
                  </a:cubicBezTo>
                  <a:cubicBezTo>
                    <a:pt x="55" y="65"/>
                    <a:pt x="58" y="62"/>
                    <a:pt x="60" y="56"/>
                  </a:cubicBezTo>
                  <a:cubicBezTo>
                    <a:pt x="61" y="52"/>
                    <a:pt x="60" y="48"/>
                    <a:pt x="60" y="48"/>
                  </a:cubicBezTo>
                  <a:cubicBezTo>
                    <a:pt x="58" y="41"/>
                    <a:pt x="53" y="37"/>
                    <a:pt x="46"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3" name="Freeform 80">
              <a:extLst>
                <a:ext uri="{FF2B5EF4-FFF2-40B4-BE49-F238E27FC236}">
                  <a16:creationId xmlns:a16="http://schemas.microsoft.com/office/drawing/2014/main" id="{EF36DEE8-6692-4969-895C-07C1FC379CCA}"/>
                </a:ext>
              </a:extLst>
            </p:cNvPr>
            <p:cNvSpPr>
              <a:spLocks/>
            </p:cNvSpPr>
            <p:nvPr/>
          </p:nvSpPr>
          <p:spPr bwMode="auto">
            <a:xfrm>
              <a:off x="9511225" y="6907981"/>
              <a:ext cx="250825" cy="381000"/>
            </a:xfrm>
            <a:custGeom>
              <a:avLst/>
              <a:gdLst>
                <a:gd name="T0" fmla="*/ 68 w 158"/>
                <a:gd name="T1" fmla="*/ 67 h 240"/>
                <a:gd name="T2" fmla="*/ 68 w 158"/>
                <a:gd name="T3" fmla="*/ 83 h 240"/>
                <a:gd name="T4" fmla="*/ 148 w 158"/>
                <a:gd name="T5" fmla="*/ 83 h 240"/>
                <a:gd name="T6" fmla="*/ 148 w 158"/>
                <a:gd name="T7" fmla="*/ 146 h 240"/>
                <a:gd name="T8" fmla="*/ 68 w 158"/>
                <a:gd name="T9" fmla="*/ 146 h 240"/>
                <a:gd name="T10" fmla="*/ 68 w 158"/>
                <a:gd name="T11" fmla="*/ 172 h 240"/>
                <a:gd name="T12" fmla="*/ 158 w 158"/>
                <a:gd name="T13" fmla="*/ 172 h 240"/>
                <a:gd name="T14" fmla="*/ 158 w 158"/>
                <a:gd name="T15" fmla="*/ 240 h 240"/>
                <a:gd name="T16" fmla="*/ 0 w 158"/>
                <a:gd name="T17" fmla="*/ 240 h 240"/>
                <a:gd name="T18" fmla="*/ 0 w 158"/>
                <a:gd name="T19" fmla="*/ 0 h 240"/>
                <a:gd name="T20" fmla="*/ 158 w 158"/>
                <a:gd name="T21" fmla="*/ 0 h 240"/>
                <a:gd name="T22" fmla="*/ 158 w 158"/>
                <a:gd name="T23" fmla="*/ 67 h 240"/>
                <a:gd name="T24" fmla="*/ 68 w 158"/>
                <a:gd name="T25" fmla="*/ 67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240">
                  <a:moveTo>
                    <a:pt x="68" y="67"/>
                  </a:moveTo>
                  <a:lnTo>
                    <a:pt x="68" y="83"/>
                  </a:lnTo>
                  <a:lnTo>
                    <a:pt x="148" y="83"/>
                  </a:lnTo>
                  <a:lnTo>
                    <a:pt x="148" y="146"/>
                  </a:lnTo>
                  <a:lnTo>
                    <a:pt x="68" y="146"/>
                  </a:lnTo>
                  <a:lnTo>
                    <a:pt x="68" y="172"/>
                  </a:lnTo>
                  <a:lnTo>
                    <a:pt x="158" y="172"/>
                  </a:lnTo>
                  <a:lnTo>
                    <a:pt x="158" y="240"/>
                  </a:lnTo>
                  <a:lnTo>
                    <a:pt x="0" y="240"/>
                  </a:lnTo>
                  <a:lnTo>
                    <a:pt x="0" y="0"/>
                  </a:lnTo>
                  <a:lnTo>
                    <a:pt x="158" y="0"/>
                  </a:lnTo>
                  <a:lnTo>
                    <a:pt x="158" y="67"/>
                  </a:lnTo>
                  <a:lnTo>
                    <a:pt x="68"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4" name="Freeform 81">
              <a:extLst>
                <a:ext uri="{FF2B5EF4-FFF2-40B4-BE49-F238E27FC236}">
                  <a16:creationId xmlns:a16="http://schemas.microsoft.com/office/drawing/2014/main" id="{46F81A7B-1598-450B-9555-A1FA4B60A428}"/>
                </a:ext>
              </a:extLst>
            </p:cNvPr>
            <p:cNvSpPr>
              <a:spLocks/>
            </p:cNvSpPr>
            <p:nvPr/>
          </p:nvSpPr>
          <p:spPr bwMode="auto">
            <a:xfrm>
              <a:off x="9812850" y="6907981"/>
              <a:ext cx="306388" cy="381000"/>
            </a:xfrm>
            <a:custGeom>
              <a:avLst/>
              <a:gdLst>
                <a:gd name="T0" fmla="*/ 193 w 193"/>
                <a:gd name="T1" fmla="*/ 0 h 240"/>
                <a:gd name="T2" fmla="*/ 193 w 193"/>
                <a:gd name="T3" fmla="*/ 240 h 240"/>
                <a:gd name="T4" fmla="*/ 106 w 193"/>
                <a:gd name="T5" fmla="*/ 240 h 240"/>
                <a:gd name="T6" fmla="*/ 62 w 193"/>
                <a:gd name="T7" fmla="*/ 107 h 240"/>
                <a:gd name="T8" fmla="*/ 64 w 193"/>
                <a:gd name="T9" fmla="*/ 240 h 240"/>
                <a:gd name="T10" fmla="*/ 0 w 193"/>
                <a:gd name="T11" fmla="*/ 240 h 240"/>
                <a:gd name="T12" fmla="*/ 0 w 193"/>
                <a:gd name="T13" fmla="*/ 0 h 240"/>
                <a:gd name="T14" fmla="*/ 81 w 193"/>
                <a:gd name="T15" fmla="*/ 0 h 240"/>
                <a:gd name="T16" fmla="*/ 128 w 193"/>
                <a:gd name="T17" fmla="*/ 139 h 240"/>
                <a:gd name="T18" fmla="*/ 127 w 193"/>
                <a:gd name="T19" fmla="*/ 0 h 240"/>
                <a:gd name="T20" fmla="*/ 193 w 193"/>
                <a:gd name="T21"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3" h="240">
                  <a:moveTo>
                    <a:pt x="193" y="0"/>
                  </a:moveTo>
                  <a:lnTo>
                    <a:pt x="193" y="240"/>
                  </a:lnTo>
                  <a:lnTo>
                    <a:pt x="106" y="240"/>
                  </a:lnTo>
                  <a:lnTo>
                    <a:pt x="62" y="107"/>
                  </a:lnTo>
                  <a:lnTo>
                    <a:pt x="64" y="240"/>
                  </a:lnTo>
                  <a:lnTo>
                    <a:pt x="0" y="240"/>
                  </a:lnTo>
                  <a:lnTo>
                    <a:pt x="0" y="0"/>
                  </a:lnTo>
                  <a:lnTo>
                    <a:pt x="81" y="0"/>
                  </a:lnTo>
                  <a:lnTo>
                    <a:pt x="128" y="139"/>
                  </a:lnTo>
                  <a:lnTo>
                    <a:pt x="127" y="0"/>
                  </a:lnTo>
                  <a:lnTo>
                    <a:pt x="1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5" name="Freeform 82">
              <a:extLst>
                <a:ext uri="{FF2B5EF4-FFF2-40B4-BE49-F238E27FC236}">
                  <a16:creationId xmlns:a16="http://schemas.microsoft.com/office/drawing/2014/main" id="{6109F976-97CC-4CE8-B3DA-EAC74311762A}"/>
                </a:ext>
              </a:extLst>
            </p:cNvPr>
            <p:cNvSpPr>
              <a:spLocks noEditPoints="1"/>
            </p:cNvSpPr>
            <p:nvPr/>
          </p:nvSpPr>
          <p:spPr bwMode="auto">
            <a:xfrm>
              <a:off x="10162100" y="6907981"/>
              <a:ext cx="290513" cy="381000"/>
            </a:xfrm>
            <a:custGeom>
              <a:avLst/>
              <a:gdLst>
                <a:gd name="T0" fmla="*/ 102 w 105"/>
                <a:gd name="T1" fmla="*/ 90 h 138"/>
                <a:gd name="T2" fmla="*/ 90 w 105"/>
                <a:gd name="T3" fmla="*/ 116 h 138"/>
                <a:gd name="T4" fmla="*/ 72 w 105"/>
                <a:gd name="T5" fmla="*/ 130 h 138"/>
                <a:gd name="T6" fmla="*/ 54 w 105"/>
                <a:gd name="T7" fmla="*/ 136 h 138"/>
                <a:gd name="T8" fmla="*/ 37 w 105"/>
                <a:gd name="T9" fmla="*/ 138 h 138"/>
                <a:gd name="T10" fmla="*/ 0 w 105"/>
                <a:gd name="T11" fmla="*/ 138 h 138"/>
                <a:gd name="T12" fmla="*/ 0 w 105"/>
                <a:gd name="T13" fmla="*/ 0 h 138"/>
                <a:gd name="T14" fmla="*/ 33 w 105"/>
                <a:gd name="T15" fmla="*/ 0 h 138"/>
                <a:gd name="T16" fmla="*/ 55 w 105"/>
                <a:gd name="T17" fmla="*/ 1 h 138"/>
                <a:gd name="T18" fmla="*/ 73 w 105"/>
                <a:gd name="T19" fmla="*/ 8 h 138"/>
                <a:gd name="T20" fmla="*/ 90 w 105"/>
                <a:gd name="T21" fmla="*/ 22 h 138"/>
                <a:gd name="T22" fmla="*/ 102 w 105"/>
                <a:gd name="T23" fmla="*/ 45 h 138"/>
                <a:gd name="T24" fmla="*/ 104 w 105"/>
                <a:gd name="T25" fmla="*/ 67 h 138"/>
                <a:gd name="T26" fmla="*/ 102 w 105"/>
                <a:gd name="T27" fmla="*/ 90 h 138"/>
                <a:gd name="T28" fmla="*/ 67 w 105"/>
                <a:gd name="T29" fmla="*/ 67 h 138"/>
                <a:gd name="T30" fmla="*/ 62 w 105"/>
                <a:gd name="T31" fmla="*/ 45 h 138"/>
                <a:gd name="T32" fmla="*/ 47 w 105"/>
                <a:gd name="T33" fmla="*/ 38 h 138"/>
                <a:gd name="T34" fmla="*/ 37 w 105"/>
                <a:gd name="T35" fmla="*/ 37 h 138"/>
                <a:gd name="T36" fmla="*/ 37 w 105"/>
                <a:gd name="T37" fmla="*/ 101 h 138"/>
                <a:gd name="T38" fmla="*/ 61 w 105"/>
                <a:gd name="T39" fmla="*/ 92 h 138"/>
                <a:gd name="T40" fmla="*/ 67 w 105"/>
                <a:gd name="T41" fmla="*/ 6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5" h="138">
                  <a:moveTo>
                    <a:pt x="102" y="90"/>
                  </a:moveTo>
                  <a:cubicBezTo>
                    <a:pt x="100" y="100"/>
                    <a:pt x="96" y="109"/>
                    <a:pt x="90" y="116"/>
                  </a:cubicBezTo>
                  <a:cubicBezTo>
                    <a:pt x="85" y="121"/>
                    <a:pt x="79" y="126"/>
                    <a:pt x="72" y="130"/>
                  </a:cubicBezTo>
                  <a:cubicBezTo>
                    <a:pt x="67" y="132"/>
                    <a:pt x="60" y="135"/>
                    <a:pt x="54" y="136"/>
                  </a:cubicBezTo>
                  <a:cubicBezTo>
                    <a:pt x="48" y="137"/>
                    <a:pt x="42" y="138"/>
                    <a:pt x="37" y="138"/>
                  </a:cubicBezTo>
                  <a:cubicBezTo>
                    <a:pt x="0" y="138"/>
                    <a:pt x="0" y="138"/>
                    <a:pt x="0" y="138"/>
                  </a:cubicBezTo>
                  <a:cubicBezTo>
                    <a:pt x="0" y="0"/>
                    <a:pt x="0" y="0"/>
                    <a:pt x="0" y="0"/>
                  </a:cubicBezTo>
                  <a:cubicBezTo>
                    <a:pt x="33" y="0"/>
                    <a:pt x="33" y="0"/>
                    <a:pt x="33" y="0"/>
                  </a:cubicBezTo>
                  <a:cubicBezTo>
                    <a:pt x="38" y="0"/>
                    <a:pt x="46" y="0"/>
                    <a:pt x="55" y="1"/>
                  </a:cubicBezTo>
                  <a:cubicBezTo>
                    <a:pt x="61" y="3"/>
                    <a:pt x="67" y="5"/>
                    <a:pt x="73" y="8"/>
                  </a:cubicBezTo>
                  <a:cubicBezTo>
                    <a:pt x="80" y="11"/>
                    <a:pt x="86" y="16"/>
                    <a:pt x="90" y="22"/>
                  </a:cubicBezTo>
                  <a:cubicBezTo>
                    <a:pt x="96" y="28"/>
                    <a:pt x="100" y="36"/>
                    <a:pt x="102" y="45"/>
                  </a:cubicBezTo>
                  <a:cubicBezTo>
                    <a:pt x="104" y="53"/>
                    <a:pt x="104" y="61"/>
                    <a:pt x="104" y="67"/>
                  </a:cubicBezTo>
                  <a:cubicBezTo>
                    <a:pt x="105" y="74"/>
                    <a:pt x="104" y="82"/>
                    <a:pt x="102" y="90"/>
                  </a:cubicBezTo>
                  <a:close/>
                  <a:moveTo>
                    <a:pt x="67" y="67"/>
                  </a:moveTo>
                  <a:cubicBezTo>
                    <a:pt x="67" y="56"/>
                    <a:pt x="66" y="50"/>
                    <a:pt x="62" y="45"/>
                  </a:cubicBezTo>
                  <a:cubicBezTo>
                    <a:pt x="59" y="42"/>
                    <a:pt x="54" y="39"/>
                    <a:pt x="47" y="38"/>
                  </a:cubicBezTo>
                  <a:cubicBezTo>
                    <a:pt x="44" y="37"/>
                    <a:pt x="40" y="37"/>
                    <a:pt x="37" y="37"/>
                  </a:cubicBezTo>
                  <a:cubicBezTo>
                    <a:pt x="37" y="101"/>
                    <a:pt x="37" y="101"/>
                    <a:pt x="37" y="101"/>
                  </a:cubicBezTo>
                  <a:cubicBezTo>
                    <a:pt x="51" y="100"/>
                    <a:pt x="58" y="96"/>
                    <a:pt x="61" y="92"/>
                  </a:cubicBezTo>
                  <a:cubicBezTo>
                    <a:pt x="66" y="86"/>
                    <a:pt x="67" y="78"/>
                    <a:pt x="67"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6" name="Freeform 83">
              <a:extLst>
                <a:ext uri="{FF2B5EF4-FFF2-40B4-BE49-F238E27FC236}">
                  <a16:creationId xmlns:a16="http://schemas.microsoft.com/office/drawing/2014/main" id="{0B58D7F3-A518-40E7-AD23-C5A68041E32C}"/>
                </a:ext>
              </a:extLst>
            </p:cNvPr>
            <p:cNvSpPr>
              <a:spLocks noEditPoints="1"/>
            </p:cNvSpPr>
            <p:nvPr/>
          </p:nvSpPr>
          <p:spPr bwMode="auto">
            <a:xfrm>
              <a:off x="10479600" y="6907981"/>
              <a:ext cx="357188" cy="381000"/>
            </a:xfrm>
            <a:custGeom>
              <a:avLst/>
              <a:gdLst>
                <a:gd name="T0" fmla="*/ 141 w 225"/>
                <a:gd name="T1" fmla="*/ 208 h 240"/>
                <a:gd name="T2" fmla="*/ 84 w 225"/>
                <a:gd name="T3" fmla="*/ 208 h 240"/>
                <a:gd name="T4" fmla="*/ 77 w 225"/>
                <a:gd name="T5" fmla="*/ 240 h 240"/>
                <a:gd name="T6" fmla="*/ 0 w 225"/>
                <a:gd name="T7" fmla="*/ 240 h 240"/>
                <a:gd name="T8" fmla="*/ 72 w 225"/>
                <a:gd name="T9" fmla="*/ 0 h 240"/>
                <a:gd name="T10" fmla="*/ 153 w 225"/>
                <a:gd name="T11" fmla="*/ 0 h 240"/>
                <a:gd name="T12" fmla="*/ 225 w 225"/>
                <a:gd name="T13" fmla="*/ 240 h 240"/>
                <a:gd name="T14" fmla="*/ 148 w 225"/>
                <a:gd name="T15" fmla="*/ 240 h 240"/>
                <a:gd name="T16" fmla="*/ 141 w 225"/>
                <a:gd name="T17" fmla="*/ 208 h 240"/>
                <a:gd name="T18" fmla="*/ 126 w 225"/>
                <a:gd name="T19" fmla="*/ 142 h 240"/>
                <a:gd name="T20" fmla="*/ 112 w 225"/>
                <a:gd name="T21" fmla="*/ 88 h 240"/>
                <a:gd name="T22" fmla="*/ 100 w 225"/>
                <a:gd name="T23" fmla="*/ 142 h 240"/>
                <a:gd name="T24" fmla="*/ 126 w 225"/>
                <a:gd name="T25" fmla="*/ 14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240">
                  <a:moveTo>
                    <a:pt x="141" y="208"/>
                  </a:moveTo>
                  <a:lnTo>
                    <a:pt x="84" y="208"/>
                  </a:lnTo>
                  <a:lnTo>
                    <a:pt x="77" y="240"/>
                  </a:lnTo>
                  <a:lnTo>
                    <a:pt x="0" y="240"/>
                  </a:lnTo>
                  <a:lnTo>
                    <a:pt x="72" y="0"/>
                  </a:lnTo>
                  <a:lnTo>
                    <a:pt x="153" y="0"/>
                  </a:lnTo>
                  <a:lnTo>
                    <a:pt x="225" y="240"/>
                  </a:lnTo>
                  <a:lnTo>
                    <a:pt x="148" y="240"/>
                  </a:lnTo>
                  <a:lnTo>
                    <a:pt x="141" y="208"/>
                  </a:lnTo>
                  <a:close/>
                  <a:moveTo>
                    <a:pt x="126" y="142"/>
                  </a:moveTo>
                  <a:lnTo>
                    <a:pt x="112" y="88"/>
                  </a:lnTo>
                  <a:lnTo>
                    <a:pt x="100" y="142"/>
                  </a:lnTo>
                  <a:lnTo>
                    <a:pt x="126" y="1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7" name="Freeform 84">
              <a:extLst>
                <a:ext uri="{FF2B5EF4-FFF2-40B4-BE49-F238E27FC236}">
                  <a16:creationId xmlns:a16="http://schemas.microsoft.com/office/drawing/2014/main" id="{716CEF99-59AD-4550-80A3-4C299C36DD81}"/>
                </a:ext>
              </a:extLst>
            </p:cNvPr>
            <p:cNvSpPr>
              <a:spLocks/>
            </p:cNvSpPr>
            <p:nvPr/>
          </p:nvSpPr>
          <p:spPr bwMode="auto">
            <a:xfrm>
              <a:off x="8882575" y="7484244"/>
              <a:ext cx="269875" cy="390525"/>
            </a:xfrm>
            <a:custGeom>
              <a:avLst/>
              <a:gdLst>
                <a:gd name="T0" fmla="*/ 25 w 98"/>
                <a:gd name="T1" fmla="*/ 134 h 141"/>
                <a:gd name="T2" fmla="*/ 4 w 98"/>
                <a:gd name="T3" fmla="*/ 108 h 141"/>
                <a:gd name="T4" fmla="*/ 0 w 98"/>
                <a:gd name="T5" fmla="*/ 91 h 141"/>
                <a:gd name="T6" fmla="*/ 40 w 98"/>
                <a:gd name="T7" fmla="*/ 91 h 141"/>
                <a:gd name="T8" fmla="*/ 41 w 98"/>
                <a:gd name="T9" fmla="*/ 95 h 141"/>
                <a:gd name="T10" fmla="*/ 45 w 98"/>
                <a:gd name="T11" fmla="*/ 100 h 141"/>
                <a:gd name="T12" fmla="*/ 56 w 98"/>
                <a:gd name="T13" fmla="*/ 100 h 141"/>
                <a:gd name="T14" fmla="*/ 58 w 98"/>
                <a:gd name="T15" fmla="*/ 95 h 141"/>
                <a:gd name="T16" fmla="*/ 53 w 98"/>
                <a:gd name="T17" fmla="*/ 92 h 141"/>
                <a:gd name="T18" fmla="*/ 49 w 98"/>
                <a:gd name="T19" fmla="*/ 90 h 141"/>
                <a:gd name="T20" fmla="*/ 42 w 98"/>
                <a:gd name="T21" fmla="*/ 88 h 141"/>
                <a:gd name="T22" fmla="*/ 10 w 98"/>
                <a:gd name="T23" fmla="*/ 68 h 141"/>
                <a:gd name="T24" fmla="*/ 2 w 98"/>
                <a:gd name="T25" fmla="*/ 37 h 141"/>
                <a:gd name="T26" fmla="*/ 14 w 98"/>
                <a:gd name="T27" fmla="*/ 12 h 141"/>
                <a:gd name="T28" fmla="*/ 35 w 98"/>
                <a:gd name="T29" fmla="*/ 1 h 141"/>
                <a:gd name="T30" fmla="*/ 48 w 98"/>
                <a:gd name="T31" fmla="*/ 0 h 141"/>
                <a:gd name="T32" fmla="*/ 83 w 98"/>
                <a:gd name="T33" fmla="*/ 15 h 141"/>
                <a:gd name="T34" fmla="*/ 95 w 98"/>
                <a:gd name="T35" fmla="*/ 46 h 141"/>
                <a:gd name="T36" fmla="*/ 56 w 98"/>
                <a:gd name="T37" fmla="*/ 46 h 141"/>
                <a:gd name="T38" fmla="*/ 54 w 98"/>
                <a:gd name="T39" fmla="*/ 41 h 141"/>
                <a:gd name="T40" fmla="*/ 48 w 98"/>
                <a:gd name="T41" fmla="*/ 38 h 141"/>
                <a:gd name="T42" fmla="*/ 41 w 98"/>
                <a:gd name="T43" fmla="*/ 41 h 141"/>
                <a:gd name="T44" fmla="*/ 41 w 98"/>
                <a:gd name="T45" fmla="*/ 42 h 141"/>
                <a:gd name="T46" fmla="*/ 41 w 98"/>
                <a:gd name="T47" fmla="*/ 45 h 141"/>
                <a:gd name="T48" fmla="*/ 55 w 98"/>
                <a:gd name="T49" fmla="*/ 50 h 141"/>
                <a:gd name="T50" fmla="*/ 62 w 98"/>
                <a:gd name="T51" fmla="*/ 53 h 141"/>
                <a:gd name="T52" fmla="*/ 68 w 98"/>
                <a:gd name="T53" fmla="*/ 55 h 141"/>
                <a:gd name="T54" fmla="*/ 93 w 98"/>
                <a:gd name="T55" fmla="*/ 75 h 141"/>
                <a:gd name="T56" fmla="*/ 98 w 98"/>
                <a:gd name="T57" fmla="*/ 100 h 141"/>
                <a:gd name="T58" fmla="*/ 81 w 98"/>
                <a:gd name="T59" fmla="*/ 131 h 141"/>
                <a:gd name="T60" fmla="*/ 54 w 98"/>
                <a:gd name="T61" fmla="*/ 141 h 141"/>
                <a:gd name="T62" fmla="*/ 50 w 98"/>
                <a:gd name="T63" fmla="*/ 141 h 141"/>
                <a:gd name="T64" fmla="*/ 25 w 98"/>
                <a:gd name="T65" fmla="*/ 13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 h="141">
                  <a:moveTo>
                    <a:pt x="25" y="134"/>
                  </a:moveTo>
                  <a:cubicBezTo>
                    <a:pt x="15" y="129"/>
                    <a:pt x="8" y="120"/>
                    <a:pt x="4" y="108"/>
                  </a:cubicBezTo>
                  <a:cubicBezTo>
                    <a:pt x="1" y="100"/>
                    <a:pt x="0" y="93"/>
                    <a:pt x="0" y="91"/>
                  </a:cubicBezTo>
                  <a:cubicBezTo>
                    <a:pt x="40" y="91"/>
                    <a:pt x="40" y="91"/>
                    <a:pt x="40" y="91"/>
                  </a:cubicBezTo>
                  <a:cubicBezTo>
                    <a:pt x="40" y="91"/>
                    <a:pt x="40" y="93"/>
                    <a:pt x="41" y="95"/>
                  </a:cubicBezTo>
                  <a:cubicBezTo>
                    <a:pt x="42" y="98"/>
                    <a:pt x="44" y="100"/>
                    <a:pt x="45" y="100"/>
                  </a:cubicBezTo>
                  <a:cubicBezTo>
                    <a:pt x="49" y="102"/>
                    <a:pt x="53" y="102"/>
                    <a:pt x="56" y="100"/>
                  </a:cubicBezTo>
                  <a:cubicBezTo>
                    <a:pt x="58" y="99"/>
                    <a:pt x="59" y="97"/>
                    <a:pt x="58" y="95"/>
                  </a:cubicBezTo>
                  <a:cubicBezTo>
                    <a:pt x="58" y="94"/>
                    <a:pt x="56" y="93"/>
                    <a:pt x="53" y="92"/>
                  </a:cubicBezTo>
                  <a:cubicBezTo>
                    <a:pt x="51" y="91"/>
                    <a:pt x="50" y="90"/>
                    <a:pt x="49" y="90"/>
                  </a:cubicBezTo>
                  <a:cubicBezTo>
                    <a:pt x="46" y="89"/>
                    <a:pt x="42" y="88"/>
                    <a:pt x="42" y="88"/>
                  </a:cubicBezTo>
                  <a:cubicBezTo>
                    <a:pt x="32" y="84"/>
                    <a:pt x="19" y="80"/>
                    <a:pt x="10" y="68"/>
                  </a:cubicBezTo>
                  <a:cubicBezTo>
                    <a:pt x="7" y="64"/>
                    <a:pt x="0" y="53"/>
                    <a:pt x="2" y="37"/>
                  </a:cubicBezTo>
                  <a:cubicBezTo>
                    <a:pt x="3" y="28"/>
                    <a:pt x="7" y="19"/>
                    <a:pt x="14" y="12"/>
                  </a:cubicBezTo>
                  <a:cubicBezTo>
                    <a:pt x="20" y="7"/>
                    <a:pt x="27" y="3"/>
                    <a:pt x="35" y="1"/>
                  </a:cubicBezTo>
                  <a:cubicBezTo>
                    <a:pt x="41" y="0"/>
                    <a:pt x="46" y="0"/>
                    <a:pt x="48" y="0"/>
                  </a:cubicBezTo>
                  <a:cubicBezTo>
                    <a:pt x="66" y="0"/>
                    <a:pt x="77" y="8"/>
                    <a:pt x="83" y="15"/>
                  </a:cubicBezTo>
                  <a:cubicBezTo>
                    <a:pt x="93" y="26"/>
                    <a:pt x="95" y="39"/>
                    <a:pt x="95" y="46"/>
                  </a:cubicBezTo>
                  <a:cubicBezTo>
                    <a:pt x="56" y="46"/>
                    <a:pt x="56" y="46"/>
                    <a:pt x="56" y="46"/>
                  </a:cubicBezTo>
                  <a:cubicBezTo>
                    <a:pt x="56" y="45"/>
                    <a:pt x="56" y="43"/>
                    <a:pt x="54" y="41"/>
                  </a:cubicBezTo>
                  <a:cubicBezTo>
                    <a:pt x="52" y="38"/>
                    <a:pt x="48" y="38"/>
                    <a:pt x="48" y="38"/>
                  </a:cubicBezTo>
                  <a:cubicBezTo>
                    <a:pt x="45" y="38"/>
                    <a:pt x="43" y="39"/>
                    <a:pt x="41" y="41"/>
                  </a:cubicBezTo>
                  <a:cubicBezTo>
                    <a:pt x="41" y="41"/>
                    <a:pt x="41" y="42"/>
                    <a:pt x="41" y="42"/>
                  </a:cubicBezTo>
                  <a:cubicBezTo>
                    <a:pt x="41" y="43"/>
                    <a:pt x="41" y="44"/>
                    <a:pt x="41" y="45"/>
                  </a:cubicBezTo>
                  <a:cubicBezTo>
                    <a:pt x="43" y="47"/>
                    <a:pt x="49" y="49"/>
                    <a:pt x="55" y="50"/>
                  </a:cubicBezTo>
                  <a:cubicBezTo>
                    <a:pt x="56" y="51"/>
                    <a:pt x="59" y="52"/>
                    <a:pt x="62" y="53"/>
                  </a:cubicBezTo>
                  <a:cubicBezTo>
                    <a:pt x="64" y="54"/>
                    <a:pt x="65" y="54"/>
                    <a:pt x="68" y="55"/>
                  </a:cubicBezTo>
                  <a:cubicBezTo>
                    <a:pt x="76" y="59"/>
                    <a:pt x="86" y="64"/>
                    <a:pt x="93" y="75"/>
                  </a:cubicBezTo>
                  <a:cubicBezTo>
                    <a:pt x="97" y="82"/>
                    <a:pt x="98" y="91"/>
                    <a:pt x="98" y="100"/>
                  </a:cubicBezTo>
                  <a:cubicBezTo>
                    <a:pt x="96" y="116"/>
                    <a:pt x="85" y="127"/>
                    <a:pt x="81" y="131"/>
                  </a:cubicBezTo>
                  <a:cubicBezTo>
                    <a:pt x="73" y="137"/>
                    <a:pt x="64" y="140"/>
                    <a:pt x="54" y="141"/>
                  </a:cubicBezTo>
                  <a:cubicBezTo>
                    <a:pt x="52" y="141"/>
                    <a:pt x="51" y="141"/>
                    <a:pt x="50" y="141"/>
                  </a:cubicBezTo>
                  <a:cubicBezTo>
                    <a:pt x="42" y="141"/>
                    <a:pt x="33" y="139"/>
                    <a:pt x="25"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8" name="Freeform 85">
              <a:extLst>
                <a:ext uri="{FF2B5EF4-FFF2-40B4-BE49-F238E27FC236}">
                  <a16:creationId xmlns:a16="http://schemas.microsoft.com/office/drawing/2014/main" id="{C386A02C-477C-4804-9CCC-320F3CDF4CA0}"/>
                </a:ext>
              </a:extLst>
            </p:cNvPr>
            <p:cNvSpPr>
              <a:spLocks/>
            </p:cNvSpPr>
            <p:nvPr/>
          </p:nvSpPr>
          <p:spPr bwMode="auto">
            <a:xfrm>
              <a:off x="9185787" y="7490594"/>
              <a:ext cx="261938" cy="381000"/>
            </a:xfrm>
            <a:custGeom>
              <a:avLst/>
              <a:gdLst>
                <a:gd name="T0" fmla="*/ 165 w 165"/>
                <a:gd name="T1" fmla="*/ 68 h 240"/>
                <a:gd name="T2" fmla="*/ 116 w 165"/>
                <a:gd name="T3" fmla="*/ 68 h 240"/>
                <a:gd name="T4" fmla="*/ 116 w 165"/>
                <a:gd name="T5" fmla="*/ 240 h 240"/>
                <a:gd name="T6" fmla="*/ 49 w 165"/>
                <a:gd name="T7" fmla="*/ 240 h 240"/>
                <a:gd name="T8" fmla="*/ 49 w 165"/>
                <a:gd name="T9" fmla="*/ 68 h 240"/>
                <a:gd name="T10" fmla="*/ 0 w 165"/>
                <a:gd name="T11" fmla="*/ 68 h 240"/>
                <a:gd name="T12" fmla="*/ 0 w 165"/>
                <a:gd name="T13" fmla="*/ 0 h 240"/>
                <a:gd name="T14" fmla="*/ 165 w 165"/>
                <a:gd name="T15" fmla="*/ 0 h 240"/>
                <a:gd name="T16" fmla="*/ 165 w 165"/>
                <a:gd name="T17" fmla="*/ 6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240">
                  <a:moveTo>
                    <a:pt x="165" y="68"/>
                  </a:moveTo>
                  <a:lnTo>
                    <a:pt x="116" y="68"/>
                  </a:lnTo>
                  <a:lnTo>
                    <a:pt x="116" y="240"/>
                  </a:lnTo>
                  <a:lnTo>
                    <a:pt x="49" y="240"/>
                  </a:lnTo>
                  <a:lnTo>
                    <a:pt x="49" y="68"/>
                  </a:lnTo>
                  <a:lnTo>
                    <a:pt x="0" y="68"/>
                  </a:lnTo>
                  <a:lnTo>
                    <a:pt x="0" y="0"/>
                  </a:lnTo>
                  <a:lnTo>
                    <a:pt x="165" y="0"/>
                  </a:lnTo>
                  <a:lnTo>
                    <a:pt x="165"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9" name="Freeform 86">
              <a:extLst>
                <a:ext uri="{FF2B5EF4-FFF2-40B4-BE49-F238E27FC236}">
                  <a16:creationId xmlns:a16="http://schemas.microsoft.com/office/drawing/2014/main" id="{ACE74AA5-88C4-43BF-A578-5FF6708702E1}"/>
                </a:ext>
              </a:extLst>
            </p:cNvPr>
            <p:cNvSpPr>
              <a:spLocks noEditPoints="1"/>
            </p:cNvSpPr>
            <p:nvPr/>
          </p:nvSpPr>
          <p:spPr bwMode="auto">
            <a:xfrm>
              <a:off x="9492175" y="7490594"/>
              <a:ext cx="280988" cy="381000"/>
            </a:xfrm>
            <a:custGeom>
              <a:avLst/>
              <a:gdLst>
                <a:gd name="T0" fmla="*/ 43 w 102"/>
                <a:gd name="T1" fmla="*/ 103 h 138"/>
                <a:gd name="T2" fmla="*/ 39 w 102"/>
                <a:gd name="T3" fmla="*/ 103 h 138"/>
                <a:gd name="T4" fmla="*/ 39 w 102"/>
                <a:gd name="T5" fmla="*/ 138 h 138"/>
                <a:gd name="T6" fmla="*/ 0 w 102"/>
                <a:gd name="T7" fmla="*/ 138 h 138"/>
                <a:gd name="T8" fmla="*/ 0 w 102"/>
                <a:gd name="T9" fmla="*/ 0 h 138"/>
                <a:gd name="T10" fmla="*/ 46 w 102"/>
                <a:gd name="T11" fmla="*/ 0 h 138"/>
                <a:gd name="T12" fmla="*/ 78 w 102"/>
                <a:gd name="T13" fmla="*/ 10 h 138"/>
                <a:gd name="T14" fmla="*/ 96 w 102"/>
                <a:gd name="T15" fmla="*/ 36 h 138"/>
                <a:gd name="T16" fmla="*/ 96 w 102"/>
                <a:gd name="T17" fmla="*/ 69 h 138"/>
                <a:gd name="T18" fmla="*/ 78 w 102"/>
                <a:gd name="T19" fmla="*/ 94 h 138"/>
                <a:gd name="T20" fmla="*/ 77 w 102"/>
                <a:gd name="T21" fmla="*/ 94 h 138"/>
                <a:gd name="T22" fmla="*/ 102 w 102"/>
                <a:gd name="T23" fmla="*/ 138 h 138"/>
                <a:gd name="T24" fmla="*/ 60 w 102"/>
                <a:gd name="T25" fmla="*/ 138 h 138"/>
                <a:gd name="T26" fmla="*/ 43 w 102"/>
                <a:gd name="T27" fmla="*/ 103 h 138"/>
                <a:gd name="T28" fmla="*/ 46 w 102"/>
                <a:gd name="T29" fmla="*/ 37 h 138"/>
                <a:gd name="T30" fmla="*/ 39 w 102"/>
                <a:gd name="T31" fmla="*/ 37 h 138"/>
                <a:gd name="T32" fmla="*/ 39 w 102"/>
                <a:gd name="T33" fmla="*/ 65 h 138"/>
                <a:gd name="T34" fmla="*/ 47 w 102"/>
                <a:gd name="T35" fmla="*/ 65 h 138"/>
                <a:gd name="T36" fmla="*/ 60 w 102"/>
                <a:gd name="T37" fmla="*/ 56 h 138"/>
                <a:gd name="T38" fmla="*/ 60 w 102"/>
                <a:gd name="T39" fmla="*/ 48 h 138"/>
                <a:gd name="T40" fmla="*/ 46 w 102"/>
                <a:gd name="T41" fmla="*/ 3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 h="138">
                  <a:moveTo>
                    <a:pt x="43" y="103"/>
                  </a:moveTo>
                  <a:cubicBezTo>
                    <a:pt x="39" y="103"/>
                    <a:pt x="39" y="103"/>
                    <a:pt x="39" y="103"/>
                  </a:cubicBezTo>
                  <a:cubicBezTo>
                    <a:pt x="39" y="138"/>
                    <a:pt x="39" y="138"/>
                    <a:pt x="39" y="138"/>
                  </a:cubicBezTo>
                  <a:cubicBezTo>
                    <a:pt x="0" y="138"/>
                    <a:pt x="0" y="138"/>
                    <a:pt x="0" y="138"/>
                  </a:cubicBezTo>
                  <a:cubicBezTo>
                    <a:pt x="0" y="0"/>
                    <a:pt x="0" y="0"/>
                    <a:pt x="0" y="0"/>
                  </a:cubicBezTo>
                  <a:cubicBezTo>
                    <a:pt x="46" y="0"/>
                    <a:pt x="46" y="0"/>
                    <a:pt x="46" y="0"/>
                  </a:cubicBezTo>
                  <a:cubicBezTo>
                    <a:pt x="58" y="0"/>
                    <a:pt x="69" y="3"/>
                    <a:pt x="78" y="10"/>
                  </a:cubicBezTo>
                  <a:cubicBezTo>
                    <a:pt x="87" y="16"/>
                    <a:pt x="93" y="26"/>
                    <a:pt x="96" y="36"/>
                  </a:cubicBezTo>
                  <a:cubicBezTo>
                    <a:pt x="98" y="41"/>
                    <a:pt x="101" y="54"/>
                    <a:pt x="96" y="69"/>
                  </a:cubicBezTo>
                  <a:cubicBezTo>
                    <a:pt x="92" y="79"/>
                    <a:pt x="86" y="88"/>
                    <a:pt x="78" y="94"/>
                  </a:cubicBezTo>
                  <a:cubicBezTo>
                    <a:pt x="78" y="94"/>
                    <a:pt x="78" y="94"/>
                    <a:pt x="77" y="94"/>
                  </a:cubicBezTo>
                  <a:cubicBezTo>
                    <a:pt x="102" y="138"/>
                    <a:pt x="102" y="138"/>
                    <a:pt x="102" y="138"/>
                  </a:cubicBezTo>
                  <a:cubicBezTo>
                    <a:pt x="60" y="138"/>
                    <a:pt x="60" y="138"/>
                    <a:pt x="60" y="138"/>
                  </a:cubicBezTo>
                  <a:lnTo>
                    <a:pt x="43" y="103"/>
                  </a:lnTo>
                  <a:close/>
                  <a:moveTo>
                    <a:pt x="46" y="37"/>
                  </a:moveTo>
                  <a:cubicBezTo>
                    <a:pt x="39" y="37"/>
                    <a:pt x="39" y="37"/>
                    <a:pt x="39" y="37"/>
                  </a:cubicBezTo>
                  <a:cubicBezTo>
                    <a:pt x="39" y="65"/>
                    <a:pt x="39" y="65"/>
                    <a:pt x="39" y="65"/>
                  </a:cubicBezTo>
                  <a:cubicBezTo>
                    <a:pt x="47" y="65"/>
                    <a:pt x="47" y="65"/>
                    <a:pt x="47" y="65"/>
                  </a:cubicBezTo>
                  <a:cubicBezTo>
                    <a:pt x="55" y="65"/>
                    <a:pt x="58" y="62"/>
                    <a:pt x="60" y="56"/>
                  </a:cubicBezTo>
                  <a:cubicBezTo>
                    <a:pt x="61" y="52"/>
                    <a:pt x="60" y="48"/>
                    <a:pt x="60" y="48"/>
                  </a:cubicBezTo>
                  <a:cubicBezTo>
                    <a:pt x="58" y="41"/>
                    <a:pt x="53" y="37"/>
                    <a:pt x="46"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0" name="Freeform 87">
              <a:extLst>
                <a:ext uri="{FF2B5EF4-FFF2-40B4-BE49-F238E27FC236}">
                  <a16:creationId xmlns:a16="http://schemas.microsoft.com/office/drawing/2014/main" id="{D44A3E70-E1ED-4B97-9680-8AAE1862AC32}"/>
                </a:ext>
              </a:extLst>
            </p:cNvPr>
            <p:cNvSpPr>
              <a:spLocks noEditPoints="1"/>
            </p:cNvSpPr>
            <p:nvPr/>
          </p:nvSpPr>
          <p:spPr bwMode="auto">
            <a:xfrm>
              <a:off x="9792212" y="7484244"/>
              <a:ext cx="327025" cy="390525"/>
            </a:xfrm>
            <a:custGeom>
              <a:avLst/>
              <a:gdLst>
                <a:gd name="T0" fmla="*/ 60 w 118"/>
                <a:gd name="T1" fmla="*/ 141 h 141"/>
                <a:gd name="T2" fmla="*/ 17 w 118"/>
                <a:gd name="T3" fmla="*/ 121 h 141"/>
                <a:gd name="T4" fmla="*/ 1 w 118"/>
                <a:gd name="T5" fmla="*/ 71 h 141"/>
                <a:gd name="T6" fmla="*/ 15 w 118"/>
                <a:gd name="T7" fmla="*/ 21 h 141"/>
                <a:gd name="T8" fmla="*/ 58 w 118"/>
                <a:gd name="T9" fmla="*/ 0 h 141"/>
                <a:gd name="T10" fmla="*/ 58 w 118"/>
                <a:gd name="T11" fmla="*/ 0 h 141"/>
                <a:gd name="T12" fmla="*/ 59 w 118"/>
                <a:gd name="T13" fmla="*/ 0 h 141"/>
                <a:gd name="T14" fmla="*/ 101 w 118"/>
                <a:gd name="T15" fmla="*/ 20 h 141"/>
                <a:gd name="T16" fmla="*/ 118 w 118"/>
                <a:gd name="T17" fmla="*/ 70 h 141"/>
                <a:gd name="T18" fmla="*/ 103 w 118"/>
                <a:gd name="T19" fmla="*/ 120 h 141"/>
                <a:gd name="T20" fmla="*/ 61 w 118"/>
                <a:gd name="T21" fmla="*/ 141 h 141"/>
                <a:gd name="T22" fmla="*/ 60 w 118"/>
                <a:gd name="T23" fmla="*/ 141 h 141"/>
                <a:gd name="T24" fmla="*/ 46 w 118"/>
                <a:gd name="T25" fmla="*/ 45 h 141"/>
                <a:gd name="T26" fmla="*/ 40 w 118"/>
                <a:gd name="T27" fmla="*/ 71 h 141"/>
                <a:gd name="T28" fmla="*/ 47 w 118"/>
                <a:gd name="T29" fmla="*/ 96 h 141"/>
                <a:gd name="T30" fmla="*/ 60 w 118"/>
                <a:gd name="T31" fmla="*/ 102 h 141"/>
                <a:gd name="T32" fmla="*/ 72 w 118"/>
                <a:gd name="T33" fmla="*/ 96 h 141"/>
                <a:gd name="T34" fmla="*/ 79 w 118"/>
                <a:gd name="T35" fmla="*/ 70 h 141"/>
                <a:gd name="T36" fmla="*/ 71 w 118"/>
                <a:gd name="T37" fmla="*/ 45 h 141"/>
                <a:gd name="T38" fmla="*/ 59 w 118"/>
                <a:gd name="T39" fmla="*/ 39 h 141"/>
                <a:gd name="T40" fmla="*/ 46 w 118"/>
                <a:gd name="T41" fmla="*/ 4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141">
                  <a:moveTo>
                    <a:pt x="60" y="141"/>
                  </a:moveTo>
                  <a:cubicBezTo>
                    <a:pt x="43" y="141"/>
                    <a:pt x="28" y="134"/>
                    <a:pt x="17" y="121"/>
                  </a:cubicBezTo>
                  <a:cubicBezTo>
                    <a:pt x="7" y="109"/>
                    <a:pt x="1" y="91"/>
                    <a:pt x="1" y="71"/>
                  </a:cubicBezTo>
                  <a:cubicBezTo>
                    <a:pt x="0" y="52"/>
                    <a:pt x="6" y="34"/>
                    <a:pt x="15" y="21"/>
                  </a:cubicBezTo>
                  <a:cubicBezTo>
                    <a:pt x="26" y="8"/>
                    <a:pt x="41" y="0"/>
                    <a:pt x="58" y="0"/>
                  </a:cubicBezTo>
                  <a:cubicBezTo>
                    <a:pt x="58" y="0"/>
                    <a:pt x="58" y="0"/>
                    <a:pt x="58" y="0"/>
                  </a:cubicBezTo>
                  <a:cubicBezTo>
                    <a:pt x="59" y="0"/>
                    <a:pt x="59" y="0"/>
                    <a:pt x="59" y="0"/>
                  </a:cubicBezTo>
                  <a:cubicBezTo>
                    <a:pt x="76" y="0"/>
                    <a:pt x="91" y="7"/>
                    <a:pt x="101" y="20"/>
                  </a:cubicBezTo>
                  <a:cubicBezTo>
                    <a:pt x="112" y="32"/>
                    <a:pt x="118" y="50"/>
                    <a:pt x="118" y="70"/>
                  </a:cubicBezTo>
                  <a:cubicBezTo>
                    <a:pt x="118" y="89"/>
                    <a:pt x="113" y="107"/>
                    <a:pt x="103" y="120"/>
                  </a:cubicBezTo>
                  <a:cubicBezTo>
                    <a:pt x="93" y="133"/>
                    <a:pt x="78" y="141"/>
                    <a:pt x="61" y="141"/>
                  </a:cubicBezTo>
                  <a:cubicBezTo>
                    <a:pt x="60" y="141"/>
                    <a:pt x="60" y="141"/>
                    <a:pt x="60" y="141"/>
                  </a:cubicBezTo>
                  <a:close/>
                  <a:moveTo>
                    <a:pt x="46" y="45"/>
                  </a:moveTo>
                  <a:cubicBezTo>
                    <a:pt x="42" y="51"/>
                    <a:pt x="40" y="60"/>
                    <a:pt x="40" y="71"/>
                  </a:cubicBezTo>
                  <a:cubicBezTo>
                    <a:pt x="40" y="81"/>
                    <a:pt x="43" y="91"/>
                    <a:pt x="47" y="96"/>
                  </a:cubicBezTo>
                  <a:cubicBezTo>
                    <a:pt x="50" y="100"/>
                    <a:pt x="54" y="102"/>
                    <a:pt x="60" y="102"/>
                  </a:cubicBezTo>
                  <a:cubicBezTo>
                    <a:pt x="65" y="102"/>
                    <a:pt x="69" y="100"/>
                    <a:pt x="72" y="96"/>
                  </a:cubicBezTo>
                  <a:cubicBezTo>
                    <a:pt x="76" y="90"/>
                    <a:pt x="79" y="81"/>
                    <a:pt x="79" y="70"/>
                  </a:cubicBezTo>
                  <a:cubicBezTo>
                    <a:pt x="79" y="60"/>
                    <a:pt x="76" y="50"/>
                    <a:pt x="71" y="45"/>
                  </a:cubicBezTo>
                  <a:cubicBezTo>
                    <a:pt x="68" y="41"/>
                    <a:pt x="64" y="39"/>
                    <a:pt x="59" y="39"/>
                  </a:cubicBezTo>
                  <a:cubicBezTo>
                    <a:pt x="53" y="39"/>
                    <a:pt x="50" y="41"/>
                    <a:pt x="46"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1" name="Freeform 88">
              <a:extLst>
                <a:ext uri="{FF2B5EF4-FFF2-40B4-BE49-F238E27FC236}">
                  <a16:creationId xmlns:a16="http://schemas.microsoft.com/office/drawing/2014/main" id="{86A7A33F-4FFF-4A99-BA58-0CB09DD3C846}"/>
                </a:ext>
              </a:extLst>
            </p:cNvPr>
            <p:cNvSpPr>
              <a:spLocks/>
            </p:cNvSpPr>
            <p:nvPr/>
          </p:nvSpPr>
          <p:spPr bwMode="auto">
            <a:xfrm>
              <a:off x="10157337" y="7490594"/>
              <a:ext cx="306388" cy="381000"/>
            </a:xfrm>
            <a:custGeom>
              <a:avLst/>
              <a:gdLst>
                <a:gd name="T0" fmla="*/ 193 w 193"/>
                <a:gd name="T1" fmla="*/ 0 h 240"/>
                <a:gd name="T2" fmla="*/ 193 w 193"/>
                <a:gd name="T3" fmla="*/ 240 h 240"/>
                <a:gd name="T4" fmla="*/ 106 w 193"/>
                <a:gd name="T5" fmla="*/ 240 h 240"/>
                <a:gd name="T6" fmla="*/ 64 w 193"/>
                <a:gd name="T7" fmla="*/ 108 h 240"/>
                <a:gd name="T8" fmla="*/ 66 w 193"/>
                <a:gd name="T9" fmla="*/ 240 h 240"/>
                <a:gd name="T10" fmla="*/ 0 w 193"/>
                <a:gd name="T11" fmla="*/ 240 h 240"/>
                <a:gd name="T12" fmla="*/ 0 w 193"/>
                <a:gd name="T13" fmla="*/ 0 h 240"/>
                <a:gd name="T14" fmla="*/ 82 w 193"/>
                <a:gd name="T15" fmla="*/ 0 h 240"/>
                <a:gd name="T16" fmla="*/ 130 w 193"/>
                <a:gd name="T17" fmla="*/ 137 h 240"/>
                <a:gd name="T18" fmla="*/ 129 w 193"/>
                <a:gd name="T19" fmla="*/ 0 h 240"/>
                <a:gd name="T20" fmla="*/ 193 w 193"/>
                <a:gd name="T21"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3" h="240">
                  <a:moveTo>
                    <a:pt x="193" y="0"/>
                  </a:moveTo>
                  <a:lnTo>
                    <a:pt x="193" y="240"/>
                  </a:lnTo>
                  <a:lnTo>
                    <a:pt x="106" y="240"/>
                  </a:lnTo>
                  <a:lnTo>
                    <a:pt x="64" y="108"/>
                  </a:lnTo>
                  <a:lnTo>
                    <a:pt x="66" y="240"/>
                  </a:lnTo>
                  <a:lnTo>
                    <a:pt x="0" y="240"/>
                  </a:lnTo>
                  <a:lnTo>
                    <a:pt x="0" y="0"/>
                  </a:lnTo>
                  <a:lnTo>
                    <a:pt x="82" y="0"/>
                  </a:lnTo>
                  <a:lnTo>
                    <a:pt x="130" y="137"/>
                  </a:lnTo>
                  <a:lnTo>
                    <a:pt x="129" y="0"/>
                  </a:lnTo>
                  <a:lnTo>
                    <a:pt x="1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2" name="Freeform 89">
              <a:extLst>
                <a:ext uri="{FF2B5EF4-FFF2-40B4-BE49-F238E27FC236}">
                  <a16:creationId xmlns:a16="http://schemas.microsoft.com/office/drawing/2014/main" id="{EC9A7510-E751-4D82-B675-212735F3DBC8}"/>
                </a:ext>
              </a:extLst>
            </p:cNvPr>
            <p:cNvSpPr>
              <a:spLocks/>
            </p:cNvSpPr>
            <p:nvPr/>
          </p:nvSpPr>
          <p:spPr bwMode="auto">
            <a:xfrm>
              <a:off x="10500237" y="7484244"/>
              <a:ext cx="325438" cy="390525"/>
            </a:xfrm>
            <a:custGeom>
              <a:avLst/>
              <a:gdLst>
                <a:gd name="T0" fmla="*/ 61 w 118"/>
                <a:gd name="T1" fmla="*/ 141 h 141"/>
                <a:gd name="T2" fmla="*/ 60 w 118"/>
                <a:gd name="T3" fmla="*/ 141 h 141"/>
                <a:gd name="T4" fmla="*/ 60 w 118"/>
                <a:gd name="T5" fmla="*/ 141 h 141"/>
                <a:gd name="T6" fmla="*/ 1 w 118"/>
                <a:gd name="T7" fmla="*/ 71 h 141"/>
                <a:gd name="T8" fmla="*/ 58 w 118"/>
                <a:gd name="T9" fmla="*/ 0 h 141"/>
                <a:gd name="T10" fmla="*/ 59 w 118"/>
                <a:gd name="T11" fmla="*/ 0 h 141"/>
                <a:gd name="T12" fmla="*/ 59 w 118"/>
                <a:gd name="T13" fmla="*/ 0 h 141"/>
                <a:gd name="T14" fmla="*/ 112 w 118"/>
                <a:gd name="T15" fmla="*/ 39 h 141"/>
                <a:gd name="T16" fmla="*/ 73 w 118"/>
                <a:gd name="T17" fmla="*/ 47 h 141"/>
                <a:gd name="T18" fmla="*/ 59 w 118"/>
                <a:gd name="T19" fmla="*/ 39 h 141"/>
                <a:gd name="T20" fmla="*/ 40 w 118"/>
                <a:gd name="T21" fmla="*/ 71 h 141"/>
                <a:gd name="T22" fmla="*/ 60 w 118"/>
                <a:gd name="T23" fmla="*/ 102 h 141"/>
                <a:gd name="T24" fmla="*/ 76 w 118"/>
                <a:gd name="T25" fmla="*/ 89 h 141"/>
                <a:gd name="T26" fmla="*/ 58 w 118"/>
                <a:gd name="T27" fmla="*/ 89 h 141"/>
                <a:gd name="T28" fmla="*/ 58 w 118"/>
                <a:gd name="T29" fmla="*/ 63 h 141"/>
                <a:gd name="T30" fmla="*/ 118 w 118"/>
                <a:gd name="T31" fmla="*/ 63 h 141"/>
                <a:gd name="T32" fmla="*/ 61 w 118"/>
                <a:gd name="T33"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41">
                  <a:moveTo>
                    <a:pt x="61" y="141"/>
                  </a:moveTo>
                  <a:cubicBezTo>
                    <a:pt x="60" y="141"/>
                    <a:pt x="60" y="141"/>
                    <a:pt x="60" y="141"/>
                  </a:cubicBezTo>
                  <a:cubicBezTo>
                    <a:pt x="60" y="141"/>
                    <a:pt x="60" y="141"/>
                    <a:pt x="60" y="141"/>
                  </a:cubicBezTo>
                  <a:cubicBezTo>
                    <a:pt x="23" y="140"/>
                    <a:pt x="1" y="108"/>
                    <a:pt x="1" y="71"/>
                  </a:cubicBezTo>
                  <a:cubicBezTo>
                    <a:pt x="0" y="35"/>
                    <a:pt x="20" y="1"/>
                    <a:pt x="58" y="0"/>
                  </a:cubicBezTo>
                  <a:cubicBezTo>
                    <a:pt x="59" y="0"/>
                    <a:pt x="59" y="0"/>
                    <a:pt x="59" y="0"/>
                  </a:cubicBezTo>
                  <a:cubicBezTo>
                    <a:pt x="59" y="0"/>
                    <a:pt x="59" y="0"/>
                    <a:pt x="59" y="0"/>
                  </a:cubicBezTo>
                  <a:cubicBezTo>
                    <a:pt x="83" y="0"/>
                    <a:pt x="104" y="16"/>
                    <a:pt x="112" y="39"/>
                  </a:cubicBezTo>
                  <a:cubicBezTo>
                    <a:pt x="73" y="47"/>
                    <a:pt x="73" y="47"/>
                    <a:pt x="73" y="47"/>
                  </a:cubicBezTo>
                  <a:cubicBezTo>
                    <a:pt x="70" y="42"/>
                    <a:pt x="66" y="40"/>
                    <a:pt x="59" y="39"/>
                  </a:cubicBezTo>
                  <a:cubicBezTo>
                    <a:pt x="44" y="40"/>
                    <a:pt x="40" y="57"/>
                    <a:pt x="40" y="71"/>
                  </a:cubicBezTo>
                  <a:cubicBezTo>
                    <a:pt x="40" y="84"/>
                    <a:pt x="44" y="101"/>
                    <a:pt x="60" y="102"/>
                  </a:cubicBezTo>
                  <a:cubicBezTo>
                    <a:pt x="68" y="102"/>
                    <a:pt x="73" y="96"/>
                    <a:pt x="76" y="89"/>
                  </a:cubicBezTo>
                  <a:cubicBezTo>
                    <a:pt x="58" y="89"/>
                    <a:pt x="58" y="89"/>
                    <a:pt x="58" y="89"/>
                  </a:cubicBezTo>
                  <a:cubicBezTo>
                    <a:pt x="58" y="63"/>
                    <a:pt x="58" y="63"/>
                    <a:pt x="58" y="63"/>
                  </a:cubicBezTo>
                  <a:cubicBezTo>
                    <a:pt x="118" y="63"/>
                    <a:pt x="118" y="63"/>
                    <a:pt x="118" y="63"/>
                  </a:cubicBezTo>
                  <a:cubicBezTo>
                    <a:pt x="118" y="100"/>
                    <a:pt x="105" y="139"/>
                    <a:pt x="61"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Tree>
    <p:extLst>
      <p:ext uri="{BB962C8B-B14F-4D97-AF65-F5344CB8AC3E}">
        <p14:creationId xmlns:p14="http://schemas.microsoft.com/office/powerpoint/2010/main" val="26719686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9FF750D-78C2-459B-AF7C-D71684EE96B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6033" b="6033"/>
          <a:stretch>
            <a:fillRect/>
          </a:stretch>
        </p:blipFill>
        <p:spPr/>
      </p:pic>
      <p:pic>
        <p:nvPicPr>
          <p:cNvPr id="8" name="Picture Placeholder 7">
            <a:extLst>
              <a:ext uri="{FF2B5EF4-FFF2-40B4-BE49-F238E27FC236}">
                <a16:creationId xmlns:a16="http://schemas.microsoft.com/office/drawing/2014/main" id="{F4E15DF3-0177-4611-BDAC-1BDEFAD9546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3913" b="23913"/>
          <a:stretch>
            <a:fillRect/>
          </a:stretch>
        </p:blipFill>
        <p:spPr/>
      </p:pic>
      <p:pic>
        <p:nvPicPr>
          <p:cNvPr id="10" name="Picture Placeholder 9">
            <a:extLst>
              <a:ext uri="{FF2B5EF4-FFF2-40B4-BE49-F238E27FC236}">
                <a16:creationId xmlns:a16="http://schemas.microsoft.com/office/drawing/2014/main" id="{6DDB7CB6-DA07-49BF-A319-A3C8F2CAC8E6}"/>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0351" r="10351"/>
          <a:stretch>
            <a:fillRect/>
          </a:stretch>
        </p:blipFill>
        <p:spPr/>
      </p:pic>
      <p:sp useBgFill="1">
        <p:nvSpPr>
          <p:cNvPr id="63" name="Rectangle 62">
            <a:extLst>
              <a:ext uri="{FF2B5EF4-FFF2-40B4-BE49-F238E27FC236}">
                <a16:creationId xmlns:a16="http://schemas.microsoft.com/office/drawing/2014/main" id="{63D6D82D-642D-48D0-9BF0-1ADDB1DB4BF6}"/>
              </a:ext>
            </a:extLst>
          </p:cNvPr>
          <p:cNvSpPr/>
          <p:nvPr/>
        </p:nvSpPr>
        <p:spPr>
          <a:xfrm rot="5400000">
            <a:off x="11730860" y="2394776"/>
            <a:ext cx="1370079" cy="212723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2" name="Rectangle 61">
            <a:extLst>
              <a:ext uri="{FF2B5EF4-FFF2-40B4-BE49-F238E27FC236}">
                <a16:creationId xmlns:a16="http://schemas.microsoft.com/office/drawing/2014/main" id="{E00D6DEC-9482-4C4A-AFFD-DAC1776F9208}"/>
              </a:ext>
            </a:extLst>
          </p:cNvPr>
          <p:cNvSpPr/>
          <p:nvPr/>
        </p:nvSpPr>
        <p:spPr>
          <a:xfrm>
            <a:off x="23052084" y="943255"/>
            <a:ext cx="1335091" cy="127727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0BD8929-C0A7-4082-AB6A-45AF18048803}"/>
              </a:ext>
            </a:extLst>
          </p:cNvPr>
          <p:cNvSpPr txBox="1"/>
          <p:nvPr/>
        </p:nvSpPr>
        <p:spPr>
          <a:xfrm>
            <a:off x="9724771" y="2582894"/>
            <a:ext cx="5390977" cy="523220"/>
          </a:xfrm>
          <a:prstGeom prst="rect">
            <a:avLst/>
          </a:prstGeom>
          <a:noFill/>
        </p:spPr>
        <p:txBody>
          <a:bodyPr wrap="square" rtlCol="0">
            <a:spAutoFit/>
          </a:bodyPr>
          <a:lstStyle/>
          <a:p>
            <a:r>
              <a:rPr lang="en-US" sz="2800" b="1" dirty="0">
                <a:solidFill>
                  <a:schemeClr val="tx1">
                    <a:lumMod val="90000"/>
                    <a:lumOff val="10000"/>
                  </a:schemeClr>
                </a:solidFill>
                <a:latin typeface="+mj-lt"/>
              </a:rPr>
              <a:t>Create your own presentation</a:t>
            </a:r>
          </a:p>
        </p:txBody>
      </p:sp>
      <p:sp>
        <p:nvSpPr>
          <p:cNvPr id="24" name="TextBox 23">
            <a:extLst>
              <a:ext uri="{FF2B5EF4-FFF2-40B4-BE49-F238E27FC236}">
                <a16:creationId xmlns:a16="http://schemas.microsoft.com/office/drawing/2014/main" id="{B2FC86E2-87BC-4FBA-A1D4-A9A32F1ADD79}"/>
              </a:ext>
            </a:extLst>
          </p:cNvPr>
          <p:cNvSpPr txBox="1"/>
          <p:nvPr/>
        </p:nvSpPr>
        <p:spPr>
          <a:xfrm>
            <a:off x="9724771" y="3640471"/>
            <a:ext cx="6350971" cy="501932"/>
          </a:xfrm>
          <a:prstGeom prst="rect">
            <a:avLst/>
          </a:prstGeom>
          <a:noFill/>
        </p:spPr>
        <p:txBody>
          <a:bodyPr wrap="square" rtlCol="0" anchor="ctr">
            <a:spAutoFit/>
          </a:bodyPr>
          <a:lstStyle/>
          <a:p>
            <a:pPr>
              <a:lnSpc>
                <a:spcPct val="150000"/>
              </a:lnSpc>
            </a:pPr>
            <a:r>
              <a:rPr lang="en-US" sz="2000" i="1" dirty="0">
                <a:solidFill>
                  <a:schemeClr val="tx1">
                    <a:lumMod val="90000"/>
                    <a:lumOff val="10000"/>
                  </a:schemeClr>
                </a:solidFill>
                <a:latin typeface="+mj-lt"/>
              </a:rPr>
              <a:t>// It's useful for you to write something special</a:t>
            </a:r>
          </a:p>
        </p:txBody>
      </p:sp>
      <p:sp>
        <p:nvSpPr>
          <p:cNvPr id="26" name="TextBox 25">
            <a:extLst>
              <a:ext uri="{FF2B5EF4-FFF2-40B4-BE49-F238E27FC236}">
                <a16:creationId xmlns:a16="http://schemas.microsoft.com/office/drawing/2014/main" id="{A8AFAD31-6FB0-4E7C-9102-17C0DA8CE267}"/>
              </a:ext>
            </a:extLst>
          </p:cNvPr>
          <p:cNvSpPr txBox="1"/>
          <p:nvPr/>
        </p:nvSpPr>
        <p:spPr>
          <a:xfrm>
            <a:off x="9724771" y="4422386"/>
            <a:ext cx="4937632" cy="1295868"/>
          </a:xfrm>
          <a:prstGeom prst="rect">
            <a:avLst/>
          </a:prstGeom>
          <a:noFill/>
        </p:spPr>
        <p:txBody>
          <a:bodyPr wrap="square" rtlCol="0">
            <a:spAutoFit/>
          </a:bodyPr>
          <a:lstStyle/>
          <a:p>
            <a:pPr>
              <a:lnSpc>
                <a:spcPct val="150000"/>
              </a:lnSpc>
            </a:pPr>
            <a:r>
              <a:rPr lang="en-US" dirty="0" err="1"/>
              <a:t>Fusce</a:t>
            </a:r>
            <a:r>
              <a:rPr lang="en-US" dirty="0"/>
              <a:t> </a:t>
            </a:r>
            <a:r>
              <a:rPr lang="en-US" dirty="0" err="1"/>
              <a:t>tincidunt</a:t>
            </a:r>
            <a:r>
              <a:rPr lang="en-US" dirty="0"/>
              <a:t> </a:t>
            </a:r>
            <a:r>
              <a:rPr lang="en-US" dirty="0" err="1"/>
              <a:t>eget</a:t>
            </a:r>
            <a:r>
              <a:rPr lang="en-US" dirty="0"/>
              <a:t> ligula vitae </a:t>
            </a:r>
            <a:r>
              <a:rPr lang="en-US" dirty="0" err="1"/>
              <a:t>hendrerit</a:t>
            </a:r>
            <a:r>
              <a:rPr lang="en-US" dirty="0"/>
              <a:t>. </a:t>
            </a:r>
            <a:r>
              <a:rPr lang="en-US" dirty="0" err="1"/>
              <a:t>Phasellus</a:t>
            </a:r>
            <a:r>
              <a:rPr lang="en-US" dirty="0"/>
              <a:t> id ligula </a:t>
            </a:r>
            <a:r>
              <a:rPr lang="en-US" dirty="0" err="1"/>
              <a:t>ut</a:t>
            </a:r>
            <a:r>
              <a:rPr lang="en-US" dirty="0"/>
              <a:t> </a:t>
            </a:r>
            <a:r>
              <a:rPr lang="en-US" dirty="0" err="1"/>
              <a:t>enim</a:t>
            </a:r>
            <a:r>
              <a:rPr lang="en-US" dirty="0"/>
              <a:t> </a:t>
            </a:r>
            <a:r>
              <a:rPr lang="en-US" dirty="0" err="1"/>
              <a:t>elementum</a:t>
            </a:r>
            <a:r>
              <a:rPr lang="en-US" dirty="0"/>
              <a:t> </a:t>
            </a:r>
            <a:r>
              <a:rPr lang="en-US" dirty="0" err="1"/>
              <a:t>bibendum</a:t>
            </a:r>
            <a:r>
              <a:rPr lang="en-US" dirty="0"/>
              <a:t> </a:t>
            </a:r>
            <a:r>
              <a:rPr lang="en-US" dirty="0" err="1"/>
              <a:t>eget</a:t>
            </a:r>
            <a:r>
              <a:rPr lang="en-US" dirty="0"/>
              <a:t> </a:t>
            </a:r>
            <a:r>
              <a:rPr lang="en-US" dirty="0" err="1"/>
              <a:t>eget</a:t>
            </a:r>
            <a:r>
              <a:rPr lang="en-US" dirty="0"/>
              <a:t> magna.</a:t>
            </a:r>
          </a:p>
        </p:txBody>
      </p:sp>
      <p:sp>
        <p:nvSpPr>
          <p:cNvPr id="28" name="Isosceles Triangle 27">
            <a:extLst>
              <a:ext uri="{FF2B5EF4-FFF2-40B4-BE49-F238E27FC236}">
                <a16:creationId xmlns:a16="http://schemas.microsoft.com/office/drawing/2014/main" id="{0B49FCF8-E19B-4C07-9736-FF781CB3FAA9}"/>
              </a:ext>
            </a:extLst>
          </p:cNvPr>
          <p:cNvSpPr/>
          <p:nvPr/>
        </p:nvSpPr>
        <p:spPr>
          <a:xfrm rot="5400000">
            <a:off x="15629056" y="3770430"/>
            <a:ext cx="1264878" cy="439619"/>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5"/>
            <a:extLst>
              <a:ext uri="{FF2B5EF4-FFF2-40B4-BE49-F238E27FC236}">
                <a16:creationId xmlns:a16="http://schemas.microsoft.com/office/drawing/2014/main" id="{4D23005A-0135-47F6-AFAC-2FBE0E84C297}"/>
              </a:ext>
            </a:extLst>
          </p:cNvPr>
          <p:cNvSpPr/>
          <p:nvPr/>
        </p:nvSpPr>
        <p:spPr>
          <a:xfrm>
            <a:off x="23362766" y="6501135"/>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49A8575-E1A5-4E88-A288-299809139377}"/>
              </a:ext>
            </a:extLst>
          </p:cNvPr>
          <p:cNvSpPr/>
          <p:nvPr/>
        </p:nvSpPr>
        <p:spPr>
          <a:xfrm rot="2700000">
            <a:off x="23436611" y="6581333"/>
            <a:ext cx="566041" cy="566041"/>
          </a:xfrm>
          <a:prstGeom prst="ellipse">
            <a:avLst/>
          </a:prstGeom>
          <a:noFill/>
          <a:ln w="6350">
            <a:solidFill>
              <a:schemeClr val="tx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6">
            <a:extLst>
              <a:ext uri="{FF2B5EF4-FFF2-40B4-BE49-F238E27FC236}">
                <a16:creationId xmlns:a16="http://schemas.microsoft.com/office/drawing/2014/main" id="{E9FEE183-3B40-40E3-A1DB-9086DA3B2610}"/>
              </a:ext>
            </a:extLst>
          </p:cNvPr>
          <p:cNvSpPr>
            <a:spLocks/>
          </p:cNvSpPr>
          <p:nvPr/>
        </p:nvSpPr>
        <p:spPr bwMode="auto">
          <a:xfrm>
            <a:off x="23662745" y="6742125"/>
            <a:ext cx="113773" cy="244458"/>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45" name="Rectangle 44">
            <a:hlinkClick r:id="rId6"/>
            <a:extLst>
              <a:ext uri="{FF2B5EF4-FFF2-40B4-BE49-F238E27FC236}">
                <a16:creationId xmlns:a16="http://schemas.microsoft.com/office/drawing/2014/main" id="{0F85CE76-D575-4781-A37F-43634C9BE6EC}"/>
              </a:ext>
            </a:extLst>
          </p:cNvPr>
          <p:cNvSpPr/>
          <p:nvPr/>
        </p:nvSpPr>
        <p:spPr>
          <a:xfrm>
            <a:off x="23362766" y="5679998"/>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Freeform 7">
            <a:extLst>
              <a:ext uri="{FF2B5EF4-FFF2-40B4-BE49-F238E27FC236}">
                <a16:creationId xmlns:a16="http://schemas.microsoft.com/office/drawing/2014/main" id="{9D23EAFC-5F4A-47AD-BC04-42BB9215D688}"/>
              </a:ext>
            </a:extLst>
          </p:cNvPr>
          <p:cNvSpPr>
            <a:spLocks noEditPoints="1"/>
          </p:cNvSpPr>
          <p:nvPr/>
        </p:nvSpPr>
        <p:spPr bwMode="auto">
          <a:xfrm>
            <a:off x="23593484" y="5915790"/>
            <a:ext cx="252294" cy="242147"/>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47" name="Oval 46">
            <a:extLst>
              <a:ext uri="{FF2B5EF4-FFF2-40B4-BE49-F238E27FC236}">
                <a16:creationId xmlns:a16="http://schemas.microsoft.com/office/drawing/2014/main" id="{119D4D61-16D4-4425-86BF-64243ACBB531}"/>
              </a:ext>
            </a:extLst>
          </p:cNvPr>
          <p:cNvSpPr/>
          <p:nvPr/>
        </p:nvSpPr>
        <p:spPr>
          <a:xfrm rot="2700000">
            <a:off x="23436611" y="5760196"/>
            <a:ext cx="566041" cy="566041"/>
          </a:xfrm>
          <a:prstGeom prst="ellipse">
            <a:avLst/>
          </a:prstGeom>
          <a:noFill/>
          <a:ln w="6350">
            <a:solidFill>
              <a:schemeClr val="tx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hlinkClick r:id="rId7"/>
            <a:extLst>
              <a:ext uri="{FF2B5EF4-FFF2-40B4-BE49-F238E27FC236}">
                <a16:creationId xmlns:a16="http://schemas.microsoft.com/office/drawing/2014/main" id="{692FC9AA-4BDD-4FD5-81E1-C9992909D133}"/>
              </a:ext>
            </a:extLst>
          </p:cNvPr>
          <p:cNvSpPr/>
          <p:nvPr/>
        </p:nvSpPr>
        <p:spPr>
          <a:xfrm>
            <a:off x="23362766" y="732227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Freeform 8">
            <a:extLst>
              <a:ext uri="{FF2B5EF4-FFF2-40B4-BE49-F238E27FC236}">
                <a16:creationId xmlns:a16="http://schemas.microsoft.com/office/drawing/2014/main" id="{D20B4649-102A-448F-B292-5F5A60222D79}"/>
              </a:ext>
            </a:extLst>
          </p:cNvPr>
          <p:cNvSpPr>
            <a:spLocks/>
          </p:cNvSpPr>
          <p:nvPr/>
        </p:nvSpPr>
        <p:spPr bwMode="auto">
          <a:xfrm>
            <a:off x="23583068" y="7580059"/>
            <a:ext cx="273127" cy="22309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50" name="Oval 49">
            <a:extLst>
              <a:ext uri="{FF2B5EF4-FFF2-40B4-BE49-F238E27FC236}">
                <a16:creationId xmlns:a16="http://schemas.microsoft.com/office/drawing/2014/main" id="{DF76E047-A1A0-4A71-ABDB-A3B54087382F}"/>
              </a:ext>
            </a:extLst>
          </p:cNvPr>
          <p:cNvSpPr/>
          <p:nvPr/>
        </p:nvSpPr>
        <p:spPr>
          <a:xfrm rot="2700000">
            <a:off x="23436611" y="7402469"/>
            <a:ext cx="566041" cy="566041"/>
          </a:xfrm>
          <a:prstGeom prst="ellipse">
            <a:avLst/>
          </a:prstGeom>
          <a:noFill/>
          <a:ln w="6350">
            <a:solidFill>
              <a:schemeClr val="tx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BCA9EE5E-3C4D-4088-B211-A0B6D7F81D4D}"/>
              </a:ext>
            </a:extLst>
          </p:cNvPr>
          <p:cNvGrpSpPr/>
          <p:nvPr/>
        </p:nvGrpSpPr>
        <p:grpSpPr>
          <a:xfrm>
            <a:off x="23668358" y="12034374"/>
            <a:ext cx="102546" cy="1150016"/>
            <a:chOff x="447517" y="840709"/>
            <a:chExt cx="102546" cy="1150016"/>
          </a:xfrm>
          <a:solidFill>
            <a:schemeClr val="bg1">
              <a:lumMod val="65000"/>
            </a:schemeClr>
          </a:solidFill>
        </p:grpSpPr>
        <p:sp>
          <p:nvSpPr>
            <p:cNvPr id="57" name="Oval 28">
              <a:extLst>
                <a:ext uri="{FF2B5EF4-FFF2-40B4-BE49-F238E27FC236}">
                  <a16:creationId xmlns:a16="http://schemas.microsoft.com/office/drawing/2014/main" id="{E0684AE7-0463-4B68-B444-4C2CCA75F0C7}"/>
                </a:ext>
              </a:extLst>
            </p:cNvPr>
            <p:cNvSpPr/>
            <p:nvPr userDrawn="1"/>
          </p:nvSpPr>
          <p:spPr>
            <a:xfrm>
              <a:off x="447517" y="840709"/>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58" name="Oval 57">
              <a:extLst>
                <a:ext uri="{FF2B5EF4-FFF2-40B4-BE49-F238E27FC236}">
                  <a16:creationId xmlns:a16="http://schemas.microsoft.com/office/drawing/2014/main" id="{44FB69EC-9EEF-4F78-B1BD-14023BF427AB}"/>
                </a:ext>
              </a:extLst>
            </p:cNvPr>
            <p:cNvSpPr/>
            <p:nvPr userDrawn="1"/>
          </p:nvSpPr>
          <p:spPr>
            <a:xfrm>
              <a:off x="447517" y="1192253"/>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59" name="Oval 58">
              <a:extLst>
                <a:ext uri="{FF2B5EF4-FFF2-40B4-BE49-F238E27FC236}">
                  <a16:creationId xmlns:a16="http://schemas.microsoft.com/office/drawing/2014/main" id="{AB503DE0-E018-45DB-9692-E1F804A85D96}"/>
                </a:ext>
              </a:extLst>
            </p:cNvPr>
            <p:cNvSpPr/>
            <p:nvPr userDrawn="1"/>
          </p:nvSpPr>
          <p:spPr>
            <a:xfrm>
              <a:off x="447517" y="1540216"/>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60" name="Oval 59">
              <a:extLst>
                <a:ext uri="{FF2B5EF4-FFF2-40B4-BE49-F238E27FC236}">
                  <a16:creationId xmlns:a16="http://schemas.microsoft.com/office/drawing/2014/main" id="{05ED8F9B-F28A-4A7B-B90A-E01725459255}"/>
                </a:ext>
              </a:extLst>
            </p:cNvPr>
            <p:cNvSpPr/>
            <p:nvPr userDrawn="1"/>
          </p:nvSpPr>
          <p:spPr>
            <a:xfrm>
              <a:off x="447517" y="1888179"/>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grpSp>
    </p:spTree>
    <p:extLst>
      <p:ext uri="{BB962C8B-B14F-4D97-AF65-F5344CB8AC3E}">
        <p14:creationId xmlns:p14="http://schemas.microsoft.com/office/powerpoint/2010/main" val="3674278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 calcmode="lin" valueType="num">
                                      <p:cBhvr>
                                        <p:cTn id="9" dur="500" fill="hold"/>
                                        <p:tgtEl>
                                          <p:spTgt spid="50"/>
                                        </p:tgtEl>
                                        <p:attrNameLst>
                                          <p:attrName>style.rotation</p:attrName>
                                        </p:attrNameLst>
                                      </p:cBhvr>
                                      <p:tavLst>
                                        <p:tav tm="0">
                                          <p:val>
                                            <p:fltVal val="360"/>
                                          </p:val>
                                        </p:tav>
                                        <p:tav tm="100000">
                                          <p:val>
                                            <p:fltVal val="0"/>
                                          </p:val>
                                        </p:tav>
                                      </p:tavLst>
                                    </p:anim>
                                    <p:animEffect transition="in" filter="fade">
                                      <p:cBhvr>
                                        <p:cTn id="10" dur="500"/>
                                        <p:tgtEl>
                                          <p:spTgt spid="50"/>
                                        </p:tgtEl>
                                      </p:cBhvr>
                                    </p:animEffect>
                                  </p:childTnLst>
                                </p:cTn>
                              </p:par>
                              <p:par>
                                <p:cTn id="11" presetID="49" presetClass="entr" presetSubtype="0" decel="100000" fill="hold" grpId="0" nodeType="withEffect">
                                  <p:stCondLst>
                                    <p:cond delay="100"/>
                                  </p:stCondLst>
                                  <p:childTnLst>
                                    <p:set>
                                      <p:cBhvr>
                                        <p:cTn id="12" dur="1" fill="hold">
                                          <p:stCondLst>
                                            <p:cond delay="0"/>
                                          </p:stCondLst>
                                        </p:cTn>
                                        <p:tgtEl>
                                          <p:spTgt spid="49"/>
                                        </p:tgtEl>
                                        <p:attrNameLst>
                                          <p:attrName>style.visibility</p:attrName>
                                        </p:attrNameLst>
                                      </p:cBhvr>
                                      <p:to>
                                        <p:strVal val="visible"/>
                                      </p:to>
                                    </p:set>
                                    <p:anim calcmode="lin" valueType="num">
                                      <p:cBhvr>
                                        <p:cTn id="13" dur="500" fill="hold"/>
                                        <p:tgtEl>
                                          <p:spTgt spid="49"/>
                                        </p:tgtEl>
                                        <p:attrNameLst>
                                          <p:attrName>ppt_w</p:attrName>
                                        </p:attrNameLst>
                                      </p:cBhvr>
                                      <p:tavLst>
                                        <p:tav tm="0">
                                          <p:val>
                                            <p:fltVal val="0"/>
                                          </p:val>
                                        </p:tav>
                                        <p:tav tm="100000">
                                          <p:val>
                                            <p:strVal val="#ppt_w"/>
                                          </p:val>
                                        </p:tav>
                                      </p:tavLst>
                                    </p:anim>
                                    <p:anim calcmode="lin" valueType="num">
                                      <p:cBhvr>
                                        <p:cTn id="14" dur="500" fill="hold"/>
                                        <p:tgtEl>
                                          <p:spTgt spid="49"/>
                                        </p:tgtEl>
                                        <p:attrNameLst>
                                          <p:attrName>ppt_h</p:attrName>
                                        </p:attrNameLst>
                                      </p:cBhvr>
                                      <p:tavLst>
                                        <p:tav tm="0">
                                          <p:val>
                                            <p:fltVal val="0"/>
                                          </p:val>
                                        </p:tav>
                                        <p:tav tm="100000">
                                          <p:val>
                                            <p:strVal val="#ppt_h"/>
                                          </p:val>
                                        </p:tav>
                                      </p:tavLst>
                                    </p:anim>
                                    <p:anim calcmode="lin" valueType="num">
                                      <p:cBhvr>
                                        <p:cTn id="15" dur="500" fill="hold"/>
                                        <p:tgtEl>
                                          <p:spTgt spid="49"/>
                                        </p:tgtEl>
                                        <p:attrNameLst>
                                          <p:attrName>style.rotation</p:attrName>
                                        </p:attrNameLst>
                                      </p:cBhvr>
                                      <p:tavLst>
                                        <p:tav tm="0">
                                          <p:val>
                                            <p:fltVal val="360"/>
                                          </p:val>
                                        </p:tav>
                                        <p:tav tm="100000">
                                          <p:val>
                                            <p:fltVal val="0"/>
                                          </p:val>
                                        </p:tav>
                                      </p:tavLst>
                                    </p:anim>
                                    <p:animEffect transition="in" filter="fade">
                                      <p:cBhvr>
                                        <p:cTn id="16" dur="500"/>
                                        <p:tgtEl>
                                          <p:spTgt spid="49"/>
                                        </p:tgtEl>
                                      </p:cBhvr>
                                    </p:animEffect>
                                  </p:childTnLst>
                                </p:cTn>
                              </p:par>
                              <p:par>
                                <p:cTn id="17" presetID="49" presetClass="entr" presetSubtype="0" decel="100000" fill="hold" grpId="0" nodeType="withEffect">
                                  <p:stCondLst>
                                    <p:cond delay="200"/>
                                  </p:stCondLst>
                                  <p:childTnLst>
                                    <p:set>
                                      <p:cBhvr>
                                        <p:cTn id="18" dur="1" fill="hold">
                                          <p:stCondLst>
                                            <p:cond delay="0"/>
                                          </p:stCondLst>
                                        </p:cTn>
                                        <p:tgtEl>
                                          <p:spTgt spid="43"/>
                                        </p:tgtEl>
                                        <p:attrNameLst>
                                          <p:attrName>style.visibility</p:attrName>
                                        </p:attrNameLst>
                                      </p:cBhvr>
                                      <p:to>
                                        <p:strVal val="visible"/>
                                      </p:to>
                                    </p:set>
                                    <p:anim calcmode="lin" valueType="num">
                                      <p:cBhvr>
                                        <p:cTn id="19" dur="500" fill="hold"/>
                                        <p:tgtEl>
                                          <p:spTgt spid="43"/>
                                        </p:tgtEl>
                                        <p:attrNameLst>
                                          <p:attrName>ppt_w</p:attrName>
                                        </p:attrNameLst>
                                      </p:cBhvr>
                                      <p:tavLst>
                                        <p:tav tm="0">
                                          <p:val>
                                            <p:fltVal val="0"/>
                                          </p:val>
                                        </p:tav>
                                        <p:tav tm="100000">
                                          <p:val>
                                            <p:strVal val="#ppt_w"/>
                                          </p:val>
                                        </p:tav>
                                      </p:tavLst>
                                    </p:anim>
                                    <p:anim calcmode="lin" valueType="num">
                                      <p:cBhvr>
                                        <p:cTn id="20" dur="500" fill="hold"/>
                                        <p:tgtEl>
                                          <p:spTgt spid="43"/>
                                        </p:tgtEl>
                                        <p:attrNameLst>
                                          <p:attrName>ppt_h</p:attrName>
                                        </p:attrNameLst>
                                      </p:cBhvr>
                                      <p:tavLst>
                                        <p:tav tm="0">
                                          <p:val>
                                            <p:fltVal val="0"/>
                                          </p:val>
                                        </p:tav>
                                        <p:tav tm="100000">
                                          <p:val>
                                            <p:strVal val="#ppt_h"/>
                                          </p:val>
                                        </p:tav>
                                      </p:tavLst>
                                    </p:anim>
                                    <p:anim calcmode="lin" valueType="num">
                                      <p:cBhvr>
                                        <p:cTn id="21" dur="500" fill="hold"/>
                                        <p:tgtEl>
                                          <p:spTgt spid="43"/>
                                        </p:tgtEl>
                                        <p:attrNameLst>
                                          <p:attrName>style.rotation</p:attrName>
                                        </p:attrNameLst>
                                      </p:cBhvr>
                                      <p:tavLst>
                                        <p:tav tm="0">
                                          <p:val>
                                            <p:fltVal val="360"/>
                                          </p:val>
                                        </p:tav>
                                        <p:tav tm="100000">
                                          <p:val>
                                            <p:fltVal val="0"/>
                                          </p:val>
                                        </p:tav>
                                      </p:tavLst>
                                    </p:anim>
                                    <p:animEffect transition="in" filter="fade">
                                      <p:cBhvr>
                                        <p:cTn id="22" dur="500"/>
                                        <p:tgtEl>
                                          <p:spTgt spid="43"/>
                                        </p:tgtEl>
                                      </p:cBhvr>
                                    </p:animEffect>
                                  </p:childTnLst>
                                </p:cTn>
                              </p:par>
                              <p:par>
                                <p:cTn id="23" presetID="49" presetClass="entr" presetSubtype="0" decel="100000" fill="hold" grpId="0" nodeType="withEffect">
                                  <p:stCondLst>
                                    <p:cond delay="30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 calcmode="lin" valueType="num">
                                      <p:cBhvr>
                                        <p:cTn id="27" dur="500" fill="hold"/>
                                        <p:tgtEl>
                                          <p:spTgt spid="44"/>
                                        </p:tgtEl>
                                        <p:attrNameLst>
                                          <p:attrName>style.rotation</p:attrName>
                                        </p:attrNameLst>
                                      </p:cBhvr>
                                      <p:tavLst>
                                        <p:tav tm="0">
                                          <p:val>
                                            <p:fltVal val="360"/>
                                          </p:val>
                                        </p:tav>
                                        <p:tav tm="100000">
                                          <p:val>
                                            <p:fltVal val="0"/>
                                          </p:val>
                                        </p:tav>
                                      </p:tavLst>
                                    </p:anim>
                                    <p:animEffect transition="in" filter="fade">
                                      <p:cBhvr>
                                        <p:cTn id="28" dur="500"/>
                                        <p:tgtEl>
                                          <p:spTgt spid="44"/>
                                        </p:tgtEl>
                                      </p:cBhvr>
                                    </p:animEffect>
                                  </p:childTnLst>
                                </p:cTn>
                              </p:par>
                              <p:par>
                                <p:cTn id="29" presetID="49" presetClass="entr" presetSubtype="0" decel="100000" fill="hold" grpId="0" nodeType="withEffect">
                                  <p:stCondLst>
                                    <p:cond delay="400"/>
                                  </p:stCondLst>
                                  <p:childTnLst>
                                    <p:set>
                                      <p:cBhvr>
                                        <p:cTn id="30" dur="1" fill="hold">
                                          <p:stCondLst>
                                            <p:cond delay="0"/>
                                          </p:stCondLst>
                                        </p:cTn>
                                        <p:tgtEl>
                                          <p:spTgt spid="47"/>
                                        </p:tgtEl>
                                        <p:attrNameLst>
                                          <p:attrName>style.visibility</p:attrName>
                                        </p:attrNameLst>
                                      </p:cBhvr>
                                      <p:to>
                                        <p:strVal val="visible"/>
                                      </p:to>
                                    </p:set>
                                    <p:anim calcmode="lin" valueType="num">
                                      <p:cBhvr>
                                        <p:cTn id="31" dur="500" fill="hold"/>
                                        <p:tgtEl>
                                          <p:spTgt spid="47"/>
                                        </p:tgtEl>
                                        <p:attrNameLst>
                                          <p:attrName>ppt_w</p:attrName>
                                        </p:attrNameLst>
                                      </p:cBhvr>
                                      <p:tavLst>
                                        <p:tav tm="0">
                                          <p:val>
                                            <p:fltVal val="0"/>
                                          </p:val>
                                        </p:tav>
                                        <p:tav tm="100000">
                                          <p:val>
                                            <p:strVal val="#ppt_w"/>
                                          </p:val>
                                        </p:tav>
                                      </p:tavLst>
                                    </p:anim>
                                    <p:anim calcmode="lin" valueType="num">
                                      <p:cBhvr>
                                        <p:cTn id="32" dur="500" fill="hold"/>
                                        <p:tgtEl>
                                          <p:spTgt spid="47"/>
                                        </p:tgtEl>
                                        <p:attrNameLst>
                                          <p:attrName>ppt_h</p:attrName>
                                        </p:attrNameLst>
                                      </p:cBhvr>
                                      <p:tavLst>
                                        <p:tav tm="0">
                                          <p:val>
                                            <p:fltVal val="0"/>
                                          </p:val>
                                        </p:tav>
                                        <p:tav tm="100000">
                                          <p:val>
                                            <p:strVal val="#ppt_h"/>
                                          </p:val>
                                        </p:tav>
                                      </p:tavLst>
                                    </p:anim>
                                    <p:anim calcmode="lin" valueType="num">
                                      <p:cBhvr>
                                        <p:cTn id="33" dur="500" fill="hold"/>
                                        <p:tgtEl>
                                          <p:spTgt spid="47"/>
                                        </p:tgtEl>
                                        <p:attrNameLst>
                                          <p:attrName>style.rotation</p:attrName>
                                        </p:attrNameLst>
                                      </p:cBhvr>
                                      <p:tavLst>
                                        <p:tav tm="0">
                                          <p:val>
                                            <p:fltVal val="360"/>
                                          </p:val>
                                        </p:tav>
                                        <p:tav tm="100000">
                                          <p:val>
                                            <p:fltVal val="0"/>
                                          </p:val>
                                        </p:tav>
                                      </p:tavLst>
                                    </p:anim>
                                    <p:animEffect transition="in" filter="fade">
                                      <p:cBhvr>
                                        <p:cTn id="34" dur="500"/>
                                        <p:tgtEl>
                                          <p:spTgt spid="47"/>
                                        </p:tgtEl>
                                      </p:cBhvr>
                                    </p:animEffect>
                                  </p:childTnLst>
                                </p:cTn>
                              </p:par>
                              <p:par>
                                <p:cTn id="35" presetID="49" presetClass="entr" presetSubtype="0" decel="100000" fill="hold" grpId="0" nodeType="withEffect">
                                  <p:stCondLst>
                                    <p:cond delay="500"/>
                                  </p:stCondLst>
                                  <p:childTnLst>
                                    <p:set>
                                      <p:cBhvr>
                                        <p:cTn id="36" dur="1" fill="hold">
                                          <p:stCondLst>
                                            <p:cond delay="0"/>
                                          </p:stCondLst>
                                        </p:cTn>
                                        <p:tgtEl>
                                          <p:spTgt spid="46"/>
                                        </p:tgtEl>
                                        <p:attrNameLst>
                                          <p:attrName>style.visibility</p:attrName>
                                        </p:attrNameLst>
                                      </p:cBhvr>
                                      <p:to>
                                        <p:strVal val="visible"/>
                                      </p:to>
                                    </p:set>
                                    <p:anim calcmode="lin" valueType="num">
                                      <p:cBhvr>
                                        <p:cTn id="37" dur="500" fill="hold"/>
                                        <p:tgtEl>
                                          <p:spTgt spid="46"/>
                                        </p:tgtEl>
                                        <p:attrNameLst>
                                          <p:attrName>ppt_w</p:attrName>
                                        </p:attrNameLst>
                                      </p:cBhvr>
                                      <p:tavLst>
                                        <p:tav tm="0">
                                          <p:val>
                                            <p:fltVal val="0"/>
                                          </p:val>
                                        </p:tav>
                                        <p:tav tm="100000">
                                          <p:val>
                                            <p:strVal val="#ppt_w"/>
                                          </p:val>
                                        </p:tav>
                                      </p:tavLst>
                                    </p:anim>
                                    <p:anim calcmode="lin" valueType="num">
                                      <p:cBhvr>
                                        <p:cTn id="38" dur="500" fill="hold"/>
                                        <p:tgtEl>
                                          <p:spTgt spid="46"/>
                                        </p:tgtEl>
                                        <p:attrNameLst>
                                          <p:attrName>ppt_h</p:attrName>
                                        </p:attrNameLst>
                                      </p:cBhvr>
                                      <p:tavLst>
                                        <p:tav tm="0">
                                          <p:val>
                                            <p:fltVal val="0"/>
                                          </p:val>
                                        </p:tav>
                                        <p:tav tm="100000">
                                          <p:val>
                                            <p:strVal val="#ppt_h"/>
                                          </p:val>
                                        </p:tav>
                                      </p:tavLst>
                                    </p:anim>
                                    <p:anim calcmode="lin" valueType="num">
                                      <p:cBhvr>
                                        <p:cTn id="39" dur="500" fill="hold"/>
                                        <p:tgtEl>
                                          <p:spTgt spid="46"/>
                                        </p:tgtEl>
                                        <p:attrNameLst>
                                          <p:attrName>style.rotation</p:attrName>
                                        </p:attrNameLst>
                                      </p:cBhvr>
                                      <p:tavLst>
                                        <p:tav tm="0">
                                          <p:val>
                                            <p:fltVal val="360"/>
                                          </p:val>
                                        </p:tav>
                                        <p:tav tm="100000">
                                          <p:val>
                                            <p:fltVal val="0"/>
                                          </p:val>
                                        </p:tav>
                                      </p:tavLst>
                                    </p:anim>
                                    <p:animEffect transition="in" filter="fade">
                                      <p:cBhvr>
                                        <p:cTn id="4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6" grpId="0" animBg="1"/>
      <p:bldP spid="47" grpId="0" animBg="1"/>
      <p:bldP spid="49" grpId="0" animBg="1"/>
      <p:bldP spid="5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241E1C5-CA06-4442-836F-54127527EEBB}"/>
              </a:ext>
            </a:extLst>
          </p:cNvPr>
          <p:cNvSpPr/>
          <p:nvPr/>
        </p:nvSpPr>
        <p:spPr>
          <a:xfrm>
            <a:off x="2020889" y="8477250"/>
            <a:ext cx="7010400" cy="523875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782F9DC-235F-477B-8D68-D1172D2C0C9F}"/>
              </a:ext>
            </a:extLst>
          </p:cNvPr>
          <p:cNvSpPr/>
          <p:nvPr/>
        </p:nvSpPr>
        <p:spPr>
          <a:xfrm>
            <a:off x="9031288" y="8477250"/>
            <a:ext cx="7010400" cy="523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50F67FA-2959-4E65-9E57-26CB2ABB5202}"/>
              </a:ext>
            </a:extLst>
          </p:cNvPr>
          <p:cNvSpPr/>
          <p:nvPr/>
        </p:nvSpPr>
        <p:spPr>
          <a:xfrm>
            <a:off x="16041688" y="8477250"/>
            <a:ext cx="7010400" cy="523875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9179610-CB5B-4933-A419-466BBB0CA280}"/>
              </a:ext>
            </a:extLst>
          </p:cNvPr>
          <p:cNvSpPr txBox="1"/>
          <p:nvPr/>
        </p:nvSpPr>
        <p:spPr>
          <a:xfrm>
            <a:off x="7358753" y="1089989"/>
            <a:ext cx="9669668" cy="1015663"/>
          </a:xfrm>
          <a:prstGeom prst="rect">
            <a:avLst/>
          </a:prstGeom>
          <a:noFill/>
        </p:spPr>
        <p:txBody>
          <a:bodyPr wrap="square" rtlCol="0">
            <a:spAutoFit/>
          </a:bodyPr>
          <a:lstStyle/>
          <a:p>
            <a:pPr algn="ctr"/>
            <a:r>
              <a:rPr lang="en-US" sz="6000" dirty="0">
                <a:solidFill>
                  <a:schemeClr val="tx1">
                    <a:lumMod val="90000"/>
                    <a:lumOff val="10000"/>
                  </a:schemeClr>
                </a:solidFill>
                <a:latin typeface="+mj-lt"/>
              </a:rPr>
              <a:t>Our work process.</a:t>
            </a:r>
          </a:p>
        </p:txBody>
      </p:sp>
      <p:sp>
        <p:nvSpPr>
          <p:cNvPr id="10" name="Isosceles Triangle 9">
            <a:extLst>
              <a:ext uri="{FF2B5EF4-FFF2-40B4-BE49-F238E27FC236}">
                <a16:creationId xmlns:a16="http://schemas.microsoft.com/office/drawing/2014/main" id="{E7A95ECB-5CC4-436C-9CE4-37E8AD44EA84}"/>
              </a:ext>
            </a:extLst>
          </p:cNvPr>
          <p:cNvSpPr/>
          <p:nvPr/>
        </p:nvSpPr>
        <p:spPr>
          <a:xfrm rot="5400000">
            <a:off x="8800190" y="5172593"/>
            <a:ext cx="462195" cy="25871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209082B-E73C-4910-A4BF-35BC164CF5B8}"/>
              </a:ext>
            </a:extLst>
          </p:cNvPr>
          <p:cNvSpPr txBox="1"/>
          <p:nvPr/>
        </p:nvSpPr>
        <p:spPr>
          <a:xfrm>
            <a:off x="4302508" y="3337858"/>
            <a:ext cx="2254143" cy="584775"/>
          </a:xfrm>
          <a:prstGeom prst="rect">
            <a:avLst/>
          </a:prstGeom>
          <a:noFill/>
        </p:spPr>
        <p:txBody>
          <a:bodyPr wrap="none" rtlCol="0">
            <a:spAutoFit/>
          </a:bodyPr>
          <a:lstStyle/>
          <a:p>
            <a:r>
              <a:rPr lang="en-US" sz="3200" b="1">
                <a:latin typeface="+mj-lt"/>
              </a:rPr>
              <a:t>Analysing.</a:t>
            </a:r>
          </a:p>
        </p:txBody>
      </p:sp>
      <p:sp>
        <p:nvSpPr>
          <p:cNvPr id="9" name="TextBox 8">
            <a:extLst>
              <a:ext uri="{FF2B5EF4-FFF2-40B4-BE49-F238E27FC236}">
                <a16:creationId xmlns:a16="http://schemas.microsoft.com/office/drawing/2014/main" id="{7ADCF2FF-8470-4762-A39B-2BF6FCAF8C07}"/>
              </a:ext>
            </a:extLst>
          </p:cNvPr>
          <p:cNvSpPr txBox="1"/>
          <p:nvPr/>
        </p:nvSpPr>
        <p:spPr>
          <a:xfrm>
            <a:off x="3248992" y="4461808"/>
            <a:ext cx="4361175" cy="1938992"/>
          </a:xfrm>
          <a:prstGeom prst="rect">
            <a:avLst/>
          </a:prstGeom>
          <a:noFill/>
        </p:spPr>
        <p:txBody>
          <a:bodyPr wrap="square" rtlCol="0">
            <a:spAutoFit/>
          </a:bodyPr>
          <a:lstStyle/>
          <a:p>
            <a:pPr algn="ctr">
              <a:lnSpc>
                <a:spcPct val="150000"/>
              </a:lnSpc>
            </a:pPr>
            <a:r>
              <a:rPr lang="en-US" sz="2000" dirty="0" err="1"/>
              <a:t>Fusce</a:t>
            </a:r>
            <a:r>
              <a:rPr lang="en-US" sz="2000" dirty="0"/>
              <a:t> </a:t>
            </a:r>
            <a:r>
              <a:rPr lang="en-US" sz="2000" dirty="0" err="1"/>
              <a:t>tincidunt</a:t>
            </a:r>
            <a:r>
              <a:rPr lang="en-US" sz="2000" dirty="0"/>
              <a:t> </a:t>
            </a:r>
            <a:r>
              <a:rPr lang="en-US" sz="2000" dirty="0" err="1"/>
              <a:t>eget</a:t>
            </a:r>
            <a:r>
              <a:rPr lang="en-US" sz="2000" dirty="0"/>
              <a:t> ligula vitae </a:t>
            </a:r>
            <a:r>
              <a:rPr lang="en-US" sz="2000" dirty="0" err="1"/>
              <a:t>hendrerit</a:t>
            </a:r>
            <a:r>
              <a:rPr lang="en-US" sz="2000" dirty="0"/>
              <a:t>. </a:t>
            </a:r>
            <a:r>
              <a:rPr lang="en-US" sz="2000" dirty="0" err="1"/>
              <a:t>Phasellus</a:t>
            </a:r>
            <a:r>
              <a:rPr lang="en-US" sz="2000" dirty="0"/>
              <a:t> id ligula </a:t>
            </a:r>
            <a:r>
              <a:rPr lang="en-US" sz="2000" dirty="0" err="1"/>
              <a:t>ut</a:t>
            </a:r>
            <a:r>
              <a:rPr lang="en-US" sz="2000" dirty="0"/>
              <a:t> </a:t>
            </a:r>
            <a:r>
              <a:rPr lang="en-US" sz="2000" dirty="0" err="1"/>
              <a:t>enim</a:t>
            </a:r>
            <a:r>
              <a:rPr lang="en-US" sz="2000" dirty="0"/>
              <a:t> </a:t>
            </a:r>
            <a:r>
              <a:rPr lang="en-US" sz="2000" dirty="0" err="1"/>
              <a:t>elementum</a:t>
            </a:r>
            <a:r>
              <a:rPr lang="en-US" sz="2000" dirty="0"/>
              <a:t> </a:t>
            </a:r>
            <a:r>
              <a:rPr lang="en-US" sz="2000" dirty="0" err="1"/>
              <a:t>bibendum</a:t>
            </a:r>
            <a:r>
              <a:rPr lang="en-US" sz="2000" dirty="0"/>
              <a:t> </a:t>
            </a:r>
            <a:r>
              <a:rPr lang="en-US" sz="2000" dirty="0" err="1"/>
              <a:t>eget</a:t>
            </a:r>
            <a:r>
              <a:rPr lang="en-US" sz="2000" dirty="0"/>
              <a:t> </a:t>
            </a:r>
            <a:r>
              <a:rPr lang="en-US" sz="2000" dirty="0" err="1"/>
              <a:t>eget</a:t>
            </a:r>
            <a:r>
              <a:rPr lang="en-US" sz="2000" dirty="0"/>
              <a:t> magna.</a:t>
            </a:r>
          </a:p>
        </p:txBody>
      </p:sp>
      <p:sp>
        <p:nvSpPr>
          <p:cNvPr id="11" name="TextBox 10">
            <a:extLst>
              <a:ext uri="{FF2B5EF4-FFF2-40B4-BE49-F238E27FC236}">
                <a16:creationId xmlns:a16="http://schemas.microsoft.com/office/drawing/2014/main" id="{71727E2E-4F6F-4D13-B718-A77460C0C4BC}"/>
              </a:ext>
            </a:extLst>
          </p:cNvPr>
          <p:cNvSpPr txBox="1"/>
          <p:nvPr/>
        </p:nvSpPr>
        <p:spPr>
          <a:xfrm>
            <a:off x="4812263" y="6939975"/>
            <a:ext cx="1234633" cy="584775"/>
          </a:xfrm>
          <a:prstGeom prst="rect">
            <a:avLst/>
          </a:prstGeom>
          <a:noFill/>
        </p:spPr>
        <p:txBody>
          <a:bodyPr wrap="none" rtlCol="0">
            <a:spAutoFit/>
          </a:bodyPr>
          <a:lstStyle/>
          <a:p>
            <a:r>
              <a:rPr lang="en-US" sz="3200" b="1">
                <a:latin typeface="+mj-lt"/>
              </a:rPr>
              <a:t>#001.</a:t>
            </a:r>
          </a:p>
        </p:txBody>
      </p:sp>
      <p:sp>
        <p:nvSpPr>
          <p:cNvPr id="14" name="Isosceles Triangle 13">
            <a:extLst>
              <a:ext uri="{FF2B5EF4-FFF2-40B4-BE49-F238E27FC236}">
                <a16:creationId xmlns:a16="http://schemas.microsoft.com/office/drawing/2014/main" id="{B155801D-4B0B-4EE3-8C7B-B57B72D752E2}"/>
              </a:ext>
            </a:extLst>
          </p:cNvPr>
          <p:cNvSpPr/>
          <p:nvPr/>
        </p:nvSpPr>
        <p:spPr>
          <a:xfrm rot="5400000">
            <a:off x="15810590" y="5172593"/>
            <a:ext cx="462195" cy="25871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8AB1FE3-142E-40DB-AC13-2B721603DF61}"/>
              </a:ext>
            </a:extLst>
          </p:cNvPr>
          <p:cNvSpPr txBox="1"/>
          <p:nvPr/>
        </p:nvSpPr>
        <p:spPr>
          <a:xfrm>
            <a:off x="10697024" y="3337858"/>
            <a:ext cx="2993127" cy="584775"/>
          </a:xfrm>
          <a:prstGeom prst="rect">
            <a:avLst/>
          </a:prstGeom>
          <a:noFill/>
        </p:spPr>
        <p:txBody>
          <a:bodyPr wrap="none" rtlCol="0" anchor="ctr">
            <a:spAutoFit/>
          </a:bodyPr>
          <a:lstStyle/>
          <a:p>
            <a:pPr algn="ctr"/>
            <a:r>
              <a:rPr lang="en-US" sz="3200" b="1" dirty="0">
                <a:solidFill>
                  <a:schemeClr val="accent1"/>
                </a:solidFill>
                <a:latin typeface="+mj-lt"/>
              </a:rPr>
              <a:t>Development.</a:t>
            </a:r>
          </a:p>
        </p:txBody>
      </p:sp>
      <p:sp>
        <p:nvSpPr>
          <p:cNvPr id="13" name="TextBox 12">
            <a:extLst>
              <a:ext uri="{FF2B5EF4-FFF2-40B4-BE49-F238E27FC236}">
                <a16:creationId xmlns:a16="http://schemas.microsoft.com/office/drawing/2014/main" id="{AF478270-4C57-4CAE-9B49-92700DA307BE}"/>
              </a:ext>
            </a:extLst>
          </p:cNvPr>
          <p:cNvSpPr txBox="1"/>
          <p:nvPr/>
        </p:nvSpPr>
        <p:spPr>
          <a:xfrm>
            <a:off x="10125712" y="4461808"/>
            <a:ext cx="4135751" cy="1938992"/>
          </a:xfrm>
          <a:prstGeom prst="rect">
            <a:avLst/>
          </a:prstGeom>
          <a:noFill/>
        </p:spPr>
        <p:txBody>
          <a:bodyPr wrap="square" rtlCol="0">
            <a:spAutoFit/>
          </a:bodyPr>
          <a:lstStyle/>
          <a:p>
            <a:pPr algn="ctr">
              <a:lnSpc>
                <a:spcPct val="150000"/>
              </a:lnSpc>
            </a:pPr>
            <a:r>
              <a:rPr lang="en-US" sz="2000" dirty="0" err="1"/>
              <a:t>Fusce</a:t>
            </a:r>
            <a:r>
              <a:rPr lang="en-US" sz="2000" dirty="0"/>
              <a:t> </a:t>
            </a:r>
            <a:r>
              <a:rPr lang="en-US" sz="2000" dirty="0" err="1"/>
              <a:t>tincidunt</a:t>
            </a:r>
            <a:r>
              <a:rPr lang="en-US" sz="2000" dirty="0"/>
              <a:t> </a:t>
            </a:r>
            <a:r>
              <a:rPr lang="en-US" sz="2000" dirty="0" err="1"/>
              <a:t>eget</a:t>
            </a:r>
            <a:r>
              <a:rPr lang="en-US" sz="2000" dirty="0"/>
              <a:t> ligula vitae </a:t>
            </a:r>
            <a:r>
              <a:rPr lang="en-US" sz="2000" dirty="0" err="1"/>
              <a:t>hendrerit</a:t>
            </a:r>
            <a:r>
              <a:rPr lang="en-US" sz="2000" dirty="0"/>
              <a:t>. </a:t>
            </a:r>
            <a:r>
              <a:rPr lang="en-US" sz="2000" dirty="0" err="1"/>
              <a:t>Phasellus</a:t>
            </a:r>
            <a:r>
              <a:rPr lang="en-US" sz="2000" dirty="0"/>
              <a:t> id ligula </a:t>
            </a:r>
            <a:r>
              <a:rPr lang="en-US" sz="2000" dirty="0" err="1"/>
              <a:t>ut</a:t>
            </a:r>
            <a:r>
              <a:rPr lang="en-US" sz="2000" dirty="0"/>
              <a:t> </a:t>
            </a:r>
            <a:r>
              <a:rPr lang="en-US" sz="2000" dirty="0" err="1"/>
              <a:t>enim</a:t>
            </a:r>
            <a:r>
              <a:rPr lang="en-US" sz="2000" dirty="0"/>
              <a:t> </a:t>
            </a:r>
            <a:r>
              <a:rPr lang="en-US" sz="2000" dirty="0" err="1"/>
              <a:t>elementum</a:t>
            </a:r>
            <a:r>
              <a:rPr lang="en-US" sz="2000" dirty="0"/>
              <a:t> </a:t>
            </a:r>
            <a:r>
              <a:rPr lang="en-US" sz="2000" dirty="0" err="1"/>
              <a:t>bibendum</a:t>
            </a:r>
            <a:r>
              <a:rPr lang="en-US" sz="2000" dirty="0"/>
              <a:t> </a:t>
            </a:r>
            <a:r>
              <a:rPr lang="en-US" sz="2000" dirty="0" err="1"/>
              <a:t>eget</a:t>
            </a:r>
            <a:r>
              <a:rPr lang="en-US" sz="2000" dirty="0"/>
              <a:t> </a:t>
            </a:r>
            <a:r>
              <a:rPr lang="en-US" sz="2000" dirty="0" err="1"/>
              <a:t>eget</a:t>
            </a:r>
            <a:r>
              <a:rPr lang="en-US" sz="2000" dirty="0"/>
              <a:t> magna.</a:t>
            </a:r>
          </a:p>
        </p:txBody>
      </p:sp>
      <p:sp>
        <p:nvSpPr>
          <p:cNvPr id="15" name="TextBox 14">
            <a:extLst>
              <a:ext uri="{FF2B5EF4-FFF2-40B4-BE49-F238E27FC236}">
                <a16:creationId xmlns:a16="http://schemas.microsoft.com/office/drawing/2014/main" id="{17A7595B-CD54-4401-A6E3-45FFB7A80090}"/>
              </a:ext>
            </a:extLst>
          </p:cNvPr>
          <p:cNvSpPr txBox="1"/>
          <p:nvPr/>
        </p:nvSpPr>
        <p:spPr>
          <a:xfrm>
            <a:off x="11576271" y="6939975"/>
            <a:ext cx="1234633" cy="584775"/>
          </a:xfrm>
          <a:prstGeom prst="rect">
            <a:avLst/>
          </a:prstGeom>
          <a:noFill/>
        </p:spPr>
        <p:txBody>
          <a:bodyPr wrap="none" rtlCol="0">
            <a:spAutoFit/>
          </a:bodyPr>
          <a:lstStyle/>
          <a:p>
            <a:r>
              <a:rPr lang="en-US" sz="3200" b="1">
                <a:solidFill>
                  <a:schemeClr val="accent1"/>
                </a:solidFill>
                <a:latin typeface="+mj-lt"/>
              </a:rPr>
              <a:t>#002.</a:t>
            </a:r>
          </a:p>
        </p:txBody>
      </p:sp>
      <p:sp>
        <p:nvSpPr>
          <p:cNvPr id="16" name="TextBox 15">
            <a:extLst>
              <a:ext uri="{FF2B5EF4-FFF2-40B4-BE49-F238E27FC236}">
                <a16:creationId xmlns:a16="http://schemas.microsoft.com/office/drawing/2014/main" id="{7E23D3CA-E63B-41E5-8BBF-320C43BD5158}"/>
              </a:ext>
            </a:extLst>
          </p:cNvPr>
          <p:cNvSpPr txBox="1"/>
          <p:nvPr/>
        </p:nvSpPr>
        <p:spPr>
          <a:xfrm>
            <a:off x="18627267" y="3337858"/>
            <a:ext cx="2373813" cy="584775"/>
          </a:xfrm>
          <a:prstGeom prst="rect">
            <a:avLst/>
          </a:prstGeom>
          <a:noFill/>
        </p:spPr>
        <p:txBody>
          <a:bodyPr wrap="none" rtlCol="0" anchor="ctr">
            <a:spAutoFit/>
          </a:bodyPr>
          <a:lstStyle>
            <a:defPPr>
              <a:defRPr lang="en-US"/>
            </a:defPPr>
            <a:lvl1pPr algn="ctr">
              <a:defRPr sz="3200" b="1">
                <a:latin typeface="+mj-lt"/>
              </a:defRPr>
            </a:lvl1pPr>
          </a:lstStyle>
          <a:p>
            <a:r>
              <a:rPr lang="en-US"/>
              <a:t>Creating.</a:t>
            </a:r>
          </a:p>
        </p:txBody>
      </p:sp>
      <p:sp>
        <p:nvSpPr>
          <p:cNvPr id="17" name="TextBox 16">
            <a:extLst>
              <a:ext uri="{FF2B5EF4-FFF2-40B4-BE49-F238E27FC236}">
                <a16:creationId xmlns:a16="http://schemas.microsoft.com/office/drawing/2014/main" id="{44556155-9360-4BBB-B16C-A282FC913134}"/>
              </a:ext>
            </a:extLst>
          </p:cNvPr>
          <p:cNvSpPr txBox="1"/>
          <p:nvPr/>
        </p:nvSpPr>
        <p:spPr>
          <a:xfrm>
            <a:off x="17594256" y="4461808"/>
            <a:ext cx="4439834" cy="1938992"/>
          </a:xfrm>
          <a:prstGeom prst="rect">
            <a:avLst/>
          </a:prstGeom>
          <a:noFill/>
        </p:spPr>
        <p:txBody>
          <a:bodyPr wrap="square" rtlCol="0">
            <a:spAutoFit/>
          </a:bodyPr>
          <a:lstStyle/>
          <a:p>
            <a:pPr algn="ctr">
              <a:lnSpc>
                <a:spcPct val="150000"/>
              </a:lnSpc>
            </a:pPr>
            <a:r>
              <a:rPr lang="en-US" sz="2000" dirty="0" err="1"/>
              <a:t>Fusce</a:t>
            </a:r>
            <a:r>
              <a:rPr lang="en-US" sz="2000" dirty="0"/>
              <a:t> </a:t>
            </a:r>
            <a:r>
              <a:rPr lang="en-US" sz="2000" dirty="0" err="1"/>
              <a:t>tincidunt</a:t>
            </a:r>
            <a:r>
              <a:rPr lang="en-US" sz="2000" dirty="0"/>
              <a:t> </a:t>
            </a:r>
            <a:r>
              <a:rPr lang="en-US" sz="2000" dirty="0" err="1"/>
              <a:t>eget</a:t>
            </a:r>
            <a:r>
              <a:rPr lang="en-US" sz="2000" dirty="0"/>
              <a:t> ligula vitae </a:t>
            </a:r>
            <a:r>
              <a:rPr lang="en-US" sz="2000" dirty="0" err="1"/>
              <a:t>hendrerit</a:t>
            </a:r>
            <a:r>
              <a:rPr lang="en-US" sz="2000" dirty="0"/>
              <a:t>. </a:t>
            </a:r>
            <a:r>
              <a:rPr lang="en-US" sz="2000" dirty="0" err="1"/>
              <a:t>Phasellus</a:t>
            </a:r>
            <a:r>
              <a:rPr lang="en-US" sz="2000" dirty="0"/>
              <a:t> id ligula </a:t>
            </a:r>
            <a:r>
              <a:rPr lang="en-US" sz="2000" dirty="0" err="1"/>
              <a:t>ut</a:t>
            </a:r>
            <a:r>
              <a:rPr lang="en-US" sz="2000" dirty="0"/>
              <a:t> </a:t>
            </a:r>
            <a:r>
              <a:rPr lang="en-US" sz="2000" dirty="0" err="1"/>
              <a:t>enim</a:t>
            </a:r>
            <a:r>
              <a:rPr lang="en-US" sz="2000" dirty="0"/>
              <a:t> </a:t>
            </a:r>
            <a:r>
              <a:rPr lang="en-US" sz="2000" dirty="0" err="1"/>
              <a:t>elementum</a:t>
            </a:r>
            <a:r>
              <a:rPr lang="en-US" sz="2000" dirty="0"/>
              <a:t> </a:t>
            </a:r>
            <a:r>
              <a:rPr lang="en-US" sz="2000" dirty="0" err="1"/>
              <a:t>bibendum</a:t>
            </a:r>
            <a:r>
              <a:rPr lang="en-US" sz="2000" dirty="0"/>
              <a:t> </a:t>
            </a:r>
            <a:r>
              <a:rPr lang="en-US" sz="2000" dirty="0" err="1"/>
              <a:t>eget</a:t>
            </a:r>
            <a:r>
              <a:rPr lang="en-US" sz="2000" dirty="0"/>
              <a:t> </a:t>
            </a:r>
            <a:r>
              <a:rPr lang="en-US" sz="2000" dirty="0" err="1"/>
              <a:t>eget</a:t>
            </a:r>
            <a:r>
              <a:rPr lang="en-US" sz="2000" dirty="0"/>
              <a:t> magna.</a:t>
            </a:r>
          </a:p>
        </p:txBody>
      </p:sp>
      <p:sp>
        <p:nvSpPr>
          <p:cNvPr id="19" name="TextBox 18">
            <a:extLst>
              <a:ext uri="{FF2B5EF4-FFF2-40B4-BE49-F238E27FC236}">
                <a16:creationId xmlns:a16="http://schemas.microsoft.com/office/drawing/2014/main" id="{81990F62-B541-4FED-818A-1B76F5E5096F}"/>
              </a:ext>
            </a:extLst>
          </p:cNvPr>
          <p:cNvSpPr txBox="1"/>
          <p:nvPr/>
        </p:nvSpPr>
        <p:spPr>
          <a:xfrm>
            <a:off x="19090491" y="6939975"/>
            <a:ext cx="1447364" cy="584775"/>
          </a:xfrm>
          <a:prstGeom prst="rect">
            <a:avLst/>
          </a:prstGeom>
          <a:noFill/>
        </p:spPr>
        <p:txBody>
          <a:bodyPr wrap="none" rtlCol="0">
            <a:spAutoFit/>
          </a:bodyPr>
          <a:lstStyle/>
          <a:p>
            <a:r>
              <a:rPr lang="en-US" sz="3200" b="1">
                <a:latin typeface="+mj-lt"/>
              </a:rPr>
              <a:t>#003.</a:t>
            </a:r>
          </a:p>
        </p:txBody>
      </p:sp>
      <p:pic>
        <p:nvPicPr>
          <p:cNvPr id="4" name="Picture Placeholder 3">
            <a:extLst>
              <a:ext uri="{FF2B5EF4-FFF2-40B4-BE49-F238E27FC236}">
                <a16:creationId xmlns:a16="http://schemas.microsoft.com/office/drawing/2014/main" id="{9E9B2BE0-0FE6-4584-ACB6-EC7E8AAB630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5684" r="5684"/>
          <a:stretch>
            <a:fillRect/>
          </a:stretch>
        </p:blipFill>
        <p:spPr/>
      </p:pic>
      <p:pic>
        <p:nvPicPr>
          <p:cNvPr id="20" name="Picture Placeholder 19">
            <a:extLst>
              <a:ext uri="{FF2B5EF4-FFF2-40B4-BE49-F238E27FC236}">
                <a16:creationId xmlns:a16="http://schemas.microsoft.com/office/drawing/2014/main" id="{7BC1A34B-7981-4A7B-92AC-DB9D7BE7EC93}"/>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5394" r="5394"/>
          <a:stretch>
            <a:fillRect/>
          </a:stretch>
        </p:blipFill>
        <p:spPr/>
      </p:pic>
      <p:pic>
        <p:nvPicPr>
          <p:cNvPr id="22" name="Picture Placeholder 21">
            <a:extLst>
              <a:ext uri="{FF2B5EF4-FFF2-40B4-BE49-F238E27FC236}">
                <a16:creationId xmlns:a16="http://schemas.microsoft.com/office/drawing/2014/main" id="{66964F49-07C8-4C4A-84F6-08ACB1049429}"/>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5363" b="15363"/>
          <a:stretch>
            <a:fillRect/>
          </a:stretch>
        </p:blipFill>
        <p:spPr/>
      </p:pic>
    </p:spTree>
    <p:extLst>
      <p:ext uri="{BB962C8B-B14F-4D97-AF65-F5344CB8AC3E}">
        <p14:creationId xmlns:p14="http://schemas.microsoft.com/office/powerpoint/2010/main" val="40586637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000" fill="hold"/>
                                        <p:tgtEl>
                                          <p:spTgt spid="34"/>
                                        </p:tgtEl>
                                        <p:attrNameLst>
                                          <p:attrName>ppt_x</p:attrName>
                                        </p:attrNameLst>
                                      </p:cBhvr>
                                      <p:tavLst>
                                        <p:tav tm="0">
                                          <p:val>
                                            <p:strVal val="#ppt_x"/>
                                          </p:val>
                                        </p:tav>
                                        <p:tav tm="100000">
                                          <p:val>
                                            <p:strVal val="#ppt_x"/>
                                          </p:val>
                                        </p:tav>
                                      </p:tavLst>
                                    </p:anim>
                                    <p:anim calcmode="lin" valueType="num">
                                      <p:cBhvr additive="base">
                                        <p:cTn id="12" dur="10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0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1000" fill="hold"/>
                                        <p:tgtEl>
                                          <p:spTgt spid="35"/>
                                        </p:tgtEl>
                                        <p:attrNameLst>
                                          <p:attrName>ppt_x</p:attrName>
                                        </p:attrNameLst>
                                      </p:cBhvr>
                                      <p:tavLst>
                                        <p:tav tm="0">
                                          <p:val>
                                            <p:strVal val="#ppt_x"/>
                                          </p:val>
                                        </p:tav>
                                        <p:tav tm="100000">
                                          <p:val>
                                            <p:strVal val="#ppt_x"/>
                                          </p:val>
                                        </p:tav>
                                      </p:tavLst>
                                    </p:anim>
                                    <p:anim calcmode="lin" valueType="num">
                                      <p:cBhvr additive="base">
                                        <p:cTn id="16" dur="1000" fill="hold"/>
                                        <p:tgtEl>
                                          <p:spTgt spid="35"/>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1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300"/>
                                        <p:tgtEl>
                                          <p:spTgt spid="10"/>
                                        </p:tgtEl>
                                      </p:cBhvr>
                                    </p:animEffect>
                                  </p:childTnLst>
                                </p:cTn>
                              </p:par>
                              <p:par>
                                <p:cTn id="20" presetID="10" presetClass="entr" presetSubtype="0" fill="hold" grpId="0" nodeType="withEffect">
                                  <p:stCondLst>
                                    <p:cond delay="3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10"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A1DCA19-0059-49F1-9C34-C3B1969AF91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825" b="5825"/>
          <a:stretch>
            <a:fillRect/>
          </a:stretch>
        </p:blipFill>
        <p:spPr/>
      </p:pic>
      <p:pic>
        <p:nvPicPr>
          <p:cNvPr id="11" name="Picture Placeholder 10">
            <a:extLst>
              <a:ext uri="{FF2B5EF4-FFF2-40B4-BE49-F238E27FC236}">
                <a16:creationId xmlns:a16="http://schemas.microsoft.com/office/drawing/2014/main" id="{CD062239-6CE4-492D-A6ED-5A0C8AB81E86}"/>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5766" b="5766"/>
          <a:stretch>
            <a:fillRect/>
          </a:stretch>
        </p:blipFill>
        <p:spPr/>
      </p:pic>
      <p:pic>
        <p:nvPicPr>
          <p:cNvPr id="15" name="Picture Placeholder 14">
            <a:extLst>
              <a:ext uri="{FF2B5EF4-FFF2-40B4-BE49-F238E27FC236}">
                <a16:creationId xmlns:a16="http://schemas.microsoft.com/office/drawing/2014/main" id="{8244C85B-78E1-42EA-873A-CA75DFC804AF}"/>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5766" b="5766"/>
          <a:stretch>
            <a:fillRect/>
          </a:stretch>
        </p:blipFill>
        <p:spPr/>
      </p:pic>
      <p:pic>
        <p:nvPicPr>
          <p:cNvPr id="17" name="Picture Placeholder 16">
            <a:extLst>
              <a:ext uri="{FF2B5EF4-FFF2-40B4-BE49-F238E27FC236}">
                <a16:creationId xmlns:a16="http://schemas.microsoft.com/office/drawing/2014/main" id="{C536E8CF-F911-43A4-9ED8-FC5409E29107}"/>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5706" b="5706"/>
          <a:stretch>
            <a:fillRect/>
          </a:stretch>
        </p:blipFill>
        <p:spPr/>
      </p:pic>
      <p:pic>
        <p:nvPicPr>
          <p:cNvPr id="19" name="Picture Placeholder 18">
            <a:extLst>
              <a:ext uri="{FF2B5EF4-FFF2-40B4-BE49-F238E27FC236}">
                <a16:creationId xmlns:a16="http://schemas.microsoft.com/office/drawing/2014/main" id="{B9CE19CF-49EF-4C8E-8C39-CC17F9FD2983}"/>
              </a:ext>
            </a:extLst>
          </p:cNvPr>
          <p:cNvPicPr>
            <a:picLocks noGrp="1" noChangeAspect="1"/>
          </p:cNvPicPr>
          <p:nvPr>
            <p:ph type="pic" sz="quarter" idx="15"/>
          </p:nvPr>
        </p:nvPicPr>
        <p:blipFill rotWithShape="1">
          <a:blip r:embed="rId6">
            <a:extLst>
              <a:ext uri="{28A0092B-C50C-407E-A947-70E740481C1C}">
                <a14:useLocalDpi xmlns:a14="http://schemas.microsoft.com/office/drawing/2010/main" val="0"/>
              </a:ext>
            </a:extLst>
          </a:blip>
          <a:srcRect l="35913" t="15116" r="26380" b="62645"/>
          <a:stretch/>
        </p:blipFill>
        <p:spPr>
          <a:xfrm>
            <a:off x="18556078" y="4514849"/>
            <a:ext cx="3854218" cy="3409950"/>
          </a:xfrm>
        </p:spPr>
      </p:pic>
      <p:sp>
        <p:nvSpPr>
          <p:cNvPr id="2" name="TextBox 1">
            <a:extLst>
              <a:ext uri="{FF2B5EF4-FFF2-40B4-BE49-F238E27FC236}">
                <a16:creationId xmlns:a16="http://schemas.microsoft.com/office/drawing/2014/main" id="{32953D46-D7E5-41A3-AB5B-6D532DB5783A}"/>
              </a:ext>
            </a:extLst>
          </p:cNvPr>
          <p:cNvSpPr txBox="1"/>
          <p:nvPr/>
        </p:nvSpPr>
        <p:spPr>
          <a:xfrm>
            <a:off x="7988751" y="1957745"/>
            <a:ext cx="8409674" cy="830997"/>
          </a:xfrm>
          <a:prstGeom prst="rect">
            <a:avLst/>
          </a:prstGeom>
          <a:noFill/>
        </p:spPr>
        <p:txBody>
          <a:bodyPr wrap="none" rtlCol="0" anchor="ctr">
            <a:spAutoFit/>
          </a:bodyPr>
          <a:lstStyle/>
          <a:p>
            <a:pPr algn="ctr"/>
            <a:r>
              <a:rPr lang="en-US" sz="4800">
                <a:latin typeface="+mj-lt"/>
              </a:rPr>
              <a:t>Meet our </a:t>
            </a:r>
            <a:r>
              <a:rPr lang="en-US" sz="4800" b="1">
                <a:solidFill>
                  <a:schemeClr val="accent1"/>
                </a:solidFill>
                <a:latin typeface="+mj-lt"/>
              </a:rPr>
              <a:t>professional</a:t>
            </a:r>
            <a:r>
              <a:rPr lang="en-US" sz="4800">
                <a:latin typeface="+mj-lt"/>
              </a:rPr>
              <a:t> team</a:t>
            </a:r>
          </a:p>
        </p:txBody>
      </p:sp>
      <p:sp>
        <p:nvSpPr>
          <p:cNvPr id="3" name="TextBox 2">
            <a:extLst>
              <a:ext uri="{FF2B5EF4-FFF2-40B4-BE49-F238E27FC236}">
                <a16:creationId xmlns:a16="http://schemas.microsoft.com/office/drawing/2014/main" id="{EF2A88E5-20A7-4228-887A-7C4F3DC0C42C}"/>
              </a:ext>
            </a:extLst>
          </p:cNvPr>
          <p:cNvSpPr txBox="1"/>
          <p:nvPr/>
        </p:nvSpPr>
        <p:spPr>
          <a:xfrm>
            <a:off x="8184809" y="3067050"/>
            <a:ext cx="8017556" cy="646331"/>
          </a:xfrm>
          <a:prstGeom prst="rect">
            <a:avLst/>
          </a:prstGeom>
          <a:noFill/>
        </p:spPr>
        <p:txBody>
          <a:bodyPr wrap="square" rtlCol="0">
            <a:spAutoFit/>
          </a:bodyPr>
          <a:lstStyle/>
          <a:p>
            <a:pPr algn="ctr"/>
            <a:r>
              <a:rPr lang="en-US"/>
              <a:t>Fusce tincidunt eget ligula vitae hendrerit. Phasellus id ligula ut enim elementum bibendum eget eget magna.</a:t>
            </a:r>
          </a:p>
        </p:txBody>
      </p:sp>
      <p:sp>
        <p:nvSpPr>
          <p:cNvPr id="9" name="Rectangle 8">
            <a:extLst>
              <a:ext uri="{FF2B5EF4-FFF2-40B4-BE49-F238E27FC236}">
                <a16:creationId xmlns:a16="http://schemas.microsoft.com/office/drawing/2014/main" id="{44771263-8C06-41F7-8229-CE201232F589}"/>
              </a:ext>
            </a:extLst>
          </p:cNvPr>
          <p:cNvSpPr/>
          <p:nvPr/>
        </p:nvSpPr>
        <p:spPr>
          <a:xfrm>
            <a:off x="2020888" y="7924799"/>
            <a:ext cx="3854219" cy="1447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nSpc>
                <a:spcPct val="150000"/>
              </a:lnSpc>
            </a:pPr>
            <a:r>
              <a:rPr lang="en-US" sz="2400" b="1">
                <a:solidFill>
                  <a:schemeClr val="tx1"/>
                </a:solidFill>
                <a:latin typeface="+mj-lt"/>
              </a:rPr>
              <a:t>Angelica crocop</a:t>
            </a:r>
          </a:p>
          <a:p>
            <a:pPr>
              <a:lnSpc>
                <a:spcPct val="150000"/>
              </a:lnSpc>
            </a:pPr>
            <a:r>
              <a:rPr lang="en-US" sz="2000">
                <a:solidFill>
                  <a:schemeClr val="tx1"/>
                </a:solidFill>
              </a:rPr>
              <a:t>Marketer</a:t>
            </a:r>
          </a:p>
        </p:txBody>
      </p:sp>
      <p:sp>
        <p:nvSpPr>
          <p:cNvPr id="20" name="Rectangle 19">
            <a:extLst>
              <a:ext uri="{FF2B5EF4-FFF2-40B4-BE49-F238E27FC236}">
                <a16:creationId xmlns:a16="http://schemas.microsoft.com/office/drawing/2014/main" id="{D55AA603-EBF9-4060-8F4F-38CD0267F24E}"/>
              </a:ext>
            </a:extLst>
          </p:cNvPr>
          <p:cNvSpPr/>
          <p:nvPr/>
        </p:nvSpPr>
        <p:spPr>
          <a:xfrm>
            <a:off x="5160098" y="4514849"/>
            <a:ext cx="613478" cy="6134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dt-line-transportation-01" panose="02000509000000000000" pitchFamily="49" charset="0"/>
                <a:cs typeface="Arial" panose="020B0604020202020204" pitchFamily="34" charset="0"/>
              </a:rPr>
              <a:t>b</a:t>
            </a:r>
          </a:p>
        </p:txBody>
      </p:sp>
      <p:sp>
        <p:nvSpPr>
          <p:cNvPr id="27" name="Rectangle 26">
            <a:extLst>
              <a:ext uri="{FF2B5EF4-FFF2-40B4-BE49-F238E27FC236}">
                <a16:creationId xmlns:a16="http://schemas.microsoft.com/office/drawing/2014/main" id="{C4C10623-BF00-4932-9C76-922D5F553409}"/>
              </a:ext>
            </a:extLst>
          </p:cNvPr>
          <p:cNvSpPr/>
          <p:nvPr/>
        </p:nvSpPr>
        <p:spPr>
          <a:xfrm>
            <a:off x="6203720" y="7924799"/>
            <a:ext cx="3854219" cy="1447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nSpc>
                <a:spcPct val="150000"/>
              </a:lnSpc>
            </a:pPr>
            <a:r>
              <a:rPr lang="en-US" sz="2400" b="1">
                <a:solidFill>
                  <a:schemeClr val="tx1"/>
                </a:solidFill>
                <a:latin typeface="+mj-lt"/>
              </a:rPr>
              <a:t>Michael Zorgia</a:t>
            </a:r>
          </a:p>
          <a:p>
            <a:pPr>
              <a:lnSpc>
                <a:spcPct val="150000"/>
              </a:lnSpc>
            </a:pPr>
            <a:r>
              <a:rPr lang="en-US" sz="2000">
                <a:solidFill>
                  <a:schemeClr val="tx1"/>
                </a:solidFill>
              </a:rPr>
              <a:t>Graphic</a:t>
            </a:r>
          </a:p>
        </p:txBody>
      </p:sp>
      <p:sp>
        <p:nvSpPr>
          <p:cNvPr id="28" name="Rectangle 27">
            <a:extLst>
              <a:ext uri="{FF2B5EF4-FFF2-40B4-BE49-F238E27FC236}">
                <a16:creationId xmlns:a16="http://schemas.microsoft.com/office/drawing/2014/main" id="{2C6FA4CF-7EE3-46C1-B088-6DB8D2448945}"/>
              </a:ext>
            </a:extLst>
          </p:cNvPr>
          <p:cNvSpPr/>
          <p:nvPr/>
        </p:nvSpPr>
        <p:spPr>
          <a:xfrm>
            <a:off x="9342930" y="4514849"/>
            <a:ext cx="613478" cy="6134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dt-line-transportation-01" panose="02000509000000000000" pitchFamily="49" charset="0"/>
                <a:cs typeface="Arial" panose="020B0604020202020204" pitchFamily="34" charset="0"/>
              </a:rPr>
              <a:t>b</a:t>
            </a:r>
          </a:p>
        </p:txBody>
      </p:sp>
      <p:sp>
        <p:nvSpPr>
          <p:cNvPr id="32" name="Rectangle 31">
            <a:extLst>
              <a:ext uri="{FF2B5EF4-FFF2-40B4-BE49-F238E27FC236}">
                <a16:creationId xmlns:a16="http://schemas.microsoft.com/office/drawing/2014/main" id="{C3928483-DCBE-4009-8A09-BB9C01773881}"/>
              </a:ext>
            </a:extLst>
          </p:cNvPr>
          <p:cNvSpPr/>
          <p:nvPr/>
        </p:nvSpPr>
        <p:spPr>
          <a:xfrm>
            <a:off x="10386552" y="9329058"/>
            <a:ext cx="3854219"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nSpc>
                <a:spcPct val="150000"/>
              </a:lnSpc>
            </a:pPr>
            <a:endParaRPr lang="en-US" sz="2000">
              <a:solidFill>
                <a:schemeClr val="tx1"/>
              </a:solidFill>
            </a:endParaRPr>
          </a:p>
        </p:txBody>
      </p:sp>
      <p:sp>
        <p:nvSpPr>
          <p:cNvPr id="24" name="Isosceles Triangle 23">
            <a:extLst>
              <a:ext uri="{FF2B5EF4-FFF2-40B4-BE49-F238E27FC236}">
                <a16:creationId xmlns:a16="http://schemas.microsoft.com/office/drawing/2014/main" id="{10F00E9B-2BF8-4D2E-989C-FF10912C5DEC}"/>
              </a:ext>
            </a:extLst>
          </p:cNvPr>
          <p:cNvSpPr/>
          <p:nvPr/>
        </p:nvSpPr>
        <p:spPr>
          <a:xfrm>
            <a:off x="11697377" y="13160496"/>
            <a:ext cx="992420" cy="55550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8B0566E-8784-44BB-B0AE-16612E801E19}"/>
              </a:ext>
            </a:extLst>
          </p:cNvPr>
          <p:cNvSpPr/>
          <p:nvPr/>
        </p:nvSpPr>
        <p:spPr>
          <a:xfrm>
            <a:off x="10386552" y="7924799"/>
            <a:ext cx="3854219" cy="1447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nSpc>
                <a:spcPct val="150000"/>
              </a:lnSpc>
            </a:pPr>
            <a:r>
              <a:rPr lang="en-US" sz="2400" b="1">
                <a:solidFill>
                  <a:schemeClr val="tx1"/>
                </a:solidFill>
                <a:latin typeface="+mj-lt"/>
              </a:rPr>
              <a:t>David Mason</a:t>
            </a:r>
          </a:p>
          <a:p>
            <a:pPr>
              <a:lnSpc>
                <a:spcPct val="150000"/>
              </a:lnSpc>
            </a:pPr>
            <a:r>
              <a:rPr lang="en-US" sz="2000">
                <a:solidFill>
                  <a:schemeClr val="tx1"/>
                </a:solidFill>
              </a:rPr>
              <a:t>SEO &amp; Analysing</a:t>
            </a:r>
          </a:p>
        </p:txBody>
      </p:sp>
      <p:sp>
        <p:nvSpPr>
          <p:cNvPr id="35" name="Rectangle 34">
            <a:extLst>
              <a:ext uri="{FF2B5EF4-FFF2-40B4-BE49-F238E27FC236}">
                <a16:creationId xmlns:a16="http://schemas.microsoft.com/office/drawing/2014/main" id="{51D2886B-94FA-4A13-B0BE-B3942F79DA35}"/>
              </a:ext>
            </a:extLst>
          </p:cNvPr>
          <p:cNvSpPr/>
          <p:nvPr/>
        </p:nvSpPr>
        <p:spPr>
          <a:xfrm>
            <a:off x="13525762" y="4514849"/>
            <a:ext cx="613478" cy="6134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dt-line-transportation-01" panose="02000509000000000000" pitchFamily="49" charset="0"/>
                <a:cs typeface="Arial" panose="020B0604020202020204" pitchFamily="34" charset="0"/>
              </a:rPr>
              <a:t>b</a:t>
            </a:r>
          </a:p>
        </p:txBody>
      </p:sp>
      <p:sp>
        <p:nvSpPr>
          <p:cNvPr id="38" name="Rectangle 37">
            <a:extLst>
              <a:ext uri="{FF2B5EF4-FFF2-40B4-BE49-F238E27FC236}">
                <a16:creationId xmlns:a16="http://schemas.microsoft.com/office/drawing/2014/main" id="{5264A1EC-B93D-46D7-8FFE-882031A22C19}"/>
              </a:ext>
            </a:extLst>
          </p:cNvPr>
          <p:cNvSpPr/>
          <p:nvPr/>
        </p:nvSpPr>
        <p:spPr>
          <a:xfrm>
            <a:off x="14471315" y="7924799"/>
            <a:ext cx="3854219" cy="1447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nSpc>
                <a:spcPct val="150000"/>
              </a:lnSpc>
            </a:pPr>
            <a:r>
              <a:rPr lang="en-US" sz="2400" b="1">
                <a:solidFill>
                  <a:schemeClr val="tx1"/>
                </a:solidFill>
                <a:latin typeface="+mj-lt"/>
              </a:rPr>
              <a:t>Franklin Woods</a:t>
            </a:r>
          </a:p>
          <a:p>
            <a:pPr>
              <a:lnSpc>
                <a:spcPct val="150000"/>
              </a:lnSpc>
            </a:pPr>
            <a:r>
              <a:rPr lang="en-US" sz="2000">
                <a:solidFill>
                  <a:schemeClr val="tx1"/>
                </a:solidFill>
              </a:rPr>
              <a:t>Web Developer</a:t>
            </a:r>
          </a:p>
        </p:txBody>
      </p:sp>
      <p:sp>
        <p:nvSpPr>
          <p:cNvPr id="39" name="Rectangle 38">
            <a:extLst>
              <a:ext uri="{FF2B5EF4-FFF2-40B4-BE49-F238E27FC236}">
                <a16:creationId xmlns:a16="http://schemas.microsoft.com/office/drawing/2014/main" id="{376DE0AC-3394-4B2C-97B6-09C4B9276893}"/>
              </a:ext>
            </a:extLst>
          </p:cNvPr>
          <p:cNvSpPr/>
          <p:nvPr/>
        </p:nvSpPr>
        <p:spPr>
          <a:xfrm>
            <a:off x="17610525" y="4514849"/>
            <a:ext cx="613478" cy="6134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dt-line-transportation-01" panose="02000509000000000000" pitchFamily="49" charset="0"/>
                <a:cs typeface="Arial" panose="020B0604020202020204" pitchFamily="34" charset="0"/>
              </a:rPr>
              <a:t>b</a:t>
            </a:r>
          </a:p>
        </p:txBody>
      </p:sp>
      <p:sp>
        <p:nvSpPr>
          <p:cNvPr id="42" name="Rectangle 41">
            <a:extLst>
              <a:ext uri="{FF2B5EF4-FFF2-40B4-BE49-F238E27FC236}">
                <a16:creationId xmlns:a16="http://schemas.microsoft.com/office/drawing/2014/main" id="{7087F26E-5375-4152-B65B-ED2A032782BE}"/>
              </a:ext>
            </a:extLst>
          </p:cNvPr>
          <p:cNvSpPr/>
          <p:nvPr/>
        </p:nvSpPr>
        <p:spPr>
          <a:xfrm>
            <a:off x="18556078" y="7924799"/>
            <a:ext cx="3854219" cy="1447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nSpc>
                <a:spcPct val="150000"/>
              </a:lnSpc>
            </a:pPr>
            <a:r>
              <a:rPr lang="en-US" sz="2400" b="1">
                <a:solidFill>
                  <a:schemeClr val="tx1"/>
                </a:solidFill>
                <a:latin typeface="+mj-lt"/>
              </a:rPr>
              <a:t>Enrique Menendez</a:t>
            </a:r>
          </a:p>
          <a:p>
            <a:pPr>
              <a:lnSpc>
                <a:spcPct val="150000"/>
              </a:lnSpc>
            </a:pPr>
            <a:r>
              <a:rPr lang="en-US" sz="2000">
                <a:solidFill>
                  <a:schemeClr val="tx1"/>
                </a:solidFill>
              </a:rPr>
              <a:t>Content Author</a:t>
            </a:r>
          </a:p>
        </p:txBody>
      </p:sp>
      <p:sp>
        <p:nvSpPr>
          <p:cNvPr id="43" name="Rectangle 42">
            <a:extLst>
              <a:ext uri="{FF2B5EF4-FFF2-40B4-BE49-F238E27FC236}">
                <a16:creationId xmlns:a16="http://schemas.microsoft.com/office/drawing/2014/main" id="{50AD4BD7-ABF6-4DC6-9DE5-C62761391285}"/>
              </a:ext>
            </a:extLst>
          </p:cNvPr>
          <p:cNvSpPr/>
          <p:nvPr/>
        </p:nvSpPr>
        <p:spPr>
          <a:xfrm>
            <a:off x="21695288" y="4514849"/>
            <a:ext cx="613478" cy="6134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dt-line-transportation-01" panose="02000509000000000000" pitchFamily="49" charset="0"/>
                <a:cs typeface="Arial" panose="020B0604020202020204" pitchFamily="34" charset="0"/>
              </a:rPr>
              <a:t>b</a:t>
            </a:r>
          </a:p>
        </p:txBody>
      </p:sp>
      <p:sp>
        <p:nvSpPr>
          <p:cNvPr id="45" name="Rectangle 44">
            <a:extLst>
              <a:ext uri="{FF2B5EF4-FFF2-40B4-BE49-F238E27FC236}">
                <a16:creationId xmlns:a16="http://schemas.microsoft.com/office/drawing/2014/main" id="{C5AE2B42-C1EE-4D5D-8C41-BA1AADD8DDB0}"/>
              </a:ext>
            </a:extLst>
          </p:cNvPr>
          <p:cNvSpPr/>
          <p:nvPr/>
        </p:nvSpPr>
        <p:spPr>
          <a:xfrm>
            <a:off x="5132798" y="4514849"/>
            <a:ext cx="742309" cy="742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dt-line-transportation-01" panose="02000509000000000000" pitchFamily="49" charset="0"/>
                <a:cs typeface="Arial" panose="020B0604020202020204" pitchFamily="34" charset="0"/>
              </a:rPr>
              <a:t>c</a:t>
            </a:r>
          </a:p>
        </p:txBody>
      </p:sp>
      <p:sp>
        <p:nvSpPr>
          <p:cNvPr id="46" name="Rectangle 45">
            <a:extLst>
              <a:ext uri="{FF2B5EF4-FFF2-40B4-BE49-F238E27FC236}">
                <a16:creationId xmlns:a16="http://schemas.microsoft.com/office/drawing/2014/main" id="{92BE2041-A6B0-4669-BF2F-522EBDE09226}"/>
              </a:ext>
            </a:extLst>
          </p:cNvPr>
          <p:cNvSpPr/>
          <p:nvPr/>
        </p:nvSpPr>
        <p:spPr>
          <a:xfrm>
            <a:off x="9315630" y="4514849"/>
            <a:ext cx="742309" cy="742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dt-line-transportation-01" panose="02000509000000000000" pitchFamily="49" charset="0"/>
                <a:cs typeface="Arial" panose="020B0604020202020204" pitchFamily="34" charset="0"/>
              </a:rPr>
              <a:t>c</a:t>
            </a:r>
          </a:p>
        </p:txBody>
      </p:sp>
      <p:sp>
        <p:nvSpPr>
          <p:cNvPr id="47" name="Rectangle 46">
            <a:extLst>
              <a:ext uri="{FF2B5EF4-FFF2-40B4-BE49-F238E27FC236}">
                <a16:creationId xmlns:a16="http://schemas.microsoft.com/office/drawing/2014/main" id="{746409C3-0197-4265-9263-2A7CD39BEBC3}"/>
              </a:ext>
            </a:extLst>
          </p:cNvPr>
          <p:cNvSpPr/>
          <p:nvPr/>
        </p:nvSpPr>
        <p:spPr>
          <a:xfrm>
            <a:off x="13498462" y="4514849"/>
            <a:ext cx="742309" cy="7423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FF"/>
                </a:solidFill>
                <a:latin typeface="dt-line-transportation-01" panose="02000509000000000000" pitchFamily="49" charset="0"/>
                <a:cs typeface="Arial" panose="020B0604020202020204" pitchFamily="34" charset="0"/>
              </a:rPr>
              <a:t>c</a:t>
            </a:r>
          </a:p>
        </p:txBody>
      </p:sp>
      <p:sp>
        <p:nvSpPr>
          <p:cNvPr id="48" name="Rectangle 47">
            <a:extLst>
              <a:ext uri="{FF2B5EF4-FFF2-40B4-BE49-F238E27FC236}">
                <a16:creationId xmlns:a16="http://schemas.microsoft.com/office/drawing/2014/main" id="{297FF875-8905-4901-AA69-0C14D7EBC1E3}"/>
              </a:ext>
            </a:extLst>
          </p:cNvPr>
          <p:cNvSpPr/>
          <p:nvPr/>
        </p:nvSpPr>
        <p:spPr>
          <a:xfrm>
            <a:off x="17583225" y="4514849"/>
            <a:ext cx="742309" cy="742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dt-line-transportation-01" panose="02000509000000000000" pitchFamily="49" charset="0"/>
                <a:cs typeface="Arial" panose="020B0604020202020204" pitchFamily="34" charset="0"/>
              </a:rPr>
              <a:t>c</a:t>
            </a:r>
          </a:p>
        </p:txBody>
      </p:sp>
      <p:sp>
        <p:nvSpPr>
          <p:cNvPr id="49" name="Rectangle 48">
            <a:extLst>
              <a:ext uri="{FF2B5EF4-FFF2-40B4-BE49-F238E27FC236}">
                <a16:creationId xmlns:a16="http://schemas.microsoft.com/office/drawing/2014/main" id="{76630E66-6358-401E-B449-9A3601C3AD8E}"/>
              </a:ext>
            </a:extLst>
          </p:cNvPr>
          <p:cNvSpPr/>
          <p:nvPr/>
        </p:nvSpPr>
        <p:spPr>
          <a:xfrm>
            <a:off x="21667988" y="4514849"/>
            <a:ext cx="742309" cy="742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dt-line-transportation-01" panose="02000509000000000000" pitchFamily="49" charset="0"/>
                <a:cs typeface="Arial" panose="020B0604020202020204" pitchFamily="34" charset="0"/>
              </a:rPr>
              <a:t>c</a:t>
            </a:r>
          </a:p>
        </p:txBody>
      </p:sp>
    </p:spTree>
    <p:extLst>
      <p:ext uri="{BB962C8B-B14F-4D97-AF65-F5344CB8AC3E}">
        <p14:creationId xmlns:p14="http://schemas.microsoft.com/office/powerpoint/2010/main" val="361697871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4E3EEDD-71D2-4CC3-A813-4F03C105166F}"/>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379" b="379"/>
          <a:stretch>
            <a:fillRect/>
          </a:stretch>
        </p:blipFill>
        <p:spPr/>
      </p:pic>
      <p:sp>
        <p:nvSpPr>
          <p:cNvPr id="4" name="TextBox 3">
            <a:extLst>
              <a:ext uri="{FF2B5EF4-FFF2-40B4-BE49-F238E27FC236}">
                <a16:creationId xmlns:a16="http://schemas.microsoft.com/office/drawing/2014/main" id="{AB849C92-0C4F-4631-B0C8-C905ED8FAC75}"/>
              </a:ext>
            </a:extLst>
          </p:cNvPr>
          <p:cNvSpPr txBox="1"/>
          <p:nvPr/>
        </p:nvSpPr>
        <p:spPr>
          <a:xfrm>
            <a:off x="4443909" y="3153195"/>
            <a:ext cx="8911414" cy="2646878"/>
          </a:xfrm>
          <a:prstGeom prst="rect">
            <a:avLst/>
          </a:prstGeom>
          <a:noFill/>
        </p:spPr>
        <p:txBody>
          <a:bodyPr wrap="none" rtlCol="0" anchor="ctr">
            <a:spAutoFit/>
          </a:bodyPr>
          <a:lstStyle/>
          <a:p>
            <a:pPr algn="ctr"/>
            <a:r>
              <a:rPr lang="en-US" sz="16600" b="1" dirty="0">
                <a:latin typeface="+mj-lt"/>
              </a:rPr>
              <a:t>Furniture</a:t>
            </a:r>
          </a:p>
        </p:txBody>
      </p:sp>
      <p:sp>
        <p:nvSpPr>
          <p:cNvPr id="5" name="TextBox 4">
            <a:extLst>
              <a:ext uri="{FF2B5EF4-FFF2-40B4-BE49-F238E27FC236}">
                <a16:creationId xmlns:a16="http://schemas.microsoft.com/office/drawing/2014/main" id="{7AD8403C-213E-448B-A02D-EC48022EFD52}"/>
              </a:ext>
            </a:extLst>
          </p:cNvPr>
          <p:cNvSpPr txBox="1"/>
          <p:nvPr/>
        </p:nvSpPr>
        <p:spPr>
          <a:xfrm>
            <a:off x="3717077" y="5737702"/>
            <a:ext cx="7897023" cy="589072"/>
          </a:xfrm>
          <a:prstGeom prst="rect">
            <a:avLst/>
          </a:prstGeom>
          <a:noFill/>
        </p:spPr>
        <p:txBody>
          <a:bodyPr wrap="square" rtlCol="0" anchor="ctr">
            <a:spAutoFit/>
          </a:bodyPr>
          <a:lstStyle/>
          <a:p>
            <a:pPr>
              <a:lnSpc>
                <a:spcPct val="150000"/>
              </a:lnSpc>
            </a:pPr>
            <a:r>
              <a:rPr lang="en-US" sz="2400">
                <a:solidFill>
                  <a:schemeClr val="tx1">
                    <a:lumMod val="90000"/>
                    <a:lumOff val="10000"/>
                  </a:schemeClr>
                </a:solidFill>
              </a:rPr>
              <a:t>It's useful for you to write something special</a:t>
            </a:r>
            <a:endParaRPr lang="en-US" dirty="0">
              <a:solidFill>
                <a:schemeClr val="tx1">
                  <a:lumMod val="90000"/>
                  <a:lumOff val="10000"/>
                </a:schemeClr>
              </a:solidFill>
            </a:endParaRPr>
          </a:p>
        </p:txBody>
      </p:sp>
      <p:sp>
        <p:nvSpPr>
          <p:cNvPr id="7" name="TextBox 6">
            <a:extLst>
              <a:ext uri="{FF2B5EF4-FFF2-40B4-BE49-F238E27FC236}">
                <a16:creationId xmlns:a16="http://schemas.microsoft.com/office/drawing/2014/main" id="{B14FD8A7-477E-4A6D-8DC9-282DEA267B01}"/>
              </a:ext>
            </a:extLst>
          </p:cNvPr>
          <p:cNvSpPr txBox="1"/>
          <p:nvPr/>
        </p:nvSpPr>
        <p:spPr>
          <a:xfrm>
            <a:off x="3717077" y="6858000"/>
            <a:ext cx="5639695" cy="2492990"/>
          </a:xfrm>
          <a:prstGeom prst="rect">
            <a:avLst/>
          </a:prstGeom>
          <a:noFill/>
        </p:spPr>
        <p:txBody>
          <a:bodyPr wrap="square" rtlCol="0">
            <a:spAutoFit/>
          </a:bodyPr>
          <a:lstStyle/>
          <a:p>
            <a:pPr>
              <a:lnSpc>
                <a:spcPct val="150000"/>
              </a:lnSpc>
            </a:pPr>
            <a:r>
              <a:rPr lang="en-US" sz="3200" b="1" dirty="0">
                <a:solidFill>
                  <a:schemeClr val="tx1">
                    <a:lumMod val="90000"/>
                    <a:lumOff val="10000"/>
                  </a:schemeClr>
                </a:solidFill>
                <a:latin typeface="+mj-lt"/>
              </a:rPr>
              <a:t>SEO Analysis</a:t>
            </a:r>
            <a:endParaRPr lang="en-US" sz="2400" b="1" dirty="0">
              <a:solidFill>
                <a:schemeClr val="tx1">
                  <a:lumMod val="90000"/>
                  <a:lumOff val="10000"/>
                </a:schemeClr>
              </a:solidFill>
              <a:latin typeface="+mj-lt"/>
            </a:endParaRPr>
          </a:p>
          <a:p>
            <a:pPr>
              <a:lnSpc>
                <a:spcPct val="150000"/>
              </a:lnSpc>
            </a:pPr>
            <a:r>
              <a:rPr lang="en-US" sz="2400" dirty="0">
                <a:solidFill>
                  <a:schemeClr val="tx1">
                    <a:lumMod val="90000"/>
                    <a:lumOff val="10000"/>
                  </a:schemeClr>
                </a:solidFill>
              </a:rPr>
              <a:t>Aliquam et ante nunc fusce tincidunt eget ligula vitae hendrerit. Phasellus id ligula ut enim elementum</a:t>
            </a:r>
          </a:p>
        </p:txBody>
      </p:sp>
      <p:sp>
        <p:nvSpPr>
          <p:cNvPr id="15" name="Rectangle 14">
            <a:extLst>
              <a:ext uri="{FF2B5EF4-FFF2-40B4-BE49-F238E27FC236}">
                <a16:creationId xmlns:a16="http://schemas.microsoft.com/office/drawing/2014/main" id="{6C60D4FB-5B6F-45EB-A142-025BE5E49C8B}"/>
              </a:ext>
            </a:extLst>
          </p:cNvPr>
          <p:cNvSpPr/>
          <p:nvPr/>
        </p:nvSpPr>
        <p:spPr>
          <a:xfrm>
            <a:off x="10422279" y="11084456"/>
            <a:ext cx="3290034" cy="8027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rPr>
              <a:t>View Products &gt;&gt;</a:t>
            </a:r>
          </a:p>
        </p:txBody>
      </p:sp>
    </p:spTree>
    <p:extLst>
      <p:ext uri="{BB962C8B-B14F-4D97-AF65-F5344CB8AC3E}">
        <p14:creationId xmlns:p14="http://schemas.microsoft.com/office/powerpoint/2010/main" val="10016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iterate type="lt">
                                    <p:tmPct val="10000"/>
                                  </p:iterate>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childTnLst>
                                </p:cTn>
                              </p:par>
                              <p:par>
                                <p:cTn id="12" presetID="2" presetClass="entr" presetSubtype="4" decel="10000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ppt_x"/>
                                          </p:val>
                                        </p:tav>
                                        <p:tav tm="100000">
                                          <p:val>
                                            <p:strVal val="#ppt_x"/>
                                          </p:val>
                                        </p:tav>
                                      </p:tavLst>
                                    </p:anim>
                                    <p:anim calcmode="lin" valueType="num">
                                      <p:cBhvr additive="base">
                                        <p:cTn id="15" dur="10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decel="100000" fill="hold" grpId="0" nodeType="withEffect">
                                  <p:stCondLst>
                                    <p:cond delay="20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ppt_x"/>
                                          </p:val>
                                        </p:tav>
                                        <p:tav tm="100000">
                                          <p:val>
                                            <p:strVal val="#ppt_x"/>
                                          </p:val>
                                        </p:tav>
                                      </p:tavLst>
                                    </p:anim>
                                    <p:anim calcmode="lin" valueType="num">
                                      <p:cBhvr additive="base">
                                        <p:cTn id="19"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FB2A52-799F-4ED7-B644-CFB8096BFA9B}"/>
              </a:ext>
            </a:extLst>
          </p:cNvPr>
          <p:cNvSpPr/>
          <p:nvPr/>
        </p:nvSpPr>
        <p:spPr>
          <a:xfrm>
            <a:off x="8111060" y="1374626"/>
            <a:ext cx="8165054" cy="10966749"/>
          </a:xfrm>
          <a:prstGeom prst="roundRect">
            <a:avLst>
              <a:gd name="adj" fmla="val 6522"/>
            </a:avLst>
          </a:prstGeom>
          <a:solidFill>
            <a:schemeClr val="bg1"/>
          </a:solidFill>
          <a:ln>
            <a:noFill/>
          </a:ln>
          <a:effectLst>
            <a:outerShdw blurRad="800100" dist="38100" algn="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536A014-F589-489D-B39B-40AE119291EF}"/>
              </a:ext>
            </a:extLst>
          </p:cNvPr>
          <p:cNvSpPr/>
          <p:nvPr/>
        </p:nvSpPr>
        <p:spPr>
          <a:xfrm>
            <a:off x="10266478" y="2097741"/>
            <a:ext cx="3854219" cy="1447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gn="ctr">
              <a:lnSpc>
                <a:spcPct val="150000"/>
              </a:lnSpc>
            </a:pPr>
            <a:r>
              <a:rPr lang="en-US" sz="2400" b="1">
                <a:solidFill>
                  <a:schemeClr val="tx1"/>
                </a:solidFill>
                <a:latin typeface="+mj-lt"/>
              </a:rPr>
              <a:t>Angelica crocop</a:t>
            </a:r>
          </a:p>
          <a:p>
            <a:pPr algn="ctr">
              <a:lnSpc>
                <a:spcPct val="150000"/>
              </a:lnSpc>
            </a:pPr>
            <a:r>
              <a:rPr lang="en-US" sz="2000">
                <a:solidFill>
                  <a:schemeClr val="tx1"/>
                </a:solidFill>
              </a:rPr>
              <a:t>Marketer</a:t>
            </a:r>
          </a:p>
        </p:txBody>
      </p:sp>
      <p:sp>
        <p:nvSpPr>
          <p:cNvPr id="5" name="TextBox 4">
            <a:extLst>
              <a:ext uri="{FF2B5EF4-FFF2-40B4-BE49-F238E27FC236}">
                <a16:creationId xmlns:a16="http://schemas.microsoft.com/office/drawing/2014/main" id="{E3947372-3F86-4957-A157-1DC6300C53FC}"/>
              </a:ext>
            </a:extLst>
          </p:cNvPr>
          <p:cNvSpPr txBox="1"/>
          <p:nvPr/>
        </p:nvSpPr>
        <p:spPr>
          <a:xfrm>
            <a:off x="11630623" y="7172633"/>
            <a:ext cx="2043953" cy="2215991"/>
          </a:xfrm>
          <a:prstGeom prst="rect">
            <a:avLst/>
          </a:prstGeom>
          <a:noFill/>
        </p:spPr>
        <p:txBody>
          <a:bodyPr wrap="square" rtlCol="0">
            <a:spAutoFit/>
          </a:bodyPr>
          <a:lstStyle/>
          <a:p>
            <a:r>
              <a:rPr lang="en-US" sz="13800" b="1">
                <a:latin typeface="+mj-lt"/>
              </a:rPr>
              <a:t>“</a:t>
            </a:r>
          </a:p>
        </p:txBody>
      </p:sp>
      <p:sp>
        <p:nvSpPr>
          <p:cNvPr id="7" name="TextBox 6">
            <a:extLst>
              <a:ext uri="{FF2B5EF4-FFF2-40B4-BE49-F238E27FC236}">
                <a16:creationId xmlns:a16="http://schemas.microsoft.com/office/drawing/2014/main" id="{E7E29E9E-D585-4993-8329-2FDD4743BE66}"/>
              </a:ext>
            </a:extLst>
          </p:cNvPr>
          <p:cNvSpPr txBox="1"/>
          <p:nvPr/>
        </p:nvSpPr>
        <p:spPr>
          <a:xfrm>
            <a:off x="11630623" y="9994823"/>
            <a:ext cx="2043953" cy="2215991"/>
          </a:xfrm>
          <a:prstGeom prst="rect">
            <a:avLst/>
          </a:prstGeom>
          <a:noFill/>
        </p:spPr>
        <p:txBody>
          <a:bodyPr wrap="square" rtlCol="0">
            <a:spAutoFit/>
          </a:bodyPr>
          <a:lstStyle/>
          <a:p>
            <a:r>
              <a:rPr lang="mn-MN" sz="13800" b="1">
                <a:latin typeface="+mj-lt"/>
              </a:rPr>
              <a:t>”</a:t>
            </a:r>
            <a:endParaRPr lang="en-US" sz="13800" b="1">
              <a:latin typeface="+mj-lt"/>
            </a:endParaRPr>
          </a:p>
        </p:txBody>
      </p:sp>
      <p:sp>
        <p:nvSpPr>
          <p:cNvPr id="6" name="TextBox 5">
            <a:extLst>
              <a:ext uri="{FF2B5EF4-FFF2-40B4-BE49-F238E27FC236}">
                <a16:creationId xmlns:a16="http://schemas.microsoft.com/office/drawing/2014/main" id="{6512FAE4-644C-4B41-BF0D-4EB8E65F316F}"/>
              </a:ext>
            </a:extLst>
          </p:cNvPr>
          <p:cNvSpPr txBox="1"/>
          <p:nvPr/>
        </p:nvSpPr>
        <p:spPr>
          <a:xfrm>
            <a:off x="8993187" y="8525435"/>
            <a:ext cx="6400800" cy="1338828"/>
          </a:xfrm>
          <a:prstGeom prst="rect">
            <a:avLst/>
          </a:prstGeom>
          <a:noFill/>
        </p:spPr>
        <p:txBody>
          <a:bodyPr wrap="square" rtlCol="0">
            <a:spAutoFit/>
          </a:bodyPr>
          <a:lstStyle/>
          <a:p>
            <a:pPr algn="ctr">
              <a:lnSpc>
                <a:spcPct val="150000"/>
              </a:lnSpc>
            </a:pPr>
            <a:r>
              <a:rPr lang="en-US"/>
              <a:t>Donec vitae dolor sed urna laoreet consectetur et a odio. Cras vestibulum diam id risus convallis maximus. Lorem ipsum dolor sit amet, consectetur adipiscing elit. </a:t>
            </a:r>
          </a:p>
        </p:txBody>
      </p:sp>
      <p:pic>
        <p:nvPicPr>
          <p:cNvPr id="12" name="Picture Placeholder 11">
            <a:extLst>
              <a:ext uri="{FF2B5EF4-FFF2-40B4-BE49-F238E27FC236}">
                <a16:creationId xmlns:a16="http://schemas.microsoft.com/office/drawing/2014/main" id="{1F03DB0A-A0D8-4AE4-B51E-1769849B8BA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27" r="127"/>
          <a:stretch>
            <a:fillRect/>
          </a:stretch>
        </p:blipFill>
        <p:spPr/>
      </p:pic>
    </p:spTree>
    <p:extLst>
      <p:ext uri="{BB962C8B-B14F-4D97-AF65-F5344CB8AC3E}">
        <p14:creationId xmlns:p14="http://schemas.microsoft.com/office/powerpoint/2010/main" val="1403822360"/>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FF4796B-0B62-4C15-939C-C34044E671C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2226" r="32226"/>
          <a:stretch>
            <a:fillRect/>
          </a:stretch>
        </p:blipFill>
        <p:spPr/>
      </p:pic>
      <p:pic>
        <p:nvPicPr>
          <p:cNvPr id="14" name="Picture Placeholder 13">
            <a:extLst>
              <a:ext uri="{FF2B5EF4-FFF2-40B4-BE49-F238E27FC236}">
                <a16:creationId xmlns:a16="http://schemas.microsoft.com/office/drawing/2014/main" id="{76FD35C4-3572-479A-9490-23992623F09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3519" r="13519"/>
          <a:stretch>
            <a:fillRect/>
          </a:stretch>
        </p:blipFill>
        <p:spPr/>
      </p:pic>
      <p:pic>
        <p:nvPicPr>
          <p:cNvPr id="20" name="Picture Placeholder 19">
            <a:extLst>
              <a:ext uri="{FF2B5EF4-FFF2-40B4-BE49-F238E27FC236}">
                <a16:creationId xmlns:a16="http://schemas.microsoft.com/office/drawing/2014/main" id="{E74E6164-7B2A-4864-B037-AAA11EEA1F9F}"/>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31566" r="31566"/>
          <a:stretch>
            <a:fillRect/>
          </a:stretch>
        </p:blipFill>
        <p:spPr/>
      </p:pic>
      <p:sp>
        <p:nvSpPr>
          <p:cNvPr id="18" name="Rectangle 17">
            <a:extLst>
              <a:ext uri="{FF2B5EF4-FFF2-40B4-BE49-F238E27FC236}">
                <a16:creationId xmlns:a16="http://schemas.microsoft.com/office/drawing/2014/main" id="{5CB4B77D-8C01-4C8D-92C2-A81404052C08}"/>
              </a:ext>
            </a:extLst>
          </p:cNvPr>
          <p:cNvSpPr/>
          <p:nvPr/>
        </p:nvSpPr>
        <p:spPr>
          <a:xfrm>
            <a:off x="2019301" y="0"/>
            <a:ext cx="22367874" cy="13716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CB06008D-C117-47C6-B3A1-3FBF57D26527}"/>
              </a:ext>
            </a:extLst>
          </p:cNvPr>
          <p:cNvSpPr/>
          <p:nvPr/>
        </p:nvSpPr>
        <p:spPr>
          <a:xfrm rot="5400000">
            <a:off x="9097908" y="6660658"/>
            <a:ext cx="797389" cy="3946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1B12CBE4-7091-496F-BE4B-756C2FA72D79}"/>
              </a:ext>
            </a:extLst>
          </p:cNvPr>
          <p:cNvSpPr/>
          <p:nvPr/>
        </p:nvSpPr>
        <p:spPr>
          <a:xfrm rot="5400000">
            <a:off x="16617578" y="6660660"/>
            <a:ext cx="797389" cy="3946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704ED57E-3383-4048-B807-4B771D33A3DD}"/>
              </a:ext>
            </a:extLst>
          </p:cNvPr>
          <p:cNvSpPr/>
          <p:nvPr/>
        </p:nvSpPr>
        <p:spPr>
          <a:xfrm rot="5400000">
            <a:off x="1819537" y="6660658"/>
            <a:ext cx="797389" cy="3946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96DC13D-5C5D-4E3B-AE89-2EF27AB0D1D8}"/>
              </a:ext>
            </a:extLst>
          </p:cNvPr>
          <p:cNvSpPr txBox="1"/>
          <p:nvPr/>
        </p:nvSpPr>
        <p:spPr>
          <a:xfrm>
            <a:off x="3167402" y="1809184"/>
            <a:ext cx="4722486" cy="4247317"/>
          </a:xfrm>
          <a:prstGeom prst="rect">
            <a:avLst/>
          </a:prstGeom>
          <a:noFill/>
        </p:spPr>
        <p:txBody>
          <a:bodyPr wrap="square" rtlCol="0">
            <a:spAutoFit/>
          </a:bodyPr>
          <a:lstStyle/>
          <a:p>
            <a:r>
              <a:rPr lang="en-US" sz="5400" dirty="0">
                <a:solidFill>
                  <a:schemeClr val="bg1"/>
                </a:solidFill>
                <a:latin typeface="+mj-lt"/>
              </a:rPr>
              <a:t>Create </a:t>
            </a:r>
            <a:br>
              <a:rPr lang="en-US" sz="5400" dirty="0">
                <a:solidFill>
                  <a:schemeClr val="bg1"/>
                </a:solidFill>
                <a:latin typeface="+mj-lt"/>
              </a:rPr>
            </a:br>
            <a:r>
              <a:rPr lang="en-US" sz="5400" dirty="0">
                <a:solidFill>
                  <a:schemeClr val="bg1"/>
                </a:solidFill>
                <a:latin typeface="+mj-lt"/>
              </a:rPr>
              <a:t>your own presentation with endless possibilities.</a:t>
            </a:r>
          </a:p>
        </p:txBody>
      </p:sp>
      <p:sp>
        <p:nvSpPr>
          <p:cNvPr id="25" name="TextBox 24">
            <a:extLst>
              <a:ext uri="{FF2B5EF4-FFF2-40B4-BE49-F238E27FC236}">
                <a16:creationId xmlns:a16="http://schemas.microsoft.com/office/drawing/2014/main" id="{7A86D4CE-A27B-449C-9880-9FE9255112A9}"/>
              </a:ext>
            </a:extLst>
          </p:cNvPr>
          <p:cNvSpPr txBox="1"/>
          <p:nvPr/>
        </p:nvSpPr>
        <p:spPr>
          <a:xfrm>
            <a:off x="3167402" y="7344697"/>
            <a:ext cx="4692988" cy="2810256"/>
          </a:xfrm>
          <a:prstGeom prst="rect">
            <a:avLst/>
          </a:prstGeom>
          <a:noFill/>
        </p:spPr>
        <p:txBody>
          <a:bodyPr wrap="square" rtlCol="0">
            <a:spAutoFit/>
          </a:bodyPr>
          <a:lstStyle/>
          <a:p>
            <a:pPr>
              <a:lnSpc>
                <a:spcPct val="150000"/>
              </a:lnSpc>
            </a:pPr>
            <a:r>
              <a:rPr lang="en-US" sz="2000" dirty="0" err="1">
                <a:solidFill>
                  <a:schemeClr val="bg1"/>
                </a:solidFill>
              </a:rPr>
              <a:t>Nulla</a:t>
            </a:r>
            <a:r>
              <a:rPr lang="en-US" sz="2000" dirty="0">
                <a:solidFill>
                  <a:schemeClr val="bg1"/>
                </a:solidFill>
              </a:rPr>
              <a:t> </a:t>
            </a:r>
            <a:r>
              <a:rPr lang="en-US" sz="2000" dirty="0" err="1">
                <a:solidFill>
                  <a:schemeClr val="bg1"/>
                </a:solidFill>
              </a:rPr>
              <a:t>luctus</a:t>
            </a:r>
            <a:r>
              <a:rPr lang="en-US" sz="2000" dirty="0">
                <a:solidFill>
                  <a:schemeClr val="bg1"/>
                </a:solidFill>
              </a:rPr>
              <a:t> </a:t>
            </a:r>
            <a:r>
              <a:rPr lang="en-US" sz="2000" dirty="0" err="1">
                <a:solidFill>
                  <a:schemeClr val="bg1"/>
                </a:solidFill>
              </a:rPr>
              <a:t>dapibus</a:t>
            </a:r>
            <a:r>
              <a:rPr lang="en-US" sz="2000" dirty="0">
                <a:solidFill>
                  <a:schemeClr val="bg1"/>
                </a:solidFill>
              </a:rPr>
              <a:t> </a:t>
            </a:r>
            <a:r>
              <a:rPr lang="en-US" sz="2000" dirty="0" err="1">
                <a:solidFill>
                  <a:schemeClr val="bg1"/>
                </a:solidFill>
              </a:rPr>
              <a:t>metus</a:t>
            </a:r>
            <a:r>
              <a:rPr lang="en-US" sz="2000" dirty="0">
                <a:solidFill>
                  <a:schemeClr val="bg1"/>
                </a:solidFill>
              </a:rPr>
              <a:t> </a:t>
            </a:r>
            <a:r>
              <a:rPr lang="en-US" sz="2000" dirty="0" err="1">
                <a:solidFill>
                  <a:schemeClr val="bg1"/>
                </a:solidFill>
              </a:rPr>
              <a:t>nec</a:t>
            </a:r>
            <a:r>
              <a:rPr lang="en-US" sz="2000" dirty="0">
                <a:solidFill>
                  <a:schemeClr val="bg1"/>
                </a:solidFill>
              </a:rPr>
              <a:t> </a:t>
            </a:r>
            <a:r>
              <a:rPr lang="en-US" sz="2000" dirty="0" err="1">
                <a:solidFill>
                  <a:schemeClr val="bg1"/>
                </a:solidFill>
              </a:rPr>
              <a:t>mollis</a:t>
            </a:r>
            <a:r>
              <a:rPr lang="en-US" sz="2000" dirty="0">
                <a:solidFill>
                  <a:schemeClr val="bg1"/>
                </a:solidFill>
              </a:rPr>
              <a:t>. </a:t>
            </a:r>
            <a:r>
              <a:rPr lang="en-US" sz="2000" dirty="0" err="1">
                <a:solidFill>
                  <a:schemeClr val="bg1"/>
                </a:solidFill>
              </a:rPr>
              <a:t>Etiam</a:t>
            </a:r>
            <a:r>
              <a:rPr lang="en-US" sz="2000" dirty="0">
                <a:solidFill>
                  <a:schemeClr val="bg1"/>
                </a:solidFill>
              </a:rPr>
              <a:t> </a:t>
            </a:r>
            <a:r>
              <a:rPr lang="en-US" sz="2000" dirty="0" err="1">
                <a:solidFill>
                  <a:schemeClr val="bg1"/>
                </a:solidFill>
              </a:rPr>
              <a:t>lacus</a:t>
            </a:r>
            <a:r>
              <a:rPr lang="en-US" sz="2000" dirty="0">
                <a:solidFill>
                  <a:schemeClr val="bg1"/>
                </a:solidFill>
              </a:rPr>
              <a:t> </a:t>
            </a:r>
            <a:r>
              <a:rPr lang="en-US" sz="2000" dirty="0" err="1">
                <a:solidFill>
                  <a:schemeClr val="bg1"/>
                </a:solidFill>
              </a:rPr>
              <a:t>nulla</a:t>
            </a:r>
            <a:r>
              <a:rPr lang="en-US" sz="2000" dirty="0">
                <a:solidFill>
                  <a:schemeClr val="bg1"/>
                </a:solidFill>
              </a:rPr>
              <a:t>, </a:t>
            </a:r>
            <a:r>
              <a:rPr lang="en-US" sz="2000" dirty="0" err="1">
                <a:solidFill>
                  <a:schemeClr val="bg1"/>
                </a:solidFill>
              </a:rPr>
              <a:t>bibendum</a:t>
            </a:r>
            <a:r>
              <a:rPr lang="en-US" sz="2000" dirty="0">
                <a:solidFill>
                  <a:schemeClr val="bg1"/>
                </a:solidFill>
              </a:rPr>
              <a:t> </a:t>
            </a:r>
            <a:r>
              <a:rPr lang="en-US" sz="2000" dirty="0" err="1">
                <a:solidFill>
                  <a:schemeClr val="bg1"/>
                </a:solidFill>
              </a:rPr>
              <a:t>egestas</a:t>
            </a:r>
            <a:r>
              <a:rPr lang="en-US" sz="2000" dirty="0">
                <a:solidFill>
                  <a:schemeClr val="bg1"/>
                </a:solidFill>
              </a:rPr>
              <a:t> </a:t>
            </a:r>
            <a:r>
              <a:rPr lang="en-US" sz="2000" dirty="0" err="1">
                <a:solidFill>
                  <a:schemeClr val="bg1"/>
                </a:solidFill>
              </a:rPr>
              <a:t>suscipit</a:t>
            </a:r>
            <a:r>
              <a:rPr lang="en-US" sz="2000" dirty="0">
                <a:solidFill>
                  <a:schemeClr val="bg1"/>
                </a:solidFill>
              </a:rPr>
              <a:t> </a:t>
            </a:r>
            <a:r>
              <a:rPr lang="en-US" sz="2000" dirty="0" err="1">
                <a:solidFill>
                  <a:schemeClr val="bg1"/>
                </a:solidFill>
              </a:rPr>
              <a:t>ut</a:t>
            </a:r>
            <a:r>
              <a:rPr lang="en-US" sz="2000" dirty="0">
                <a:solidFill>
                  <a:schemeClr val="bg1"/>
                </a:solidFill>
              </a:rPr>
              <a:t>, </a:t>
            </a:r>
            <a:r>
              <a:rPr lang="en-US" sz="2000" dirty="0" err="1">
                <a:solidFill>
                  <a:schemeClr val="bg1"/>
                </a:solidFill>
              </a:rPr>
              <a:t>sollicitudin</a:t>
            </a:r>
            <a:r>
              <a:rPr lang="en-US" sz="2000" dirty="0">
                <a:solidFill>
                  <a:schemeClr val="bg1"/>
                </a:solidFill>
              </a:rPr>
              <a:t> </a:t>
            </a:r>
            <a:r>
              <a:rPr lang="en-US" sz="2000" dirty="0" err="1">
                <a:solidFill>
                  <a:schemeClr val="bg1"/>
                </a:solidFill>
              </a:rPr>
              <a:t>eu</a:t>
            </a:r>
            <a:r>
              <a:rPr lang="en-US" sz="2000" dirty="0">
                <a:solidFill>
                  <a:schemeClr val="bg1"/>
                </a:solidFill>
              </a:rPr>
              <a:t> </a:t>
            </a:r>
            <a:r>
              <a:rPr lang="en-US" sz="2000" dirty="0" err="1">
                <a:solidFill>
                  <a:schemeClr val="bg1"/>
                </a:solidFill>
              </a:rPr>
              <a:t>massa</a:t>
            </a:r>
            <a:r>
              <a:rPr lang="en-US" sz="2000" dirty="0">
                <a:solidFill>
                  <a:schemeClr val="bg1"/>
                </a:solidFill>
              </a:rPr>
              <a:t>. </a:t>
            </a:r>
            <a:r>
              <a:rPr lang="en-US" sz="2000" dirty="0" err="1">
                <a:solidFill>
                  <a:schemeClr val="bg1"/>
                </a:solidFill>
              </a:rPr>
              <a:t>Phasellus</a:t>
            </a:r>
            <a:r>
              <a:rPr lang="en-US" sz="2000" dirty="0">
                <a:solidFill>
                  <a:schemeClr val="bg1"/>
                </a:solidFill>
              </a:rPr>
              <a:t> semper </a:t>
            </a:r>
            <a:r>
              <a:rPr lang="en-US" sz="2000" dirty="0" err="1">
                <a:solidFill>
                  <a:schemeClr val="bg1"/>
                </a:solidFill>
              </a:rPr>
              <a:t>quam</a:t>
            </a:r>
            <a:r>
              <a:rPr lang="en-US" sz="2000" dirty="0">
                <a:solidFill>
                  <a:schemeClr val="bg1"/>
                </a:solidFill>
              </a:rPr>
              <a:t> </a:t>
            </a:r>
            <a:r>
              <a:rPr lang="en-US" sz="2000" dirty="0" err="1">
                <a:solidFill>
                  <a:schemeClr val="bg1"/>
                </a:solidFill>
              </a:rPr>
              <a:t>justo</a:t>
            </a:r>
            <a:r>
              <a:rPr lang="en-US" sz="2000" dirty="0">
                <a:solidFill>
                  <a:schemeClr val="bg1"/>
                </a:solidFill>
              </a:rPr>
              <a:t>, vel </a:t>
            </a:r>
            <a:r>
              <a:rPr lang="en-US" sz="2000" dirty="0" err="1">
                <a:solidFill>
                  <a:schemeClr val="bg1"/>
                </a:solidFill>
              </a:rPr>
              <a:t>aliquam</a:t>
            </a:r>
            <a:r>
              <a:rPr lang="en-US" sz="2000" dirty="0">
                <a:solidFill>
                  <a:schemeClr val="bg1"/>
                </a:solidFill>
              </a:rPr>
              <a:t> magna </a:t>
            </a:r>
            <a:r>
              <a:rPr lang="en-US" sz="2000" dirty="0" err="1">
                <a:solidFill>
                  <a:schemeClr val="bg1"/>
                </a:solidFill>
              </a:rPr>
              <a:t>lobortis</a:t>
            </a:r>
            <a:r>
              <a:rPr lang="en-US" sz="2000" dirty="0">
                <a:solidFill>
                  <a:schemeClr val="bg1"/>
                </a:solidFill>
              </a:rPr>
              <a:t> at. </a:t>
            </a:r>
          </a:p>
        </p:txBody>
      </p:sp>
      <p:sp>
        <p:nvSpPr>
          <p:cNvPr id="26" name="TextBox 25">
            <a:extLst>
              <a:ext uri="{FF2B5EF4-FFF2-40B4-BE49-F238E27FC236}">
                <a16:creationId xmlns:a16="http://schemas.microsoft.com/office/drawing/2014/main" id="{A0E4D1AA-2005-4A32-8FF2-41A707199473}"/>
              </a:ext>
            </a:extLst>
          </p:cNvPr>
          <p:cNvSpPr txBox="1"/>
          <p:nvPr/>
        </p:nvSpPr>
        <p:spPr>
          <a:xfrm>
            <a:off x="17880243" y="7341102"/>
            <a:ext cx="3805959" cy="2625591"/>
          </a:xfrm>
          <a:prstGeom prst="rect">
            <a:avLst/>
          </a:prstGeom>
          <a:noFill/>
        </p:spPr>
        <p:txBody>
          <a:bodyPr wrap="square" rtlCol="0">
            <a:spAutoFit/>
          </a:bodyPr>
          <a:lstStyle/>
          <a:p>
            <a:pPr>
              <a:lnSpc>
                <a:spcPct val="150000"/>
              </a:lnSpc>
            </a:pPr>
            <a:r>
              <a:rPr lang="en-US" sz="3200" b="1" dirty="0">
                <a:solidFill>
                  <a:schemeClr val="bg1"/>
                </a:solidFill>
                <a:latin typeface="+mj-lt"/>
              </a:rPr>
              <a:t>SEO Analysis</a:t>
            </a:r>
            <a:endParaRPr lang="en-US" sz="2400" b="1" dirty="0">
              <a:solidFill>
                <a:schemeClr val="bg1"/>
              </a:solidFill>
              <a:latin typeface="+mj-lt"/>
            </a:endParaRPr>
          </a:p>
          <a:p>
            <a:pPr>
              <a:lnSpc>
                <a:spcPct val="150000"/>
              </a:lnSpc>
            </a:pPr>
            <a:r>
              <a:rPr lang="en-US" sz="2000" dirty="0">
                <a:solidFill>
                  <a:schemeClr val="bg1"/>
                </a:solidFill>
              </a:rPr>
              <a:t>Aliquam et ante nunc fusce tincidunt eget ligula vitae hendrerit. Phasellus id ligula ut enim elementum</a:t>
            </a:r>
          </a:p>
        </p:txBody>
      </p:sp>
      <p:sp>
        <p:nvSpPr>
          <p:cNvPr id="28" name="TextBox 27">
            <a:extLst>
              <a:ext uri="{FF2B5EF4-FFF2-40B4-BE49-F238E27FC236}">
                <a16:creationId xmlns:a16="http://schemas.microsoft.com/office/drawing/2014/main" id="{22C476E7-2FEB-40D2-8D72-72C37560BEA8}"/>
              </a:ext>
            </a:extLst>
          </p:cNvPr>
          <p:cNvSpPr txBox="1"/>
          <p:nvPr/>
        </p:nvSpPr>
        <p:spPr>
          <a:xfrm>
            <a:off x="17880242" y="5089766"/>
            <a:ext cx="4039495" cy="1107996"/>
          </a:xfrm>
          <a:prstGeom prst="rect">
            <a:avLst/>
          </a:prstGeom>
          <a:noFill/>
        </p:spPr>
        <p:txBody>
          <a:bodyPr wrap="square" rtlCol="0" anchor="ctr">
            <a:spAutoFit/>
          </a:bodyPr>
          <a:lstStyle/>
          <a:p>
            <a:r>
              <a:rPr lang="en-US" sz="6600" b="1" dirty="0">
                <a:solidFill>
                  <a:schemeClr val="accent1"/>
                </a:solidFill>
                <a:latin typeface="+mj-lt"/>
              </a:rPr>
              <a:t>4’570</a:t>
            </a:r>
          </a:p>
        </p:txBody>
      </p:sp>
      <p:sp>
        <p:nvSpPr>
          <p:cNvPr id="29" name="TextBox 28">
            <a:extLst>
              <a:ext uri="{FF2B5EF4-FFF2-40B4-BE49-F238E27FC236}">
                <a16:creationId xmlns:a16="http://schemas.microsoft.com/office/drawing/2014/main" id="{88D4DE11-C49E-48F0-9B2F-F7D3AC36AE87}"/>
              </a:ext>
            </a:extLst>
          </p:cNvPr>
          <p:cNvSpPr txBox="1"/>
          <p:nvPr/>
        </p:nvSpPr>
        <p:spPr>
          <a:xfrm>
            <a:off x="17880244" y="4100905"/>
            <a:ext cx="3475422" cy="750655"/>
          </a:xfrm>
          <a:prstGeom prst="rect">
            <a:avLst/>
          </a:prstGeom>
          <a:noFill/>
        </p:spPr>
        <p:txBody>
          <a:bodyPr wrap="square" rtlCol="0" anchor="ctr">
            <a:spAutoFit/>
          </a:bodyPr>
          <a:lstStyle/>
          <a:p>
            <a:pPr>
              <a:lnSpc>
                <a:spcPct val="150000"/>
              </a:lnSpc>
            </a:pPr>
            <a:r>
              <a:rPr lang="en-US" sz="3200" b="1" dirty="0">
                <a:solidFill>
                  <a:schemeClr val="bg1"/>
                </a:solidFill>
                <a:latin typeface="+mj-lt"/>
              </a:rPr>
              <a:t>Option one</a:t>
            </a:r>
            <a:endParaRPr lang="en-US" sz="2400" dirty="0">
              <a:solidFill>
                <a:schemeClr val="bg1"/>
              </a:solidFill>
            </a:endParaRPr>
          </a:p>
        </p:txBody>
      </p:sp>
      <p:grpSp>
        <p:nvGrpSpPr>
          <p:cNvPr id="30" name="Group 29">
            <a:extLst>
              <a:ext uri="{FF2B5EF4-FFF2-40B4-BE49-F238E27FC236}">
                <a16:creationId xmlns:a16="http://schemas.microsoft.com/office/drawing/2014/main" id="{706BB59F-13FC-4BFD-8A03-9B007273EAAD}"/>
              </a:ext>
            </a:extLst>
          </p:cNvPr>
          <p:cNvGrpSpPr/>
          <p:nvPr/>
        </p:nvGrpSpPr>
        <p:grpSpPr>
          <a:xfrm>
            <a:off x="10373252" y="7370599"/>
            <a:ext cx="4051899" cy="3905235"/>
            <a:chOff x="3041609" y="2056400"/>
            <a:chExt cx="4051899" cy="3905235"/>
          </a:xfrm>
        </p:grpSpPr>
        <p:sp>
          <p:nvSpPr>
            <p:cNvPr id="32" name="TextBox 31">
              <a:extLst>
                <a:ext uri="{FF2B5EF4-FFF2-40B4-BE49-F238E27FC236}">
                  <a16:creationId xmlns:a16="http://schemas.microsoft.com/office/drawing/2014/main" id="{84631161-34E8-4B59-919B-1282A5958F54}"/>
                </a:ext>
              </a:extLst>
            </p:cNvPr>
            <p:cNvSpPr txBox="1"/>
            <p:nvPr/>
          </p:nvSpPr>
          <p:spPr>
            <a:xfrm>
              <a:off x="3041610" y="2056400"/>
              <a:ext cx="3788228" cy="646331"/>
            </a:xfrm>
            <a:prstGeom prst="rect">
              <a:avLst/>
            </a:prstGeom>
            <a:noFill/>
          </p:spPr>
          <p:txBody>
            <a:bodyPr wrap="square" rtlCol="0">
              <a:spAutoFit/>
            </a:bodyPr>
            <a:lstStyle/>
            <a:p>
              <a:r>
                <a:rPr lang="en-US" sz="3600" b="1" dirty="0">
                  <a:solidFill>
                    <a:srgbClr val="FFFFFF"/>
                  </a:solidFill>
                </a:rPr>
                <a:t>Rocket Plan</a:t>
              </a:r>
            </a:p>
          </p:txBody>
        </p:sp>
        <p:sp>
          <p:nvSpPr>
            <p:cNvPr id="33" name="TextBox 32">
              <a:extLst>
                <a:ext uri="{FF2B5EF4-FFF2-40B4-BE49-F238E27FC236}">
                  <a16:creationId xmlns:a16="http://schemas.microsoft.com/office/drawing/2014/main" id="{70FBA5AC-D2B1-4502-942C-DC358FDFAE94}"/>
                </a:ext>
              </a:extLst>
            </p:cNvPr>
            <p:cNvSpPr txBox="1"/>
            <p:nvPr/>
          </p:nvSpPr>
          <p:spPr>
            <a:xfrm>
              <a:off x="3041609" y="2842028"/>
              <a:ext cx="4051899" cy="1938992"/>
            </a:xfrm>
            <a:prstGeom prst="rect">
              <a:avLst/>
            </a:prstGeom>
            <a:noFill/>
          </p:spPr>
          <p:txBody>
            <a:bodyPr wrap="square" rtlCol="0" anchor="ctr">
              <a:spAutoFit/>
            </a:bodyPr>
            <a:lstStyle/>
            <a:p>
              <a:pPr>
                <a:lnSpc>
                  <a:spcPct val="150000"/>
                </a:lnSpc>
              </a:pPr>
              <a:r>
                <a:rPr lang="en-US" sz="2000" dirty="0">
                  <a:solidFill>
                    <a:srgbClr val="FFFFFF"/>
                  </a:solidFill>
                </a:rPr>
                <a:t>This is a very young collection of charts, with the goal of keeping these components very customizable.</a:t>
              </a:r>
              <a:endParaRPr lang="en-US" sz="2400" dirty="0">
                <a:solidFill>
                  <a:srgbClr val="FFFFFF"/>
                </a:solidFill>
              </a:endParaRPr>
            </a:p>
          </p:txBody>
        </p:sp>
        <p:sp>
          <p:nvSpPr>
            <p:cNvPr id="34" name="TextBox 33">
              <a:extLst>
                <a:ext uri="{FF2B5EF4-FFF2-40B4-BE49-F238E27FC236}">
                  <a16:creationId xmlns:a16="http://schemas.microsoft.com/office/drawing/2014/main" id="{52511083-FC3A-4ACF-BEB7-097BCD15F3DA}"/>
                </a:ext>
              </a:extLst>
            </p:cNvPr>
            <p:cNvSpPr txBox="1"/>
            <p:nvPr/>
          </p:nvSpPr>
          <p:spPr>
            <a:xfrm>
              <a:off x="3041610" y="5038305"/>
              <a:ext cx="3788228" cy="923330"/>
            </a:xfrm>
            <a:prstGeom prst="rect">
              <a:avLst/>
            </a:prstGeom>
            <a:noFill/>
          </p:spPr>
          <p:txBody>
            <a:bodyPr wrap="square" rtlCol="0">
              <a:spAutoFit/>
            </a:bodyPr>
            <a:lstStyle/>
            <a:p>
              <a:r>
                <a:rPr lang="en-US" i="1" u="sng">
                  <a:solidFill>
                    <a:srgbClr val="FFFFFF"/>
                  </a:solidFill>
                </a:rPr>
                <a:t>Icon Fonts, Vector SVG's, pages 14x14px vector icons.</a:t>
              </a:r>
            </a:p>
            <a:p>
              <a:endParaRPr lang="en-US" i="1" u="sng">
                <a:solidFill>
                  <a:srgbClr val="FFFFFF"/>
                </a:solidFill>
              </a:endParaRPr>
            </a:p>
          </p:txBody>
        </p:sp>
      </p:grpSp>
      <p:sp>
        <p:nvSpPr>
          <p:cNvPr id="21" name="Rectangle 20">
            <a:hlinkClick r:id="rId5"/>
            <a:extLst>
              <a:ext uri="{FF2B5EF4-FFF2-40B4-BE49-F238E27FC236}">
                <a16:creationId xmlns:a16="http://schemas.microsoft.com/office/drawing/2014/main" id="{A0BBC2F6-951B-46A6-9569-FD5184096E12}"/>
              </a:ext>
            </a:extLst>
          </p:cNvPr>
          <p:cNvSpPr/>
          <p:nvPr/>
        </p:nvSpPr>
        <p:spPr>
          <a:xfrm>
            <a:off x="21824690" y="12757785"/>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B2E1B00-6DE4-475E-9230-E3D2CB73168D}"/>
              </a:ext>
            </a:extLst>
          </p:cNvPr>
          <p:cNvSpPr/>
          <p:nvPr/>
        </p:nvSpPr>
        <p:spPr>
          <a:xfrm rot="2700000">
            <a:off x="21908677" y="12837983"/>
            <a:ext cx="566041" cy="566041"/>
          </a:xfrm>
          <a:prstGeom prst="ellipse">
            <a:avLst/>
          </a:prstGeom>
          <a:noFill/>
          <a:ln w="6350">
            <a:solidFill>
              <a:schemeClr val="bg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hlinkClick r:id="rId6"/>
            <a:extLst>
              <a:ext uri="{FF2B5EF4-FFF2-40B4-BE49-F238E27FC236}">
                <a16:creationId xmlns:a16="http://schemas.microsoft.com/office/drawing/2014/main" id="{D2C2064B-1BC7-4FD3-B161-8CCFAB56F7E1}"/>
              </a:ext>
            </a:extLst>
          </p:cNvPr>
          <p:cNvSpPr/>
          <p:nvPr/>
        </p:nvSpPr>
        <p:spPr>
          <a:xfrm>
            <a:off x="23382137" y="12757785"/>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hlinkClick r:id="rId7"/>
            <a:extLst>
              <a:ext uri="{FF2B5EF4-FFF2-40B4-BE49-F238E27FC236}">
                <a16:creationId xmlns:a16="http://schemas.microsoft.com/office/drawing/2014/main" id="{DD4EE50D-7CC1-4485-9F2D-2D725277ACF6}"/>
              </a:ext>
            </a:extLst>
          </p:cNvPr>
          <p:cNvSpPr/>
          <p:nvPr/>
        </p:nvSpPr>
        <p:spPr>
          <a:xfrm>
            <a:off x="22594605" y="12757785"/>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Freeform 6">
            <a:extLst>
              <a:ext uri="{FF2B5EF4-FFF2-40B4-BE49-F238E27FC236}">
                <a16:creationId xmlns:a16="http://schemas.microsoft.com/office/drawing/2014/main" id="{24A9A403-3E8A-4232-9112-F0EC30043002}"/>
              </a:ext>
            </a:extLst>
          </p:cNvPr>
          <p:cNvSpPr>
            <a:spLocks/>
          </p:cNvSpPr>
          <p:nvPr/>
        </p:nvSpPr>
        <p:spPr bwMode="auto">
          <a:xfrm>
            <a:off x="22134462" y="12998775"/>
            <a:ext cx="113773" cy="244458"/>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38" name="Freeform 7">
            <a:extLst>
              <a:ext uri="{FF2B5EF4-FFF2-40B4-BE49-F238E27FC236}">
                <a16:creationId xmlns:a16="http://schemas.microsoft.com/office/drawing/2014/main" id="{7B47C885-398F-478B-AC30-9339C1387917}"/>
              </a:ext>
            </a:extLst>
          </p:cNvPr>
          <p:cNvSpPr>
            <a:spLocks noEditPoints="1"/>
          </p:cNvSpPr>
          <p:nvPr/>
        </p:nvSpPr>
        <p:spPr bwMode="auto">
          <a:xfrm>
            <a:off x="22839029" y="12993577"/>
            <a:ext cx="252294" cy="242147"/>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39" name="Freeform 8">
            <a:extLst>
              <a:ext uri="{FF2B5EF4-FFF2-40B4-BE49-F238E27FC236}">
                <a16:creationId xmlns:a16="http://schemas.microsoft.com/office/drawing/2014/main" id="{C2EDF952-A966-4333-A762-3C5FD9A4F1B5}"/>
              </a:ext>
            </a:extLst>
          </p:cNvPr>
          <p:cNvSpPr>
            <a:spLocks/>
          </p:cNvSpPr>
          <p:nvPr/>
        </p:nvSpPr>
        <p:spPr bwMode="auto">
          <a:xfrm>
            <a:off x="23602442" y="13015573"/>
            <a:ext cx="273127" cy="22309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40" name="Oval 39">
            <a:extLst>
              <a:ext uri="{FF2B5EF4-FFF2-40B4-BE49-F238E27FC236}">
                <a16:creationId xmlns:a16="http://schemas.microsoft.com/office/drawing/2014/main" id="{D4FB2892-15A4-4A87-AE7A-97CADD8CFD9F}"/>
              </a:ext>
            </a:extLst>
          </p:cNvPr>
          <p:cNvSpPr/>
          <p:nvPr/>
        </p:nvSpPr>
        <p:spPr>
          <a:xfrm rot="2700000">
            <a:off x="22665285" y="12837983"/>
            <a:ext cx="566041" cy="566041"/>
          </a:xfrm>
          <a:prstGeom prst="ellipse">
            <a:avLst/>
          </a:prstGeom>
          <a:noFill/>
          <a:ln w="6350">
            <a:solidFill>
              <a:schemeClr val="bg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4316F20-B703-4F17-BB44-92460205868E}"/>
              </a:ext>
            </a:extLst>
          </p:cNvPr>
          <p:cNvSpPr/>
          <p:nvPr/>
        </p:nvSpPr>
        <p:spPr>
          <a:xfrm rot="2700000">
            <a:off x="23455980" y="12837983"/>
            <a:ext cx="566041" cy="566041"/>
          </a:xfrm>
          <a:prstGeom prst="ellipse">
            <a:avLst/>
          </a:prstGeom>
          <a:noFill/>
          <a:ln w="6350">
            <a:solidFill>
              <a:schemeClr val="bg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5403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000" fill="hold"/>
                                        <p:tgtEl>
                                          <p:spTgt spid="28"/>
                                        </p:tgtEl>
                                        <p:attrNameLst>
                                          <p:attrName>ppt_x</p:attrName>
                                        </p:attrNameLst>
                                      </p:cBhvr>
                                      <p:tavLst>
                                        <p:tav tm="0">
                                          <p:val>
                                            <p:strVal val="#ppt_x"/>
                                          </p:val>
                                        </p:tav>
                                        <p:tav tm="100000">
                                          <p:val>
                                            <p:strVal val="#ppt_x"/>
                                          </p:val>
                                        </p:tav>
                                      </p:tavLst>
                                    </p:anim>
                                    <p:anim calcmode="lin" valueType="num">
                                      <p:cBhvr additive="base">
                                        <p:cTn id="12" dur="10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1000" fill="hold"/>
                                        <p:tgtEl>
                                          <p:spTgt spid="26"/>
                                        </p:tgtEl>
                                        <p:attrNameLst>
                                          <p:attrName>ppt_x</p:attrName>
                                        </p:attrNameLst>
                                      </p:cBhvr>
                                      <p:tavLst>
                                        <p:tav tm="0">
                                          <p:val>
                                            <p:strVal val="#ppt_x"/>
                                          </p:val>
                                        </p:tav>
                                        <p:tav tm="100000">
                                          <p:val>
                                            <p:strVal val="#ppt_x"/>
                                          </p:val>
                                        </p:tav>
                                      </p:tavLst>
                                    </p:anim>
                                    <p:anim calcmode="lin" valueType="num">
                                      <p:cBhvr additive="base">
                                        <p:cTn id="16" dur="10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ppt_x"/>
                                          </p:val>
                                        </p:tav>
                                        <p:tav tm="100000">
                                          <p:val>
                                            <p:strVal val="#ppt_x"/>
                                          </p:val>
                                        </p:tav>
                                      </p:tavLst>
                                    </p:anim>
                                    <p:anim calcmode="lin" valueType="num">
                                      <p:cBhvr additive="base">
                                        <p:cTn id="20" dur="1000" fill="hold"/>
                                        <p:tgtEl>
                                          <p:spTgt spid="30"/>
                                        </p:tgtEl>
                                        <p:attrNameLst>
                                          <p:attrName>ppt_y</p:attrName>
                                        </p:attrNameLst>
                                      </p:cBhvr>
                                      <p:tavLst>
                                        <p:tav tm="0">
                                          <p:val>
                                            <p:strVal val="1+#ppt_h/2"/>
                                          </p:val>
                                        </p:tav>
                                        <p:tav tm="100000">
                                          <p:val>
                                            <p:strVal val="#ppt_y"/>
                                          </p:val>
                                        </p:tav>
                                      </p:tavLst>
                                    </p:anim>
                                  </p:childTnLst>
                                </p:cTn>
                              </p:par>
                              <p:par>
                                <p:cTn id="21" presetID="49" presetClass="entr" presetSubtype="0" decel="100000" fill="hold" grpId="0" nodeType="withEffect" nodePh="1">
                                  <p:stCondLst>
                                    <p:cond delay="0"/>
                                  </p:stCondLst>
                                  <p:endCondLst>
                                    <p:cond evt="begin" delay="0">
                                      <p:tn val="21"/>
                                    </p:cond>
                                  </p:end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fltVal val="0"/>
                                          </p:val>
                                        </p:tav>
                                        <p:tav tm="100000">
                                          <p:val>
                                            <p:strVal val="#ppt_w"/>
                                          </p:val>
                                        </p:tav>
                                      </p:tavLst>
                                    </p:anim>
                                    <p:anim calcmode="lin" valueType="num">
                                      <p:cBhvr>
                                        <p:cTn id="24" dur="500" fill="hold"/>
                                        <p:tgtEl>
                                          <p:spTgt spid="27"/>
                                        </p:tgtEl>
                                        <p:attrNameLst>
                                          <p:attrName>ppt_h</p:attrName>
                                        </p:attrNameLst>
                                      </p:cBhvr>
                                      <p:tavLst>
                                        <p:tav tm="0">
                                          <p:val>
                                            <p:fltVal val="0"/>
                                          </p:val>
                                        </p:tav>
                                        <p:tav tm="100000">
                                          <p:val>
                                            <p:strVal val="#ppt_h"/>
                                          </p:val>
                                        </p:tav>
                                      </p:tavLst>
                                    </p:anim>
                                    <p:anim calcmode="lin" valueType="num">
                                      <p:cBhvr>
                                        <p:cTn id="25" dur="500" fill="hold"/>
                                        <p:tgtEl>
                                          <p:spTgt spid="27"/>
                                        </p:tgtEl>
                                        <p:attrNameLst>
                                          <p:attrName>style.rotation</p:attrName>
                                        </p:attrNameLst>
                                      </p:cBhvr>
                                      <p:tavLst>
                                        <p:tav tm="0">
                                          <p:val>
                                            <p:fltVal val="360"/>
                                          </p:val>
                                        </p:tav>
                                        <p:tav tm="100000">
                                          <p:val>
                                            <p:fltVal val="0"/>
                                          </p:val>
                                        </p:tav>
                                      </p:tavLst>
                                    </p:anim>
                                    <p:animEffect transition="in" filter="fade">
                                      <p:cBhvr>
                                        <p:cTn id="26" dur="500"/>
                                        <p:tgtEl>
                                          <p:spTgt spid="27"/>
                                        </p:tgtEl>
                                      </p:cBhvr>
                                    </p:animEffect>
                                  </p:childTnLst>
                                </p:cTn>
                              </p:par>
                              <p:par>
                                <p:cTn id="27" presetID="49" presetClass="entr" presetSubtype="0" decel="100000" fill="hold" grpId="0" nodeType="withEffect" nodePh="1">
                                  <p:stCondLst>
                                    <p:cond delay="100"/>
                                  </p:stCondLst>
                                  <p:endCondLst>
                                    <p:cond evt="begin" delay="0">
                                      <p:tn val="27"/>
                                    </p:cond>
                                  </p:endCondLst>
                                  <p:childTnLst>
                                    <p:set>
                                      <p:cBhvr>
                                        <p:cTn id="28" dur="1" fill="hold">
                                          <p:stCondLst>
                                            <p:cond delay="0"/>
                                          </p:stCondLst>
                                        </p:cTn>
                                        <p:tgtEl>
                                          <p:spTgt spid="40"/>
                                        </p:tgtEl>
                                        <p:attrNameLst>
                                          <p:attrName>style.visibility</p:attrName>
                                        </p:attrNameLst>
                                      </p:cBhvr>
                                      <p:to>
                                        <p:strVal val="visible"/>
                                      </p:to>
                                    </p:set>
                                    <p:anim calcmode="lin" valueType="num">
                                      <p:cBhvr>
                                        <p:cTn id="29" dur="500" fill="hold"/>
                                        <p:tgtEl>
                                          <p:spTgt spid="40"/>
                                        </p:tgtEl>
                                        <p:attrNameLst>
                                          <p:attrName>ppt_w</p:attrName>
                                        </p:attrNameLst>
                                      </p:cBhvr>
                                      <p:tavLst>
                                        <p:tav tm="0">
                                          <p:val>
                                            <p:fltVal val="0"/>
                                          </p:val>
                                        </p:tav>
                                        <p:tav tm="100000">
                                          <p:val>
                                            <p:strVal val="#ppt_w"/>
                                          </p:val>
                                        </p:tav>
                                      </p:tavLst>
                                    </p:anim>
                                    <p:anim calcmode="lin" valueType="num">
                                      <p:cBhvr>
                                        <p:cTn id="30" dur="500" fill="hold"/>
                                        <p:tgtEl>
                                          <p:spTgt spid="40"/>
                                        </p:tgtEl>
                                        <p:attrNameLst>
                                          <p:attrName>ppt_h</p:attrName>
                                        </p:attrNameLst>
                                      </p:cBhvr>
                                      <p:tavLst>
                                        <p:tav tm="0">
                                          <p:val>
                                            <p:fltVal val="0"/>
                                          </p:val>
                                        </p:tav>
                                        <p:tav tm="100000">
                                          <p:val>
                                            <p:strVal val="#ppt_h"/>
                                          </p:val>
                                        </p:tav>
                                      </p:tavLst>
                                    </p:anim>
                                    <p:anim calcmode="lin" valueType="num">
                                      <p:cBhvr>
                                        <p:cTn id="31" dur="500" fill="hold"/>
                                        <p:tgtEl>
                                          <p:spTgt spid="40"/>
                                        </p:tgtEl>
                                        <p:attrNameLst>
                                          <p:attrName>style.rotation</p:attrName>
                                        </p:attrNameLst>
                                      </p:cBhvr>
                                      <p:tavLst>
                                        <p:tav tm="0">
                                          <p:val>
                                            <p:fltVal val="360"/>
                                          </p:val>
                                        </p:tav>
                                        <p:tav tm="100000">
                                          <p:val>
                                            <p:fltVal val="0"/>
                                          </p:val>
                                        </p:tav>
                                      </p:tavLst>
                                    </p:anim>
                                    <p:animEffect transition="in" filter="fade">
                                      <p:cBhvr>
                                        <p:cTn id="32" dur="500"/>
                                        <p:tgtEl>
                                          <p:spTgt spid="40"/>
                                        </p:tgtEl>
                                      </p:cBhvr>
                                    </p:animEffect>
                                  </p:childTnLst>
                                </p:cTn>
                              </p:par>
                              <p:par>
                                <p:cTn id="33" presetID="49" presetClass="entr" presetSubtype="0" decel="100000" fill="hold" grpId="0" nodeType="withEffect" nodePh="1">
                                  <p:stCondLst>
                                    <p:cond delay="200"/>
                                  </p:stCondLst>
                                  <p:endCondLst>
                                    <p:cond evt="begin" delay="0">
                                      <p:tn val="33"/>
                                    </p:cond>
                                  </p:end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fltVal val="0"/>
                                          </p:val>
                                        </p:tav>
                                        <p:tav tm="100000">
                                          <p:val>
                                            <p:strVal val="#ppt_h"/>
                                          </p:val>
                                        </p:tav>
                                      </p:tavLst>
                                    </p:anim>
                                    <p:anim calcmode="lin" valueType="num">
                                      <p:cBhvr>
                                        <p:cTn id="37" dur="500" fill="hold"/>
                                        <p:tgtEl>
                                          <p:spTgt spid="41"/>
                                        </p:tgtEl>
                                        <p:attrNameLst>
                                          <p:attrName>style.rotation</p:attrName>
                                        </p:attrNameLst>
                                      </p:cBhvr>
                                      <p:tavLst>
                                        <p:tav tm="0">
                                          <p:val>
                                            <p:fltVal val="360"/>
                                          </p:val>
                                        </p:tav>
                                        <p:tav tm="100000">
                                          <p:val>
                                            <p:fltVal val="0"/>
                                          </p:val>
                                        </p:tav>
                                      </p:tavLst>
                                    </p:anim>
                                    <p:animEffect transition="in" filter="fade">
                                      <p:cBhvr>
                                        <p:cTn id="3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27" grpId="0" animBg="1"/>
      <p:bldP spid="40" grpId="0" animBg="1"/>
      <p:bldP spid="4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35420D-0F7A-46FD-ACA7-9DEBEA8E6032}"/>
              </a:ext>
            </a:extLst>
          </p:cNvPr>
          <p:cNvSpPr txBox="1"/>
          <p:nvPr/>
        </p:nvSpPr>
        <p:spPr>
          <a:xfrm>
            <a:off x="3321585" y="3626054"/>
            <a:ext cx="7960097" cy="2308324"/>
          </a:xfrm>
          <a:prstGeom prst="rect">
            <a:avLst/>
          </a:prstGeom>
          <a:noFill/>
        </p:spPr>
        <p:txBody>
          <a:bodyPr wrap="square" rtlCol="0">
            <a:spAutoFit/>
          </a:bodyPr>
          <a:lstStyle/>
          <a:p>
            <a:r>
              <a:rPr lang="en-US" sz="4800">
                <a:solidFill>
                  <a:schemeClr val="accent1"/>
                </a:solidFill>
                <a:latin typeface="+mj-lt"/>
              </a:rPr>
              <a:t>Create your own presentation with endless possibilities.</a:t>
            </a:r>
          </a:p>
        </p:txBody>
      </p:sp>
      <p:sp>
        <p:nvSpPr>
          <p:cNvPr id="5" name="TextBox 4">
            <a:extLst>
              <a:ext uri="{FF2B5EF4-FFF2-40B4-BE49-F238E27FC236}">
                <a16:creationId xmlns:a16="http://schemas.microsoft.com/office/drawing/2014/main" id="{F0EB947D-C5CD-4771-BD9D-5FD453DF63A6}"/>
              </a:ext>
            </a:extLst>
          </p:cNvPr>
          <p:cNvSpPr txBox="1"/>
          <p:nvPr/>
        </p:nvSpPr>
        <p:spPr>
          <a:xfrm>
            <a:off x="4165600" y="8131629"/>
            <a:ext cx="2098651" cy="584775"/>
          </a:xfrm>
          <a:prstGeom prst="rect">
            <a:avLst/>
          </a:prstGeom>
          <a:noFill/>
        </p:spPr>
        <p:txBody>
          <a:bodyPr wrap="none" rtlCol="0">
            <a:spAutoFit/>
          </a:bodyPr>
          <a:lstStyle/>
          <a:p>
            <a:r>
              <a:rPr lang="en-US" sz="3200" b="1">
                <a:latin typeface="+mj-lt"/>
              </a:rPr>
              <a:t>Topic First</a:t>
            </a:r>
          </a:p>
        </p:txBody>
      </p:sp>
      <p:sp>
        <p:nvSpPr>
          <p:cNvPr id="6" name="TextBox 5">
            <a:extLst>
              <a:ext uri="{FF2B5EF4-FFF2-40B4-BE49-F238E27FC236}">
                <a16:creationId xmlns:a16="http://schemas.microsoft.com/office/drawing/2014/main" id="{16297907-E402-4F9F-AE5B-F2A0F26B5EF5}"/>
              </a:ext>
            </a:extLst>
          </p:cNvPr>
          <p:cNvSpPr txBox="1"/>
          <p:nvPr/>
        </p:nvSpPr>
        <p:spPr>
          <a:xfrm>
            <a:off x="4165600" y="7674429"/>
            <a:ext cx="2042547" cy="461665"/>
          </a:xfrm>
          <a:prstGeom prst="rect">
            <a:avLst/>
          </a:prstGeom>
          <a:noFill/>
        </p:spPr>
        <p:txBody>
          <a:bodyPr wrap="none" rtlCol="0">
            <a:spAutoFit/>
          </a:bodyPr>
          <a:lstStyle/>
          <a:p>
            <a:r>
              <a:rPr lang="en-US" sz="2400">
                <a:latin typeface="+mj-lt"/>
              </a:rPr>
              <a:t>Programmer</a:t>
            </a:r>
          </a:p>
        </p:txBody>
      </p:sp>
      <p:sp>
        <p:nvSpPr>
          <p:cNvPr id="7" name="Rectangle: Rounded Corners 6">
            <a:extLst>
              <a:ext uri="{FF2B5EF4-FFF2-40B4-BE49-F238E27FC236}">
                <a16:creationId xmlns:a16="http://schemas.microsoft.com/office/drawing/2014/main" id="{B92C3555-C1A8-4AAC-BAD8-AB74060ECDBE}"/>
              </a:ext>
            </a:extLst>
          </p:cNvPr>
          <p:cNvSpPr/>
          <p:nvPr/>
        </p:nvSpPr>
        <p:spPr>
          <a:xfrm>
            <a:off x="4247323" y="9207943"/>
            <a:ext cx="3317122" cy="215726"/>
          </a:xfrm>
          <a:prstGeom prst="roundRect">
            <a:avLst>
              <a:gd name="adj" fmla="val 50000"/>
            </a:avLst>
          </a:prstGeom>
          <a:solidFill>
            <a:schemeClr val="bg1">
              <a:lumMod val="75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 name="Rectangle: Rounded Corners 7">
            <a:extLst>
              <a:ext uri="{FF2B5EF4-FFF2-40B4-BE49-F238E27FC236}">
                <a16:creationId xmlns:a16="http://schemas.microsoft.com/office/drawing/2014/main" id="{C73BA15E-985F-4F34-B98B-75768E307E27}"/>
              </a:ext>
            </a:extLst>
          </p:cNvPr>
          <p:cNvSpPr/>
          <p:nvPr/>
        </p:nvSpPr>
        <p:spPr>
          <a:xfrm>
            <a:off x="4247324" y="9207943"/>
            <a:ext cx="1608633" cy="21572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9" name="TextBox 8">
            <a:extLst>
              <a:ext uri="{FF2B5EF4-FFF2-40B4-BE49-F238E27FC236}">
                <a16:creationId xmlns:a16="http://schemas.microsoft.com/office/drawing/2014/main" id="{F6E5F95A-41C6-4576-AA37-AC310F801269}"/>
              </a:ext>
            </a:extLst>
          </p:cNvPr>
          <p:cNvSpPr txBox="1"/>
          <p:nvPr/>
        </p:nvSpPr>
        <p:spPr>
          <a:xfrm>
            <a:off x="3263900" y="9131140"/>
            <a:ext cx="853119" cy="369332"/>
          </a:xfrm>
          <a:prstGeom prst="rect">
            <a:avLst/>
          </a:prstGeom>
          <a:noFill/>
        </p:spPr>
        <p:txBody>
          <a:bodyPr wrap="none" rtlCol="0">
            <a:spAutoFit/>
          </a:bodyPr>
          <a:lstStyle/>
          <a:p>
            <a:pPr algn="r"/>
            <a:r>
              <a:rPr lang="en-US"/>
              <a:t>HTML5</a:t>
            </a:r>
          </a:p>
        </p:txBody>
      </p:sp>
      <p:sp>
        <p:nvSpPr>
          <p:cNvPr id="10" name="Rectangle: Rounded Corners 9">
            <a:extLst>
              <a:ext uri="{FF2B5EF4-FFF2-40B4-BE49-F238E27FC236}">
                <a16:creationId xmlns:a16="http://schemas.microsoft.com/office/drawing/2014/main" id="{E970A195-20AA-4E08-8070-129301CAE056}"/>
              </a:ext>
            </a:extLst>
          </p:cNvPr>
          <p:cNvSpPr/>
          <p:nvPr/>
        </p:nvSpPr>
        <p:spPr>
          <a:xfrm>
            <a:off x="4247323" y="9919426"/>
            <a:ext cx="3317122" cy="215726"/>
          </a:xfrm>
          <a:prstGeom prst="roundRect">
            <a:avLst>
              <a:gd name="adj" fmla="val 50000"/>
            </a:avLst>
          </a:prstGeom>
          <a:solidFill>
            <a:schemeClr val="bg1">
              <a:lumMod val="75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 name="Rectangle: Rounded Corners 10">
            <a:extLst>
              <a:ext uri="{FF2B5EF4-FFF2-40B4-BE49-F238E27FC236}">
                <a16:creationId xmlns:a16="http://schemas.microsoft.com/office/drawing/2014/main" id="{4BC57A84-56AD-4CB1-90AB-880F252F0133}"/>
              </a:ext>
            </a:extLst>
          </p:cNvPr>
          <p:cNvSpPr/>
          <p:nvPr/>
        </p:nvSpPr>
        <p:spPr>
          <a:xfrm>
            <a:off x="4247324" y="9919426"/>
            <a:ext cx="3113596" cy="21572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12" name="TextBox 11">
            <a:extLst>
              <a:ext uri="{FF2B5EF4-FFF2-40B4-BE49-F238E27FC236}">
                <a16:creationId xmlns:a16="http://schemas.microsoft.com/office/drawing/2014/main" id="{04C0E529-2FA7-4E03-846E-8988894AACD3}"/>
              </a:ext>
            </a:extLst>
          </p:cNvPr>
          <p:cNvSpPr txBox="1"/>
          <p:nvPr/>
        </p:nvSpPr>
        <p:spPr>
          <a:xfrm>
            <a:off x="2922268" y="9842623"/>
            <a:ext cx="1194751" cy="369332"/>
          </a:xfrm>
          <a:prstGeom prst="rect">
            <a:avLst/>
          </a:prstGeom>
          <a:noFill/>
        </p:spPr>
        <p:txBody>
          <a:bodyPr wrap="none" rtlCol="0">
            <a:spAutoFit/>
          </a:bodyPr>
          <a:lstStyle/>
          <a:p>
            <a:pPr algn="r"/>
            <a:r>
              <a:rPr lang="en-US"/>
              <a:t>Wordpress</a:t>
            </a:r>
          </a:p>
        </p:txBody>
      </p:sp>
      <p:sp>
        <p:nvSpPr>
          <p:cNvPr id="19" name="Rectangle: Rounded Corners 18">
            <a:extLst>
              <a:ext uri="{FF2B5EF4-FFF2-40B4-BE49-F238E27FC236}">
                <a16:creationId xmlns:a16="http://schemas.microsoft.com/office/drawing/2014/main" id="{84873DD0-4EA5-4EDB-AEC8-401137070395}"/>
              </a:ext>
            </a:extLst>
          </p:cNvPr>
          <p:cNvSpPr/>
          <p:nvPr/>
        </p:nvSpPr>
        <p:spPr>
          <a:xfrm>
            <a:off x="4247323" y="10630908"/>
            <a:ext cx="3317122" cy="215726"/>
          </a:xfrm>
          <a:prstGeom prst="roundRect">
            <a:avLst>
              <a:gd name="adj" fmla="val 50000"/>
            </a:avLst>
          </a:prstGeom>
          <a:solidFill>
            <a:schemeClr val="bg1">
              <a:lumMod val="75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 name="Rectangle: Rounded Corners 19">
            <a:extLst>
              <a:ext uri="{FF2B5EF4-FFF2-40B4-BE49-F238E27FC236}">
                <a16:creationId xmlns:a16="http://schemas.microsoft.com/office/drawing/2014/main" id="{0D1A073C-2977-4BBF-A84F-99BC8E859399}"/>
              </a:ext>
            </a:extLst>
          </p:cNvPr>
          <p:cNvSpPr/>
          <p:nvPr/>
        </p:nvSpPr>
        <p:spPr>
          <a:xfrm>
            <a:off x="4247324" y="10630908"/>
            <a:ext cx="2145856" cy="21572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4EBA7C12-64A8-4043-8B71-4781CDC97199}"/>
              </a:ext>
            </a:extLst>
          </p:cNvPr>
          <p:cNvSpPr txBox="1"/>
          <p:nvPr/>
        </p:nvSpPr>
        <p:spPr>
          <a:xfrm>
            <a:off x="3022104" y="10554105"/>
            <a:ext cx="1094915" cy="369332"/>
          </a:xfrm>
          <a:prstGeom prst="rect">
            <a:avLst/>
          </a:prstGeom>
          <a:noFill/>
        </p:spPr>
        <p:txBody>
          <a:bodyPr wrap="none" rtlCol="0">
            <a:spAutoFit/>
          </a:bodyPr>
          <a:lstStyle/>
          <a:p>
            <a:pPr algn="r"/>
            <a:r>
              <a:rPr lang="en-US"/>
              <a:t>Javascript</a:t>
            </a:r>
          </a:p>
        </p:txBody>
      </p:sp>
      <p:sp>
        <p:nvSpPr>
          <p:cNvPr id="22" name="TextBox 21">
            <a:extLst>
              <a:ext uri="{FF2B5EF4-FFF2-40B4-BE49-F238E27FC236}">
                <a16:creationId xmlns:a16="http://schemas.microsoft.com/office/drawing/2014/main" id="{D2AF7649-F88E-43D7-B65C-C60AC0D9960A}"/>
              </a:ext>
            </a:extLst>
          </p:cNvPr>
          <p:cNvSpPr txBox="1"/>
          <p:nvPr/>
        </p:nvSpPr>
        <p:spPr>
          <a:xfrm>
            <a:off x="11065913" y="8131629"/>
            <a:ext cx="2887329" cy="584775"/>
          </a:xfrm>
          <a:prstGeom prst="rect">
            <a:avLst/>
          </a:prstGeom>
          <a:noFill/>
        </p:spPr>
        <p:txBody>
          <a:bodyPr wrap="none" rtlCol="0">
            <a:spAutoFit/>
          </a:bodyPr>
          <a:lstStyle/>
          <a:p>
            <a:r>
              <a:rPr lang="en-US" sz="3200" b="1">
                <a:latin typeface="+mj-lt"/>
              </a:rPr>
              <a:t>Topic Second</a:t>
            </a:r>
          </a:p>
        </p:txBody>
      </p:sp>
      <p:sp>
        <p:nvSpPr>
          <p:cNvPr id="23" name="TextBox 22">
            <a:extLst>
              <a:ext uri="{FF2B5EF4-FFF2-40B4-BE49-F238E27FC236}">
                <a16:creationId xmlns:a16="http://schemas.microsoft.com/office/drawing/2014/main" id="{8D8EC24E-4C5E-4598-A595-BF0DC65605D2}"/>
              </a:ext>
            </a:extLst>
          </p:cNvPr>
          <p:cNvSpPr txBox="1"/>
          <p:nvPr/>
        </p:nvSpPr>
        <p:spPr>
          <a:xfrm>
            <a:off x="11065913" y="7674429"/>
            <a:ext cx="1483098" cy="461665"/>
          </a:xfrm>
          <a:prstGeom prst="rect">
            <a:avLst/>
          </a:prstGeom>
          <a:noFill/>
        </p:spPr>
        <p:txBody>
          <a:bodyPr wrap="none" rtlCol="0">
            <a:spAutoFit/>
          </a:bodyPr>
          <a:lstStyle/>
          <a:p>
            <a:r>
              <a:rPr lang="en-US" sz="2400">
                <a:latin typeface="+mj-lt"/>
              </a:rPr>
              <a:t>Designer</a:t>
            </a:r>
          </a:p>
        </p:txBody>
      </p:sp>
      <p:sp>
        <p:nvSpPr>
          <p:cNvPr id="24" name="Rectangle: Rounded Corners 23">
            <a:extLst>
              <a:ext uri="{FF2B5EF4-FFF2-40B4-BE49-F238E27FC236}">
                <a16:creationId xmlns:a16="http://schemas.microsoft.com/office/drawing/2014/main" id="{5A86E9B6-6B68-4CB5-BAE5-83A3E4DFF706}"/>
              </a:ext>
            </a:extLst>
          </p:cNvPr>
          <p:cNvSpPr/>
          <p:nvPr/>
        </p:nvSpPr>
        <p:spPr>
          <a:xfrm>
            <a:off x="11147636" y="9207943"/>
            <a:ext cx="3317122" cy="215726"/>
          </a:xfrm>
          <a:prstGeom prst="roundRect">
            <a:avLst>
              <a:gd name="adj" fmla="val 50000"/>
            </a:avLst>
          </a:prstGeom>
          <a:solidFill>
            <a:schemeClr val="bg1">
              <a:lumMod val="75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5" name="Rectangle: Rounded Corners 24">
            <a:extLst>
              <a:ext uri="{FF2B5EF4-FFF2-40B4-BE49-F238E27FC236}">
                <a16:creationId xmlns:a16="http://schemas.microsoft.com/office/drawing/2014/main" id="{E2CFCB97-EFFC-4EF9-8FD9-CB79CD33A31E}"/>
              </a:ext>
            </a:extLst>
          </p:cNvPr>
          <p:cNvSpPr/>
          <p:nvPr/>
        </p:nvSpPr>
        <p:spPr>
          <a:xfrm>
            <a:off x="11147637" y="9207943"/>
            <a:ext cx="3113596" cy="21572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6" name="TextBox 25">
            <a:extLst>
              <a:ext uri="{FF2B5EF4-FFF2-40B4-BE49-F238E27FC236}">
                <a16:creationId xmlns:a16="http://schemas.microsoft.com/office/drawing/2014/main" id="{5FA00C0D-531E-4AF4-912B-316560174B9E}"/>
              </a:ext>
            </a:extLst>
          </p:cNvPr>
          <p:cNvSpPr txBox="1"/>
          <p:nvPr/>
        </p:nvSpPr>
        <p:spPr>
          <a:xfrm>
            <a:off x="10164213" y="9131140"/>
            <a:ext cx="853119" cy="369332"/>
          </a:xfrm>
          <a:prstGeom prst="rect">
            <a:avLst/>
          </a:prstGeom>
          <a:noFill/>
        </p:spPr>
        <p:txBody>
          <a:bodyPr wrap="none" rtlCol="0">
            <a:spAutoFit/>
          </a:bodyPr>
          <a:lstStyle/>
          <a:p>
            <a:pPr algn="r"/>
            <a:r>
              <a:rPr lang="en-US"/>
              <a:t>HTML5</a:t>
            </a:r>
          </a:p>
        </p:txBody>
      </p:sp>
      <p:sp>
        <p:nvSpPr>
          <p:cNvPr id="27" name="Rectangle: Rounded Corners 26">
            <a:extLst>
              <a:ext uri="{FF2B5EF4-FFF2-40B4-BE49-F238E27FC236}">
                <a16:creationId xmlns:a16="http://schemas.microsoft.com/office/drawing/2014/main" id="{CE85B869-A13E-4EB1-9241-639D49941AD3}"/>
              </a:ext>
            </a:extLst>
          </p:cNvPr>
          <p:cNvSpPr/>
          <p:nvPr/>
        </p:nvSpPr>
        <p:spPr>
          <a:xfrm>
            <a:off x="11147636" y="9919426"/>
            <a:ext cx="3317122" cy="215726"/>
          </a:xfrm>
          <a:prstGeom prst="roundRect">
            <a:avLst>
              <a:gd name="adj" fmla="val 50000"/>
            </a:avLst>
          </a:prstGeom>
          <a:solidFill>
            <a:schemeClr val="bg1">
              <a:lumMod val="75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8" name="Rectangle: Rounded Corners 27">
            <a:extLst>
              <a:ext uri="{FF2B5EF4-FFF2-40B4-BE49-F238E27FC236}">
                <a16:creationId xmlns:a16="http://schemas.microsoft.com/office/drawing/2014/main" id="{89C1EAFC-2A8B-4B21-9DA7-4AFE1BB7E87E}"/>
              </a:ext>
            </a:extLst>
          </p:cNvPr>
          <p:cNvSpPr/>
          <p:nvPr/>
        </p:nvSpPr>
        <p:spPr>
          <a:xfrm>
            <a:off x="11147637" y="9919426"/>
            <a:ext cx="1723016" cy="21572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9" name="TextBox 28">
            <a:extLst>
              <a:ext uri="{FF2B5EF4-FFF2-40B4-BE49-F238E27FC236}">
                <a16:creationId xmlns:a16="http://schemas.microsoft.com/office/drawing/2014/main" id="{27083882-825F-470C-B5F7-81E49A2BFFD7}"/>
              </a:ext>
            </a:extLst>
          </p:cNvPr>
          <p:cNvSpPr txBox="1"/>
          <p:nvPr/>
        </p:nvSpPr>
        <p:spPr>
          <a:xfrm>
            <a:off x="9822581" y="9842623"/>
            <a:ext cx="1194751" cy="369332"/>
          </a:xfrm>
          <a:prstGeom prst="rect">
            <a:avLst/>
          </a:prstGeom>
          <a:noFill/>
        </p:spPr>
        <p:txBody>
          <a:bodyPr wrap="none" rtlCol="0">
            <a:spAutoFit/>
          </a:bodyPr>
          <a:lstStyle/>
          <a:p>
            <a:pPr algn="r"/>
            <a:r>
              <a:rPr lang="en-US"/>
              <a:t>Wordpress</a:t>
            </a:r>
          </a:p>
        </p:txBody>
      </p:sp>
      <p:sp>
        <p:nvSpPr>
          <p:cNvPr id="30" name="Rectangle: Rounded Corners 29">
            <a:extLst>
              <a:ext uri="{FF2B5EF4-FFF2-40B4-BE49-F238E27FC236}">
                <a16:creationId xmlns:a16="http://schemas.microsoft.com/office/drawing/2014/main" id="{6C2A0471-ED6B-49C3-BB0B-1CAE5C11046C}"/>
              </a:ext>
            </a:extLst>
          </p:cNvPr>
          <p:cNvSpPr/>
          <p:nvPr/>
        </p:nvSpPr>
        <p:spPr>
          <a:xfrm>
            <a:off x="11147636" y="10630908"/>
            <a:ext cx="3317122" cy="215726"/>
          </a:xfrm>
          <a:prstGeom prst="roundRect">
            <a:avLst>
              <a:gd name="adj" fmla="val 50000"/>
            </a:avLst>
          </a:prstGeom>
          <a:solidFill>
            <a:schemeClr val="bg1">
              <a:lumMod val="75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1" name="Rectangle: Rounded Corners 30">
            <a:extLst>
              <a:ext uri="{FF2B5EF4-FFF2-40B4-BE49-F238E27FC236}">
                <a16:creationId xmlns:a16="http://schemas.microsoft.com/office/drawing/2014/main" id="{FD040F12-78CE-4EAB-89A3-0E07A5406B8E}"/>
              </a:ext>
            </a:extLst>
          </p:cNvPr>
          <p:cNvSpPr/>
          <p:nvPr/>
        </p:nvSpPr>
        <p:spPr>
          <a:xfrm>
            <a:off x="11147636" y="10630908"/>
            <a:ext cx="2559445" cy="21572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32" name="TextBox 31">
            <a:extLst>
              <a:ext uri="{FF2B5EF4-FFF2-40B4-BE49-F238E27FC236}">
                <a16:creationId xmlns:a16="http://schemas.microsoft.com/office/drawing/2014/main" id="{CAC9515C-48D4-4903-890F-0024C6AE84BC}"/>
              </a:ext>
            </a:extLst>
          </p:cNvPr>
          <p:cNvSpPr txBox="1"/>
          <p:nvPr/>
        </p:nvSpPr>
        <p:spPr>
          <a:xfrm>
            <a:off x="9922417" y="10554105"/>
            <a:ext cx="1094915" cy="369332"/>
          </a:xfrm>
          <a:prstGeom prst="rect">
            <a:avLst/>
          </a:prstGeom>
          <a:noFill/>
        </p:spPr>
        <p:txBody>
          <a:bodyPr wrap="none" rtlCol="0">
            <a:spAutoFit/>
          </a:bodyPr>
          <a:lstStyle/>
          <a:p>
            <a:pPr algn="r"/>
            <a:r>
              <a:rPr lang="en-US"/>
              <a:t>Javascript</a:t>
            </a:r>
          </a:p>
        </p:txBody>
      </p:sp>
      <p:sp>
        <p:nvSpPr>
          <p:cNvPr id="33" name="TextBox 32">
            <a:extLst>
              <a:ext uri="{FF2B5EF4-FFF2-40B4-BE49-F238E27FC236}">
                <a16:creationId xmlns:a16="http://schemas.microsoft.com/office/drawing/2014/main" id="{1B9BB587-82D3-4A6A-9FB5-F05C2EF60730}"/>
              </a:ext>
            </a:extLst>
          </p:cNvPr>
          <p:cNvSpPr txBox="1"/>
          <p:nvPr/>
        </p:nvSpPr>
        <p:spPr>
          <a:xfrm>
            <a:off x="17966226" y="8131629"/>
            <a:ext cx="2287806" cy="584775"/>
          </a:xfrm>
          <a:prstGeom prst="rect">
            <a:avLst/>
          </a:prstGeom>
          <a:noFill/>
        </p:spPr>
        <p:txBody>
          <a:bodyPr wrap="none" rtlCol="0">
            <a:spAutoFit/>
          </a:bodyPr>
          <a:lstStyle/>
          <a:p>
            <a:r>
              <a:rPr lang="en-US" sz="3200" b="1">
                <a:latin typeface="+mj-lt"/>
              </a:rPr>
              <a:t>Topic Third</a:t>
            </a:r>
          </a:p>
        </p:txBody>
      </p:sp>
      <p:sp>
        <p:nvSpPr>
          <p:cNvPr id="34" name="TextBox 33">
            <a:extLst>
              <a:ext uri="{FF2B5EF4-FFF2-40B4-BE49-F238E27FC236}">
                <a16:creationId xmlns:a16="http://schemas.microsoft.com/office/drawing/2014/main" id="{31F04717-DE46-4285-9247-3DAF233100B6}"/>
              </a:ext>
            </a:extLst>
          </p:cNvPr>
          <p:cNvSpPr txBox="1"/>
          <p:nvPr/>
        </p:nvSpPr>
        <p:spPr>
          <a:xfrm>
            <a:off x="17966226" y="7674429"/>
            <a:ext cx="3276859" cy="461665"/>
          </a:xfrm>
          <a:prstGeom prst="rect">
            <a:avLst/>
          </a:prstGeom>
          <a:noFill/>
        </p:spPr>
        <p:txBody>
          <a:bodyPr wrap="none" rtlCol="0">
            <a:spAutoFit/>
          </a:bodyPr>
          <a:lstStyle/>
          <a:p>
            <a:r>
              <a:rPr lang="en-US" sz="2400">
                <a:latin typeface="+mj-lt"/>
              </a:rPr>
              <a:t>Back-end Developer</a:t>
            </a:r>
          </a:p>
        </p:txBody>
      </p:sp>
      <p:sp>
        <p:nvSpPr>
          <p:cNvPr id="35" name="Rectangle: Rounded Corners 34">
            <a:extLst>
              <a:ext uri="{FF2B5EF4-FFF2-40B4-BE49-F238E27FC236}">
                <a16:creationId xmlns:a16="http://schemas.microsoft.com/office/drawing/2014/main" id="{5F0C4476-794E-4575-B1A2-4207FADA84E0}"/>
              </a:ext>
            </a:extLst>
          </p:cNvPr>
          <p:cNvSpPr/>
          <p:nvPr/>
        </p:nvSpPr>
        <p:spPr>
          <a:xfrm>
            <a:off x="18047949" y="9207943"/>
            <a:ext cx="3317122" cy="215726"/>
          </a:xfrm>
          <a:prstGeom prst="roundRect">
            <a:avLst>
              <a:gd name="adj" fmla="val 50000"/>
            </a:avLst>
          </a:prstGeom>
          <a:solidFill>
            <a:schemeClr val="bg1">
              <a:lumMod val="75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6" name="Rectangle: Rounded Corners 35">
            <a:extLst>
              <a:ext uri="{FF2B5EF4-FFF2-40B4-BE49-F238E27FC236}">
                <a16:creationId xmlns:a16="http://schemas.microsoft.com/office/drawing/2014/main" id="{B29BF3C9-B82F-4DC8-9C26-5751E1B430E2}"/>
              </a:ext>
            </a:extLst>
          </p:cNvPr>
          <p:cNvSpPr/>
          <p:nvPr/>
        </p:nvSpPr>
        <p:spPr>
          <a:xfrm>
            <a:off x="18047950" y="9207943"/>
            <a:ext cx="379476" cy="21572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37" name="TextBox 36">
            <a:extLst>
              <a:ext uri="{FF2B5EF4-FFF2-40B4-BE49-F238E27FC236}">
                <a16:creationId xmlns:a16="http://schemas.microsoft.com/office/drawing/2014/main" id="{0FAA5EC2-EB9F-4A4C-8817-02CF004DE886}"/>
              </a:ext>
            </a:extLst>
          </p:cNvPr>
          <p:cNvSpPr txBox="1"/>
          <p:nvPr/>
        </p:nvSpPr>
        <p:spPr>
          <a:xfrm>
            <a:off x="17064526" y="9131140"/>
            <a:ext cx="853119" cy="369332"/>
          </a:xfrm>
          <a:prstGeom prst="rect">
            <a:avLst/>
          </a:prstGeom>
          <a:noFill/>
        </p:spPr>
        <p:txBody>
          <a:bodyPr wrap="none" rtlCol="0">
            <a:spAutoFit/>
          </a:bodyPr>
          <a:lstStyle/>
          <a:p>
            <a:pPr algn="r"/>
            <a:r>
              <a:rPr lang="en-US"/>
              <a:t>HTML5</a:t>
            </a:r>
          </a:p>
        </p:txBody>
      </p:sp>
      <p:sp>
        <p:nvSpPr>
          <p:cNvPr id="38" name="Rectangle: Rounded Corners 37">
            <a:extLst>
              <a:ext uri="{FF2B5EF4-FFF2-40B4-BE49-F238E27FC236}">
                <a16:creationId xmlns:a16="http://schemas.microsoft.com/office/drawing/2014/main" id="{D2D758FC-DEB6-439D-94CE-49FF9DC86E1C}"/>
              </a:ext>
            </a:extLst>
          </p:cNvPr>
          <p:cNvSpPr/>
          <p:nvPr/>
        </p:nvSpPr>
        <p:spPr>
          <a:xfrm>
            <a:off x="18047949" y="9919426"/>
            <a:ext cx="3317122" cy="215726"/>
          </a:xfrm>
          <a:prstGeom prst="roundRect">
            <a:avLst>
              <a:gd name="adj" fmla="val 50000"/>
            </a:avLst>
          </a:prstGeom>
          <a:solidFill>
            <a:schemeClr val="bg1">
              <a:lumMod val="75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 </a:t>
            </a:r>
          </a:p>
        </p:txBody>
      </p:sp>
      <p:sp>
        <p:nvSpPr>
          <p:cNvPr id="39" name="Rectangle: Rounded Corners 38">
            <a:extLst>
              <a:ext uri="{FF2B5EF4-FFF2-40B4-BE49-F238E27FC236}">
                <a16:creationId xmlns:a16="http://schemas.microsoft.com/office/drawing/2014/main" id="{881E5DAE-B30E-4C3E-B9F5-EF75250D2C15}"/>
              </a:ext>
            </a:extLst>
          </p:cNvPr>
          <p:cNvSpPr/>
          <p:nvPr/>
        </p:nvSpPr>
        <p:spPr>
          <a:xfrm>
            <a:off x="18047950" y="9919426"/>
            <a:ext cx="1723016" cy="21572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40" name="TextBox 39">
            <a:extLst>
              <a:ext uri="{FF2B5EF4-FFF2-40B4-BE49-F238E27FC236}">
                <a16:creationId xmlns:a16="http://schemas.microsoft.com/office/drawing/2014/main" id="{0F568A99-B1E5-476B-9F71-C6C0FBA8B1A4}"/>
              </a:ext>
            </a:extLst>
          </p:cNvPr>
          <p:cNvSpPr txBox="1"/>
          <p:nvPr/>
        </p:nvSpPr>
        <p:spPr>
          <a:xfrm>
            <a:off x="16722894" y="9842623"/>
            <a:ext cx="1194751" cy="369332"/>
          </a:xfrm>
          <a:prstGeom prst="rect">
            <a:avLst/>
          </a:prstGeom>
          <a:noFill/>
        </p:spPr>
        <p:txBody>
          <a:bodyPr wrap="none" rtlCol="0">
            <a:spAutoFit/>
          </a:bodyPr>
          <a:lstStyle/>
          <a:p>
            <a:pPr algn="r"/>
            <a:r>
              <a:rPr lang="en-US"/>
              <a:t>Wordpress</a:t>
            </a:r>
          </a:p>
        </p:txBody>
      </p:sp>
      <p:sp>
        <p:nvSpPr>
          <p:cNvPr id="41" name="Rectangle: Rounded Corners 40">
            <a:extLst>
              <a:ext uri="{FF2B5EF4-FFF2-40B4-BE49-F238E27FC236}">
                <a16:creationId xmlns:a16="http://schemas.microsoft.com/office/drawing/2014/main" id="{6AD2179A-BD1E-4B68-BF72-4A614B321E36}"/>
              </a:ext>
            </a:extLst>
          </p:cNvPr>
          <p:cNvSpPr/>
          <p:nvPr/>
        </p:nvSpPr>
        <p:spPr>
          <a:xfrm>
            <a:off x="18047949" y="10630908"/>
            <a:ext cx="3317122" cy="215726"/>
          </a:xfrm>
          <a:prstGeom prst="roundRect">
            <a:avLst>
              <a:gd name="adj" fmla="val 50000"/>
            </a:avLst>
          </a:prstGeom>
          <a:solidFill>
            <a:schemeClr val="bg1">
              <a:lumMod val="75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2" name="Rectangle: Rounded Corners 41">
            <a:extLst>
              <a:ext uri="{FF2B5EF4-FFF2-40B4-BE49-F238E27FC236}">
                <a16:creationId xmlns:a16="http://schemas.microsoft.com/office/drawing/2014/main" id="{12DABE8C-22D9-4B40-8C91-B32AE47893EA}"/>
              </a:ext>
            </a:extLst>
          </p:cNvPr>
          <p:cNvSpPr/>
          <p:nvPr/>
        </p:nvSpPr>
        <p:spPr>
          <a:xfrm>
            <a:off x="18047949" y="10630908"/>
            <a:ext cx="3279593" cy="21572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43" name="TextBox 42">
            <a:extLst>
              <a:ext uri="{FF2B5EF4-FFF2-40B4-BE49-F238E27FC236}">
                <a16:creationId xmlns:a16="http://schemas.microsoft.com/office/drawing/2014/main" id="{566C4D8E-8A30-40DC-855D-A9F1160E3872}"/>
              </a:ext>
            </a:extLst>
          </p:cNvPr>
          <p:cNvSpPr txBox="1"/>
          <p:nvPr/>
        </p:nvSpPr>
        <p:spPr>
          <a:xfrm>
            <a:off x="16822730" y="10554105"/>
            <a:ext cx="1094915" cy="369332"/>
          </a:xfrm>
          <a:prstGeom prst="rect">
            <a:avLst/>
          </a:prstGeom>
          <a:noFill/>
        </p:spPr>
        <p:txBody>
          <a:bodyPr wrap="none" rtlCol="0">
            <a:spAutoFit/>
          </a:bodyPr>
          <a:lstStyle/>
          <a:p>
            <a:pPr algn="r"/>
            <a:r>
              <a:rPr lang="en-US"/>
              <a:t>Javascript</a:t>
            </a:r>
          </a:p>
        </p:txBody>
      </p:sp>
      <p:sp>
        <p:nvSpPr>
          <p:cNvPr id="47" name="TextBox 46">
            <a:extLst>
              <a:ext uri="{FF2B5EF4-FFF2-40B4-BE49-F238E27FC236}">
                <a16:creationId xmlns:a16="http://schemas.microsoft.com/office/drawing/2014/main" id="{045AD9D7-DD13-4FE8-9CB9-9E56389F1F65}"/>
              </a:ext>
            </a:extLst>
          </p:cNvPr>
          <p:cNvSpPr txBox="1"/>
          <p:nvPr/>
        </p:nvSpPr>
        <p:spPr>
          <a:xfrm>
            <a:off x="3328123" y="3270313"/>
            <a:ext cx="4951997" cy="369332"/>
          </a:xfrm>
          <a:prstGeom prst="rect">
            <a:avLst/>
          </a:prstGeom>
          <a:noFill/>
        </p:spPr>
        <p:txBody>
          <a:bodyPr wrap="none" rtlCol="0">
            <a:spAutoFit/>
          </a:bodyPr>
          <a:lstStyle/>
          <a:p>
            <a:r>
              <a:rPr lang="sv-SE">
                <a:latin typeface="+mj-lt"/>
              </a:rPr>
              <a:t>Fusce tincidunt eget ligula vitae hendrerit. </a:t>
            </a:r>
            <a:endParaRPr lang="en-US">
              <a:latin typeface="+mj-lt"/>
            </a:endParaRPr>
          </a:p>
        </p:txBody>
      </p:sp>
    </p:spTree>
    <p:extLst>
      <p:ext uri="{BB962C8B-B14F-4D97-AF65-F5344CB8AC3E}">
        <p14:creationId xmlns:p14="http://schemas.microsoft.com/office/powerpoint/2010/main" val="95742284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8D6460D-3926-4298-958D-C949138BDF51}"/>
              </a:ext>
            </a:extLst>
          </p:cNvPr>
          <p:cNvGrpSpPr/>
          <p:nvPr/>
        </p:nvGrpSpPr>
        <p:grpSpPr>
          <a:xfrm>
            <a:off x="5685910" y="4138651"/>
            <a:ext cx="7058025" cy="6138864"/>
            <a:chOff x="5190610" y="4138651"/>
            <a:chExt cx="7058025" cy="6138864"/>
          </a:xfrm>
        </p:grpSpPr>
        <p:sp>
          <p:nvSpPr>
            <p:cNvPr id="3" name="Freeform 5">
              <a:extLst>
                <a:ext uri="{FF2B5EF4-FFF2-40B4-BE49-F238E27FC236}">
                  <a16:creationId xmlns:a16="http://schemas.microsoft.com/office/drawing/2014/main" id="{A79552DA-F91B-4F50-ABCF-2F45012256D2}"/>
                </a:ext>
              </a:extLst>
            </p:cNvPr>
            <p:cNvSpPr>
              <a:spLocks/>
            </p:cNvSpPr>
            <p:nvPr/>
          </p:nvSpPr>
          <p:spPr bwMode="auto">
            <a:xfrm rot="5400000">
              <a:off x="5650191" y="3679070"/>
              <a:ext cx="6138864" cy="7058025"/>
            </a:xfrm>
            <a:custGeom>
              <a:avLst/>
              <a:gdLst>
                <a:gd name="T0" fmla="*/ 0 w 2224"/>
                <a:gd name="T1" fmla="*/ 1003 h 2555"/>
                <a:gd name="T2" fmla="*/ 1112 w 2224"/>
                <a:gd name="T3" fmla="*/ 0 h 2555"/>
                <a:gd name="T4" fmla="*/ 2224 w 2224"/>
                <a:gd name="T5" fmla="*/ 1004 h 2555"/>
                <a:gd name="T6" fmla="*/ 1741 w 2224"/>
                <a:gd name="T7" fmla="*/ 1487 h 2555"/>
                <a:gd name="T8" fmla="*/ 1585 w 2224"/>
                <a:gd name="T9" fmla="*/ 1321 h 2555"/>
                <a:gd name="T10" fmla="*/ 1585 w 2224"/>
                <a:gd name="T11" fmla="*/ 2555 h 2555"/>
                <a:gd name="T12" fmla="*/ 639 w 2224"/>
                <a:gd name="T13" fmla="*/ 2555 h 2555"/>
                <a:gd name="T14" fmla="*/ 639 w 2224"/>
                <a:gd name="T15" fmla="*/ 1335 h 2555"/>
                <a:gd name="T16" fmla="*/ 492 w 2224"/>
                <a:gd name="T17" fmla="*/ 1498 h 2555"/>
                <a:gd name="T18" fmla="*/ 0 w 2224"/>
                <a:gd name="T19" fmla="*/ 1003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4" h="2555">
                  <a:moveTo>
                    <a:pt x="0" y="1003"/>
                  </a:moveTo>
                  <a:cubicBezTo>
                    <a:pt x="1112" y="0"/>
                    <a:pt x="1112" y="0"/>
                    <a:pt x="1112" y="0"/>
                  </a:cubicBezTo>
                  <a:cubicBezTo>
                    <a:pt x="2224" y="1004"/>
                    <a:pt x="2224" y="1004"/>
                    <a:pt x="2224" y="1004"/>
                  </a:cubicBezTo>
                  <a:cubicBezTo>
                    <a:pt x="1741" y="1487"/>
                    <a:pt x="1741" y="1487"/>
                    <a:pt x="1741" y="1487"/>
                  </a:cubicBezTo>
                  <a:cubicBezTo>
                    <a:pt x="1585" y="1321"/>
                    <a:pt x="1585" y="1321"/>
                    <a:pt x="1585" y="1321"/>
                  </a:cubicBezTo>
                  <a:cubicBezTo>
                    <a:pt x="1585" y="2555"/>
                    <a:pt x="1585" y="2555"/>
                    <a:pt x="1585" y="2555"/>
                  </a:cubicBezTo>
                  <a:cubicBezTo>
                    <a:pt x="1339" y="2555"/>
                    <a:pt x="885" y="2555"/>
                    <a:pt x="639" y="2555"/>
                  </a:cubicBezTo>
                  <a:cubicBezTo>
                    <a:pt x="639" y="1335"/>
                    <a:pt x="639" y="1335"/>
                    <a:pt x="639" y="1335"/>
                  </a:cubicBezTo>
                  <a:cubicBezTo>
                    <a:pt x="492" y="1498"/>
                    <a:pt x="492" y="1498"/>
                    <a:pt x="492" y="1498"/>
                  </a:cubicBezTo>
                  <a:cubicBezTo>
                    <a:pt x="0" y="1003"/>
                    <a:pt x="0" y="1003"/>
                    <a:pt x="0" y="100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828B954C-FB2A-43AA-B7E5-8B48690BE09D}"/>
                </a:ext>
              </a:extLst>
            </p:cNvPr>
            <p:cNvSpPr txBox="1"/>
            <p:nvPr/>
          </p:nvSpPr>
          <p:spPr>
            <a:xfrm>
              <a:off x="7365903" y="6792582"/>
              <a:ext cx="3401893" cy="830997"/>
            </a:xfrm>
            <a:prstGeom prst="rect">
              <a:avLst/>
            </a:prstGeom>
            <a:noFill/>
          </p:spPr>
          <p:txBody>
            <a:bodyPr wrap="none" rtlCol="0" anchor="ctr">
              <a:spAutoFit/>
            </a:bodyPr>
            <a:lstStyle/>
            <a:p>
              <a:pPr algn="r"/>
              <a:r>
                <a:rPr lang="en-US" sz="4800">
                  <a:solidFill>
                    <a:srgbClr val="FFFFFF"/>
                  </a:solidFill>
                  <a:ea typeface="Open Sans Bold" panose="020B0806030504020204" pitchFamily="34" charset="0"/>
                  <a:cs typeface="Open Sans Bold" panose="020B0806030504020204" pitchFamily="34" charset="0"/>
                </a:rPr>
                <a:t>INCREASE</a:t>
              </a:r>
            </a:p>
          </p:txBody>
        </p:sp>
      </p:grpSp>
      <p:grpSp>
        <p:nvGrpSpPr>
          <p:cNvPr id="22" name="Group 21">
            <a:extLst>
              <a:ext uri="{FF2B5EF4-FFF2-40B4-BE49-F238E27FC236}">
                <a16:creationId xmlns:a16="http://schemas.microsoft.com/office/drawing/2014/main" id="{0FA958FC-98B4-4456-BCB1-25D2E8AEF2FD}"/>
              </a:ext>
            </a:extLst>
          </p:cNvPr>
          <p:cNvGrpSpPr/>
          <p:nvPr/>
        </p:nvGrpSpPr>
        <p:grpSpPr>
          <a:xfrm>
            <a:off x="12633839" y="4138652"/>
            <a:ext cx="7058025" cy="6138864"/>
            <a:chOff x="12138539" y="4138652"/>
            <a:chExt cx="7058025" cy="6138864"/>
          </a:xfrm>
          <a:solidFill>
            <a:schemeClr val="accent1"/>
          </a:solidFill>
        </p:grpSpPr>
        <p:sp>
          <p:nvSpPr>
            <p:cNvPr id="10" name="Freeform 5">
              <a:extLst>
                <a:ext uri="{FF2B5EF4-FFF2-40B4-BE49-F238E27FC236}">
                  <a16:creationId xmlns:a16="http://schemas.microsoft.com/office/drawing/2014/main" id="{B22221C3-2420-4787-858D-764DA16C2A3E}"/>
                </a:ext>
              </a:extLst>
            </p:cNvPr>
            <p:cNvSpPr>
              <a:spLocks/>
            </p:cNvSpPr>
            <p:nvPr/>
          </p:nvSpPr>
          <p:spPr bwMode="auto">
            <a:xfrm rot="16200000" flipH="1">
              <a:off x="12598120" y="3679071"/>
              <a:ext cx="6138864" cy="7058025"/>
            </a:xfrm>
            <a:custGeom>
              <a:avLst/>
              <a:gdLst>
                <a:gd name="T0" fmla="*/ 0 w 2224"/>
                <a:gd name="T1" fmla="*/ 1003 h 2555"/>
                <a:gd name="T2" fmla="*/ 1112 w 2224"/>
                <a:gd name="T3" fmla="*/ 0 h 2555"/>
                <a:gd name="T4" fmla="*/ 2224 w 2224"/>
                <a:gd name="T5" fmla="*/ 1004 h 2555"/>
                <a:gd name="T6" fmla="*/ 1741 w 2224"/>
                <a:gd name="T7" fmla="*/ 1487 h 2555"/>
                <a:gd name="T8" fmla="*/ 1585 w 2224"/>
                <a:gd name="T9" fmla="*/ 1321 h 2555"/>
                <a:gd name="T10" fmla="*/ 1585 w 2224"/>
                <a:gd name="T11" fmla="*/ 2555 h 2555"/>
                <a:gd name="T12" fmla="*/ 639 w 2224"/>
                <a:gd name="T13" fmla="*/ 2555 h 2555"/>
                <a:gd name="T14" fmla="*/ 639 w 2224"/>
                <a:gd name="T15" fmla="*/ 1335 h 2555"/>
                <a:gd name="T16" fmla="*/ 492 w 2224"/>
                <a:gd name="T17" fmla="*/ 1498 h 2555"/>
                <a:gd name="T18" fmla="*/ 0 w 2224"/>
                <a:gd name="T19" fmla="*/ 1003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4" h="2555">
                  <a:moveTo>
                    <a:pt x="0" y="1003"/>
                  </a:moveTo>
                  <a:cubicBezTo>
                    <a:pt x="1112" y="0"/>
                    <a:pt x="1112" y="0"/>
                    <a:pt x="1112" y="0"/>
                  </a:cubicBezTo>
                  <a:cubicBezTo>
                    <a:pt x="2224" y="1004"/>
                    <a:pt x="2224" y="1004"/>
                    <a:pt x="2224" y="1004"/>
                  </a:cubicBezTo>
                  <a:cubicBezTo>
                    <a:pt x="1741" y="1487"/>
                    <a:pt x="1741" y="1487"/>
                    <a:pt x="1741" y="1487"/>
                  </a:cubicBezTo>
                  <a:cubicBezTo>
                    <a:pt x="1585" y="1321"/>
                    <a:pt x="1585" y="1321"/>
                    <a:pt x="1585" y="1321"/>
                  </a:cubicBezTo>
                  <a:cubicBezTo>
                    <a:pt x="1585" y="2555"/>
                    <a:pt x="1585" y="2555"/>
                    <a:pt x="1585" y="2555"/>
                  </a:cubicBezTo>
                  <a:cubicBezTo>
                    <a:pt x="1339" y="2555"/>
                    <a:pt x="885" y="2555"/>
                    <a:pt x="639" y="2555"/>
                  </a:cubicBezTo>
                  <a:cubicBezTo>
                    <a:pt x="639" y="1335"/>
                    <a:pt x="639" y="1335"/>
                    <a:pt x="639" y="1335"/>
                  </a:cubicBezTo>
                  <a:cubicBezTo>
                    <a:pt x="492" y="1498"/>
                    <a:pt x="492" y="1498"/>
                    <a:pt x="492" y="1498"/>
                  </a:cubicBezTo>
                  <a:cubicBezTo>
                    <a:pt x="0" y="1003"/>
                    <a:pt x="0" y="1003"/>
                    <a:pt x="0" y="10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 name="TextBox 13">
              <a:extLst>
                <a:ext uri="{FF2B5EF4-FFF2-40B4-BE49-F238E27FC236}">
                  <a16:creationId xmlns:a16="http://schemas.microsoft.com/office/drawing/2014/main" id="{FB27989B-F4EC-45AD-A745-084CE5A3AA1E}"/>
                </a:ext>
              </a:extLst>
            </p:cNvPr>
            <p:cNvSpPr txBox="1"/>
            <p:nvPr/>
          </p:nvSpPr>
          <p:spPr>
            <a:xfrm>
              <a:off x="13168905" y="6854137"/>
              <a:ext cx="3058851" cy="707886"/>
            </a:xfrm>
            <a:prstGeom prst="rect">
              <a:avLst/>
            </a:prstGeom>
            <a:grpFill/>
          </p:spPr>
          <p:txBody>
            <a:bodyPr wrap="none" rtlCol="0" anchor="ctr">
              <a:spAutoFit/>
            </a:bodyPr>
            <a:lstStyle/>
            <a:p>
              <a:r>
                <a:rPr lang="en-US" sz="4000">
                  <a:solidFill>
                    <a:schemeClr val="bg1"/>
                  </a:solidFill>
                  <a:ea typeface="Open Sans Bold" panose="020B0806030504020204" pitchFamily="34" charset="0"/>
                  <a:cs typeface="Open Sans Bold" panose="020B0806030504020204" pitchFamily="34" charset="0"/>
                </a:rPr>
                <a:t>DECREASE</a:t>
              </a:r>
            </a:p>
          </p:txBody>
        </p:sp>
      </p:grpSp>
      <p:sp>
        <p:nvSpPr>
          <p:cNvPr id="16" name="TextBox 15">
            <a:extLst>
              <a:ext uri="{FF2B5EF4-FFF2-40B4-BE49-F238E27FC236}">
                <a16:creationId xmlns:a16="http://schemas.microsoft.com/office/drawing/2014/main" id="{D6EA7507-B16A-4618-96F3-245FB338A1FA}"/>
              </a:ext>
            </a:extLst>
          </p:cNvPr>
          <p:cNvSpPr txBox="1"/>
          <p:nvPr/>
        </p:nvSpPr>
        <p:spPr>
          <a:xfrm>
            <a:off x="16996333" y="3021302"/>
            <a:ext cx="5686686" cy="1938351"/>
          </a:xfrm>
          <a:prstGeom prst="rect">
            <a:avLst/>
          </a:prstGeom>
          <a:noFill/>
        </p:spPr>
        <p:txBody>
          <a:bodyPr wrap="square" rtlCol="0">
            <a:spAutoFit/>
          </a:bodyPr>
          <a:lstStyle/>
          <a:p>
            <a:pPr>
              <a:lnSpc>
                <a:spcPct val="150000"/>
              </a:lnSpc>
            </a:pPr>
            <a:r>
              <a:rPr lang="en-US" sz="2800" dirty="0">
                <a:solidFill>
                  <a:schemeClr val="accent1"/>
                </a:solidFill>
              </a:rPr>
              <a:t>Planning</a:t>
            </a:r>
          </a:p>
          <a:p>
            <a:pPr>
              <a:lnSpc>
                <a:spcPct val="150000"/>
              </a:lnSpc>
            </a:pPr>
            <a:r>
              <a:rPr lang="en-US" dirty="0" err="1"/>
              <a:t>Aenean</a:t>
            </a:r>
            <a:r>
              <a:rPr lang="en-US" dirty="0"/>
              <a:t> ac </a:t>
            </a:r>
            <a:r>
              <a:rPr lang="en-US" dirty="0" err="1"/>
              <a:t>viverra</a:t>
            </a:r>
            <a:r>
              <a:rPr lang="en-US" dirty="0"/>
              <a:t> </a:t>
            </a:r>
            <a:r>
              <a:rPr lang="en-US" dirty="0" err="1"/>
              <a:t>neque</a:t>
            </a:r>
            <a:r>
              <a:rPr lang="en-US" dirty="0"/>
              <a:t>. Maecenas </a:t>
            </a:r>
            <a:r>
              <a:rPr lang="en-US" dirty="0" err="1"/>
              <a:t>ullamcorper</a:t>
            </a:r>
            <a:r>
              <a:rPr lang="en-US" dirty="0"/>
              <a:t> </a:t>
            </a:r>
            <a:r>
              <a:rPr lang="en-US" dirty="0" err="1"/>
              <a:t>turpis</a:t>
            </a:r>
            <a:r>
              <a:rPr lang="en-US" dirty="0"/>
              <a:t> sed </a:t>
            </a:r>
            <a:r>
              <a:rPr lang="en-US" dirty="0" err="1"/>
              <a:t>tellus</a:t>
            </a:r>
            <a:r>
              <a:rPr lang="en-US" dirty="0"/>
              <a:t> vestibulum </a:t>
            </a:r>
            <a:r>
              <a:rPr lang="en-US" dirty="0" err="1"/>
              <a:t>bibendum</a:t>
            </a:r>
            <a:r>
              <a:rPr lang="en-US" dirty="0"/>
              <a:t> </a:t>
            </a:r>
            <a:r>
              <a:rPr lang="en-US" dirty="0" err="1"/>
              <a:t>quam</a:t>
            </a:r>
            <a:r>
              <a:rPr lang="en-US" dirty="0"/>
              <a:t> dictum </a:t>
            </a:r>
            <a:r>
              <a:rPr lang="en-US" dirty="0" err="1"/>
              <a:t>venenatis</a:t>
            </a:r>
            <a:r>
              <a:rPr lang="en-US" dirty="0"/>
              <a:t> </a:t>
            </a:r>
            <a:r>
              <a:rPr lang="en-US" dirty="0" err="1"/>
              <a:t>ut</a:t>
            </a:r>
            <a:r>
              <a:rPr lang="en-US" dirty="0"/>
              <a:t> ac diam</a:t>
            </a:r>
          </a:p>
        </p:txBody>
      </p:sp>
      <p:sp>
        <p:nvSpPr>
          <p:cNvPr id="17" name="TextBox 16">
            <a:extLst>
              <a:ext uri="{FF2B5EF4-FFF2-40B4-BE49-F238E27FC236}">
                <a16:creationId xmlns:a16="http://schemas.microsoft.com/office/drawing/2014/main" id="{F3B96D4E-C836-432E-8011-496FEACEE961}"/>
              </a:ext>
            </a:extLst>
          </p:cNvPr>
          <p:cNvSpPr txBox="1"/>
          <p:nvPr/>
        </p:nvSpPr>
        <p:spPr>
          <a:xfrm>
            <a:off x="2831690" y="9480825"/>
            <a:ext cx="5549752" cy="1938351"/>
          </a:xfrm>
          <a:prstGeom prst="rect">
            <a:avLst/>
          </a:prstGeom>
          <a:noFill/>
        </p:spPr>
        <p:txBody>
          <a:bodyPr wrap="square" rtlCol="0">
            <a:spAutoFit/>
          </a:bodyPr>
          <a:lstStyle/>
          <a:p>
            <a:pPr algn="r">
              <a:lnSpc>
                <a:spcPct val="150000"/>
              </a:lnSpc>
            </a:pPr>
            <a:r>
              <a:rPr lang="en-US" sz="2800" dirty="0">
                <a:solidFill>
                  <a:schemeClr val="bg2"/>
                </a:solidFill>
              </a:rPr>
              <a:t>Recruitment</a:t>
            </a:r>
          </a:p>
          <a:p>
            <a:pPr algn="r">
              <a:lnSpc>
                <a:spcPct val="150000"/>
              </a:lnSpc>
            </a:pPr>
            <a:r>
              <a:rPr lang="en-US" dirty="0" err="1"/>
              <a:t>Aenean</a:t>
            </a:r>
            <a:r>
              <a:rPr lang="en-US" dirty="0"/>
              <a:t> ac </a:t>
            </a:r>
            <a:r>
              <a:rPr lang="en-US" dirty="0" err="1"/>
              <a:t>viverra</a:t>
            </a:r>
            <a:r>
              <a:rPr lang="en-US" dirty="0"/>
              <a:t> </a:t>
            </a:r>
            <a:r>
              <a:rPr lang="en-US" dirty="0" err="1"/>
              <a:t>neque</a:t>
            </a:r>
            <a:r>
              <a:rPr lang="en-US" dirty="0"/>
              <a:t>. Maecenas </a:t>
            </a:r>
            <a:r>
              <a:rPr lang="en-US" dirty="0" err="1"/>
              <a:t>ullamcorper</a:t>
            </a:r>
            <a:r>
              <a:rPr lang="en-US" dirty="0"/>
              <a:t> </a:t>
            </a:r>
            <a:r>
              <a:rPr lang="en-US" dirty="0" err="1"/>
              <a:t>turpis</a:t>
            </a:r>
            <a:r>
              <a:rPr lang="en-US" dirty="0"/>
              <a:t> sed </a:t>
            </a:r>
            <a:r>
              <a:rPr lang="en-US" dirty="0" err="1"/>
              <a:t>tellus</a:t>
            </a:r>
            <a:r>
              <a:rPr lang="en-US" dirty="0"/>
              <a:t> vestibulum </a:t>
            </a:r>
            <a:r>
              <a:rPr lang="en-US" dirty="0" err="1"/>
              <a:t>bibendum</a:t>
            </a:r>
            <a:r>
              <a:rPr lang="en-US" dirty="0"/>
              <a:t> </a:t>
            </a:r>
            <a:r>
              <a:rPr lang="en-US" dirty="0" err="1"/>
              <a:t>quam</a:t>
            </a:r>
            <a:r>
              <a:rPr lang="en-US" dirty="0"/>
              <a:t> dictum </a:t>
            </a:r>
            <a:r>
              <a:rPr lang="en-US" dirty="0" err="1"/>
              <a:t>venenatis</a:t>
            </a:r>
            <a:r>
              <a:rPr lang="en-US" dirty="0"/>
              <a:t> </a:t>
            </a:r>
            <a:r>
              <a:rPr lang="en-US" dirty="0" err="1"/>
              <a:t>ut</a:t>
            </a:r>
            <a:r>
              <a:rPr lang="en-US" dirty="0"/>
              <a:t> ac diam</a:t>
            </a:r>
          </a:p>
        </p:txBody>
      </p:sp>
      <p:sp>
        <p:nvSpPr>
          <p:cNvPr id="18" name="TextBox 17">
            <a:extLst>
              <a:ext uri="{FF2B5EF4-FFF2-40B4-BE49-F238E27FC236}">
                <a16:creationId xmlns:a16="http://schemas.microsoft.com/office/drawing/2014/main" id="{46A9E256-0151-4235-A7AC-20BB2BA6E752}"/>
              </a:ext>
            </a:extLst>
          </p:cNvPr>
          <p:cNvSpPr txBox="1"/>
          <p:nvPr/>
        </p:nvSpPr>
        <p:spPr>
          <a:xfrm>
            <a:off x="2735992" y="6484807"/>
            <a:ext cx="2489784" cy="1446550"/>
          </a:xfrm>
          <a:prstGeom prst="rect">
            <a:avLst/>
          </a:prstGeom>
          <a:noFill/>
        </p:spPr>
        <p:txBody>
          <a:bodyPr wrap="none" rtlCol="0" anchor="ctr">
            <a:spAutoFit/>
          </a:bodyPr>
          <a:lstStyle/>
          <a:p>
            <a:pPr algn="r"/>
            <a:r>
              <a:rPr lang="en-US" sz="8800">
                <a:solidFill>
                  <a:schemeClr val="bg2"/>
                </a:solidFill>
                <a:ea typeface="Open Sans Bold" panose="020B0806030504020204" pitchFamily="34" charset="0"/>
                <a:cs typeface="Open Sans Bold" panose="020B0806030504020204" pitchFamily="34" charset="0"/>
              </a:rPr>
              <a:t>28%</a:t>
            </a:r>
          </a:p>
        </p:txBody>
      </p:sp>
      <p:sp>
        <p:nvSpPr>
          <p:cNvPr id="19" name="TextBox 18">
            <a:extLst>
              <a:ext uri="{FF2B5EF4-FFF2-40B4-BE49-F238E27FC236}">
                <a16:creationId xmlns:a16="http://schemas.microsoft.com/office/drawing/2014/main" id="{A0973008-C5F6-4AA2-97D7-1F632C97A520}"/>
              </a:ext>
            </a:extLst>
          </p:cNvPr>
          <p:cNvSpPr txBox="1"/>
          <p:nvPr/>
        </p:nvSpPr>
        <p:spPr>
          <a:xfrm>
            <a:off x="20136067" y="6654083"/>
            <a:ext cx="1912703" cy="1107996"/>
          </a:xfrm>
          <a:prstGeom prst="rect">
            <a:avLst/>
          </a:prstGeom>
          <a:noFill/>
        </p:spPr>
        <p:txBody>
          <a:bodyPr wrap="none" rtlCol="0" anchor="ctr">
            <a:spAutoFit/>
          </a:bodyPr>
          <a:lstStyle/>
          <a:p>
            <a:r>
              <a:rPr lang="en-US" sz="6600">
                <a:ea typeface="Open Sans Bold" panose="020B0806030504020204" pitchFamily="34" charset="0"/>
                <a:cs typeface="Open Sans Bold" panose="020B0806030504020204" pitchFamily="34" charset="0"/>
              </a:rPr>
              <a:t>20%</a:t>
            </a:r>
          </a:p>
        </p:txBody>
      </p:sp>
      <p:sp>
        <p:nvSpPr>
          <p:cNvPr id="15" name="Title 1">
            <a:extLst>
              <a:ext uri="{FF2B5EF4-FFF2-40B4-BE49-F238E27FC236}">
                <a16:creationId xmlns:a16="http://schemas.microsoft.com/office/drawing/2014/main" id="{36B2F843-82AD-477F-9D47-3C8C00983393}"/>
              </a:ext>
            </a:extLst>
          </p:cNvPr>
          <p:cNvSpPr txBox="1">
            <a:spLocks/>
          </p:cNvSpPr>
          <p:nvPr/>
        </p:nvSpPr>
        <p:spPr>
          <a:xfrm>
            <a:off x="2794381" y="1512364"/>
            <a:ext cx="10390678" cy="17617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dirty="0">
                <a:solidFill>
                  <a:schemeClr val="tx1">
                    <a:lumMod val="90000"/>
                    <a:lumOff val="10000"/>
                  </a:schemeClr>
                </a:solidFill>
                <a:latin typeface="+mn-lt"/>
              </a:rPr>
              <a:t>Data infographic with icons</a:t>
            </a:r>
          </a:p>
          <a:p>
            <a:pPr>
              <a:lnSpc>
                <a:spcPct val="150000"/>
              </a:lnSpc>
            </a:pPr>
            <a:r>
              <a:rPr lang="en-US" sz="1800" dirty="0">
                <a:solidFill>
                  <a:schemeClr val="tx1">
                    <a:lumMod val="90000"/>
                    <a:lumOff val="10000"/>
                  </a:schemeClr>
                </a:solidFill>
                <a:latin typeface="+mn-lt"/>
              </a:rPr>
              <a:t>With smooth animations to enhance your story</a:t>
            </a:r>
          </a:p>
        </p:txBody>
      </p:sp>
    </p:spTree>
    <p:extLst>
      <p:ext uri="{BB962C8B-B14F-4D97-AF65-F5344CB8AC3E}">
        <p14:creationId xmlns:p14="http://schemas.microsoft.com/office/powerpoint/2010/main" val="135498232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0-#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73333">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73333">
                                          <p:cBhvr additive="base">
                                            <p:cTn id="15" dur="1500" fill="hold"/>
                                            <p:tgtEl>
                                              <p:spTgt spid="23"/>
                                            </p:tgtEl>
                                            <p:attrNameLst>
                                              <p:attrName>ppt_x</p:attrName>
                                            </p:attrNameLst>
                                          </p:cBhvr>
                                          <p:tavLst>
                                            <p:tav tm="0">
                                              <p:val>
                                                <p:strVal val="0-#ppt_w/2"/>
                                              </p:val>
                                            </p:tav>
                                            <p:tav tm="100000">
                                              <p:val>
                                                <p:strVal val="#ppt_x"/>
                                              </p:val>
                                            </p:tav>
                                          </p:tavLst>
                                        </p:anim>
                                        <p:anim calcmode="lin" valueType="num" p14:bounceEnd="73333">
                                          <p:cBhvr additive="base">
                                            <p:cTn id="16" dur="1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73333">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73333">
                                          <p:cBhvr additive="base">
                                            <p:cTn id="19" dur="1500" fill="hold"/>
                                            <p:tgtEl>
                                              <p:spTgt spid="22"/>
                                            </p:tgtEl>
                                            <p:attrNameLst>
                                              <p:attrName>ppt_x</p:attrName>
                                            </p:attrNameLst>
                                          </p:cBhvr>
                                          <p:tavLst>
                                            <p:tav tm="0">
                                              <p:val>
                                                <p:strVal val="1+#ppt_w/2"/>
                                              </p:val>
                                            </p:tav>
                                            <p:tav tm="100000">
                                              <p:val>
                                                <p:strVal val="#ppt_x"/>
                                              </p:val>
                                            </p:tav>
                                          </p:tavLst>
                                        </p:anim>
                                        <p:anim calcmode="lin" valueType="num" p14:bounceEnd="73333">
                                          <p:cBhvr additive="base">
                                            <p:cTn id="20" dur="15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0-#ppt_w/2"/>
                                              </p:val>
                                            </p:tav>
                                            <p:tav tm="100000">
                                              <p:val>
                                                <p:strVal val="#ppt_x"/>
                                              </p:val>
                                            </p:tav>
                                          </p:tavLst>
                                        </p:anim>
                                        <p:anim calcmode="lin" valueType="num">
                                          <p:cBhvr additive="base">
                                            <p:cTn id="24" dur="10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1000" fill="hold"/>
                                            <p:tgtEl>
                                              <p:spTgt spid="19"/>
                                            </p:tgtEl>
                                            <p:attrNameLst>
                                              <p:attrName>ppt_x</p:attrName>
                                            </p:attrNameLst>
                                          </p:cBhvr>
                                          <p:tavLst>
                                            <p:tav tm="0">
                                              <p:val>
                                                <p:strVal val="1+#ppt_w/2"/>
                                              </p:val>
                                            </p:tav>
                                            <p:tav tm="100000">
                                              <p:val>
                                                <p:strVal val="#ppt_x"/>
                                              </p:val>
                                            </p:tav>
                                          </p:tavLst>
                                        </p:anim>
                                        <p:anim calcmode="lin" valueType="num">
                                          <p:cBhvr additive="base">
                                            <p:cTn id="28"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0-#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500" fill="hold"/>
                                            <p:tgtEl>
                                              <p:spTgt spid="23"/>
                                            </p:tgtEl>
                                            <p:attrNameLst>
                                              <p:attrName>ppt_x</p:attrName>
                                            </p:attrNameLst>
                                          </p:cBhvr>
                                          <p:tavLst>
                                            <p:tav tm="0">
                                              <p:val>
                                                <p:strVal val="0-#ppt_w/2"/>
                                              </p:val>
                                            </p:tav>
                                            <p:tav tm="100000">
                                              <p:val>
                                                <p:strVal val="#ppt_x"/>
                                              </p:val>
                                            </p:tav>
                                          </p:tavLst>
                                        </p:anim>
                                        <p:anim calcmode="lin" valueType="num">
                                          <p:cBhvr additive="base">
                                            <p:cTn id="16" dur="1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500" fill="hold"/>
                                            <p:tgtEl>
                                              <p:spTgt spid="22"/>
                                            </p:tgtEl>
                                            <p:attrNameLst>
                                              <p:attrName>ppt_x</p:attrName>
                                            </p:attrNameLst>
                                          </p:cBhvr>
                                          <p:tavLst>
                                            <p:tav tm="0">
                                              <p:val>
                                                <p:strVal val="1+#ppt_w/2"/>
                                              </p:val>
                                            </p:tav>
                                            <p:tav tm="100000">
                                              <p:val>
                                                <p:strVal val="#ppt_x"/>
                                              </p:val>
                                            </p:tav>
                                          </p:tavLst>
                                        </p:anim>
                                        <p:anim calcmode="lin" valueType="num">
                                          <p:cBhvr additive="base">
                                            <p:cTn id="20" dur="15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0-#ppt_w/2"/>
                                              </p:val>
                                            </p:tav>
                                            <p:tav tm="100000">
                                              <p:val>
                                                <p:strVal val="#ppt_x"/>
                                              </p:val>
                                            </p:tav>
                                          </p:tavLst>
                                        </p:anim>
                                        <p:anim calcmode="lin" valueType="num">
                                          <p:cBhvr additive="base">
                                            <p:cTn id="24" dur="10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1000" fill="hold"/>
                                            <p:tgtEl>
                                              <p:spTgt spid="19"/>
                                            </p:tgtEl>
                                            <p:attrNameLst>
                                              <p:attrName>ppt_x</p:attrName>
                                            </p:attrNameLst>
                                          </p:cBhvr>
                                          <p:tavLst>
                                            <p:tav tm="0">
                                              <p:val>
                                                <p:strVal val="1+#ppt_w/2"/>
                                              </p:val>
                                            </p:tav>
                                            <p:tav tm="100000">
                                              <p:val>
                                                <p:strVal val="#ppt_x"/>
                                              </p:val>
                                            </p:tav>
                                          </p:tavLst>
                                        </p:anim>
                                        <p:anim calcmode="lin" valueType="num">
                                          <p:cBhvr additive="base">
                                            <p:cTn id="28"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Block Arc 32">
            <a:extLst>
              <a:ext uri="{FF2B5EF4-FFF2-40B4-BE49-F238E27FC236}">
                <a16:creationId xmlns:a16="http://schemas.microsoft.com/office/drawing/2014/main" id="{501868C4-6036-4A04-9B29-4A0B675F0411}"/>
              </a:ext>
            </a:extLst>
          </p:cNvPr>
          <p:cNvSpPr/>
          <p:nvPr/>
        </p:nvSpPr>
        <p:spPr>
          <a:xfrm>
            <a:off x="2075650" y="5448401"/>
            <a:ext cx="3779922" cy="3779922"/>
          </a:xfrm>
          <a:prstGeom prst="blockArc">
            <a:avLst/>
          </a:prstGeom>
          <a:solidFill>
            <a:schemeClr val="tx1">
              <a:lumMod val="90000"/>
              <a:lumOff val="10000"/>
              <a:alpha val="52000"/>
            </a:schemeClr>
          </a:solidFill>
          <a:ln>
            <a:noFill/>
          </a:ln>
          <a:effectLst>
            <a:reflection blurRad="29210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34" name="Block Arc 33">
            <a:extLst>
              <a:ext uri="{FF2B5EF4-FFF2-40B4-BE49-F238E27FC236}">
                <a16:creationId xmlns:a16="http://schemas.microsoft.com/office/drawing/2014/main" id="{49FA50E1-FEB2-4B99-8602-64376CAB56AF}"/>
              </a:ext>
            </a:extLst>
          </p:cNvPr>
          <p:cNvSpPr/>
          <p:nvPr/>
        </p:nvSpPr>
        <p:spPr>
          <a:xfrm>
            <a:off x="4904074" y="4562075"/>
            <a:ext cx="5539542" cy="5539542"/>
          </a:xfrm>
          <a:prstGeom prst="blockArc">
            <a:avLst/>
          </a:prstGeom>
          <a:solidFill>
            <a:schemeClr val="tx1">
              <a:lumMod val="90000"/>
              <a:lumOff val="10000"/>
              <a:alpha val="52000"/>
            </a:schemeClr>
          </a:solidFill>
          <a:ln>
            <a:noFill/>
          </a:ln>
          <a:effectLst>
            <a:reflection blurRad="29210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35" name="Block Arc 34">
            <a:extLst>
              <a:ext uri="{FF2B5EF4-FFF2-40B4-BE49-F238E27FC236}">
                <a16:creationId xmlns:a16="http://schemas.microsoft.com/office/drawing/2014/main" id="{5B91BA95-FAAE-463F-B1DC-C9206263ACEB}"/>
              </a:ext>
            </a:extLst>
          </p:cNvPr>
          <p:cNvSpPr/>
          <p:nvPr/>
        </p:nvSpPr>
        <p:spPr>
          <a:xfrm>
            <a:off x="9039448" y="3767701"/>
            <a:ext cx="7128286" cy="7128286"/>
          </a:xfrm>
          <a:prstGeom prst="blockArc">
            <a:avLst/>
          </a:prstGeom>
          <a:solidFill>
            <a:schemeClr val="accent1">
              <a:alpha val="75000"/>
            </a:schemeClr>
          </a:solidFill>
          <a:ln>
            <a:noFill/>
          </a:ln>
          <a:effectLst>
            <a:reflection blurRad="29210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36" name="Block Arc 35">
            <a:extLst>
              <a:ext uri="{FF2B5EF4-FFF2-40B4-BE49-F238E27FC236}">
                <a16:creationId xmlns:a16="http://schemas.microsoft.com/office/drawing/2014/main" id="{85220E09-5135-46BE-8995-1C905BC0AEAA}"/>
              </a:ext>
            </a:extLst>
          </p:cNvPr>
          <p:cNvSpPr/>
          <p:nvPr/>
        </p:nvSpPr>
        <p:spPr>
          <a:xfrm>
            <a:off x="14426862" y="3019231"/>
            <a:ext cx="8625226" cy="8625226"/>
          </a:xfrm>
          <a:prstGeom prst="blockArc">
            <a:avLst/>
          </a:prstGeom>
          <a:solidFill>
            <a:schemeClr val="tx1">
              <a:lumMod val="90000"/>
              <a:lumOff val="10000"/>
              <a:alpha val="52000"/>
            </a:schemeClr>
          </a:solidFill>
          <a:ln>
            <a:noFill/>
          </a:ln>
          <a:effectLst>
            <a:reflection blurRad="29210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37" name="TextBox 36">
            <a:extLst>
              <a:ext uri="{FF2B5EF4-FFF2-40B4-BE49-F238E27FC236}">
                <a16:creationId xmlns:a16="http://schemas.microsoft.com/office/drawing/2014/main" id="{14009463-5D67-4078-ADD2-FB8867F05A4B}"/>
              </a:ext>
            </a:extLst>
          </p:cNvPr>
          <p:cNvSpPr txBox="1"/>
          <p:nvPr/>
        </p:nvSpPr>
        <p:spPr>
          <a:xfrm>
            <a:off x="3401031" y="6776945"/>
            <a:ext cx="1082348" cy="646331"/>
          </a:xfrm>
          <a:prstGeom prst="rect">
            <a:avLst/>
          </a:prstGeom>
          <a:noFill/>
        </p:spPr>
        <p:txBody>
          <a:bodyPr wrap="none" rtlCol="0" anchor="b">
            <a:spAutoFit/>
          </a:bodyPr>
          <a:lstStyle/>
          <a:p>
            <a:pPr algn="ctr"/>
            <a:r>
              <a:rPr lang="en-US" sz="3600"/>
              <a:t>70%</a:t>
            </a:r>
          </a:p>
        </p:txBody>
      </p:sp>
      <p:sp>
        <p:nvSpPr>
          <p:cNvPr id="38" name="TextBox 37">
            <a:extLst>
              <a:ext uri="{FF2B5EF4-FFF2-40B4-BE49-F238E27FC236}">
                <a16:creationId xmlns:a16="http://schemas.microsoft.com/office/drawing/2014/main" id="{EFD442AB-2979-40D6-AD8C-88707C47C5DC}"/>
              </a:ext>
            </a:extLst>
          </p:cNvPr>
          <p:cNvSpPr txBox="1"/>
          <p:nvPr/>
        </p:nvSpPr>
        <p:spPr>
          <a:xfrm>
            <a:off x="6860284" y="6684610"/>
            <a:ext cx="1535997" cy="923330"/>
          </a:xfrm>
          <a:prstGeom prst="rect">
            <a:avLst/>
          </a:prstGeom>
          <a:noFill/>
        </p:spPr>
        <p:txBody>
          <a:bodyPr wrap="none" rtlCol="0" anchor="b">
            <a:spAutoFit/>
          </a:bodyPr>
          <a:lstStyle/>
          <a:p>
            <a:pPr algn="ctr"/>
            <a:r>
              <a:rPr lang="en-US" sz="5400"/>
              <a:t>80%</a:t>
            </a:r>
          </a:p>
        </p:txBody>
      </p:sp>
      <p:sp>
        <p:nvSpPr>
          <p:cNvPr id="39" name="TextBox 38">
            <a:extLst>
              <a:ext uri="{FF2B5EF4-FFF2-40B4-BE49-F238E27FC236}">
                <a16:creationId xmlns:a16="http://schemas.microsoft.com/office/drawing/2014/main" id="{F4E59E8D-E82F-4255-AE94-6B86C4ABF819}"/>
              </a:ext>
            </a:extLst>
          </p:cNvPr>
          <p:cNvSpPr txBox="1"/>
          <p:nvPr/>
        </p:nvSpPr>
        <p:spPr>
          <a:xfrm>
            <a:off x="11712800" y="6499944"/>
            <a:ext cx="1832553" cy="1107996"/>
          </a:xfrm>
          <a:prstGeom prst="rect">
            <a:avLst/>
          </a:prstGeom>
          <a:noFill/>
        </p:spPr>
        <p:txBody>
          <a:bodyPr wrap="none" rtlCol="0" anchor="b">
            <a:spAutoFit/>
          </a:bodyPr>
          <a:lstStyle/>
          <a:p>
            <a:pPr algn="ctr"/>
            <a:r>
              <a:rPr lang="en-US" sz="6600"/>
              <a:t>90%</a:t>
            </a:r>
          </a:p>
        </p:txBody>
      </p:sp>
      <p:sp>
        <p:nvSpPr>
          <p:cNvPr id="40" name="TextBox 39">
            <a:extLst>
              <a:ext uri="{FF2B5EF4-FFF2-40B4-BE49-F238E27FC236}">
                <a16:creationId xmlns:a16="http://schemas.microsoft.com/office/drawing/2014/main" id="{C4008A2E-2F2B-4650-AC74-130CA01AFDC4}"/>
              </a:ext>
            </a:extLst>
          </p:cNvPr>
          <p:cNvSpPr txBox="1"/>
          <p:nvPr/>
        </p:nvSpPr>
        <p:spPr>
          <a:xfrm>
            <a:off x="17371942" y="6329008"/>
            <a:ext cx="3028393" cy="1446550"/>
          </a:xfrm>
          <a:prstGeom prst="rect">
            <a:avLst/>
          </a:prstGeom>
          <a:noFill/>
        </p:spPr>
        <p:txBody>
          <a:bodyPr wrap="none" rtlCol="0" anchor="b">
            <a:spAutoFit/>
          </a:bodyPr>
          <a:lstStyle/>
          <a:p>
            <a:pPr algn="ctr"/>
            <a:r>
              <a:rPr lang="en-US" sz="8800"/>
              <a:t>100%</a:t>
            </a:r>
          </a:p>
        </p:txBody>
      </p:sp>
      <p:sp>
        <p:nvSpPr>
          <p:cNvPr id="5" name="Rectangle 4">
            <a:extLst>
              <a:ext uri="{FF2B5EF4-FFF2-40B4-BE49-F238E27FC236}">
                <a16:creationId xmlns:a16="http://schemas.microsoft.com/office/drawing/2014/main" id="{B3079FE4-59C6-41F1-83CE-A4014D5E7C3D}"/>
              </a:ext>
            </a:extLst>
          </p:cNvPr>
          <p:cNvSpPr/>
          <p:nvPr/>
        </p:nvSpPr>
        <p:spPr>
          <a:xfrm>
            <a:off x="3591149" y="5482679"/>
            <a:ext cx="748923" cy="769441"/>
          </a:xfrm>
          <a:prstGeom prst="rect">
            <a:avLst/>
          </a:prstGeom>
        </p:spPr>
        <p:txBody>
          <a:bodyPr wrap="none" anchor="ctr">
            <a:spAutoFit/>
          </a:bodyPr>
          <a:lstStyle/>
          <a:p>
            <a:pPr algn="ctr"/>
            <a:r>
              <a:rPr lang="en-US" sz="4400">
                <a:solidFill>
                  <a:srgbClr val="FFFFFF"/>
                </a:solidFill>
                <a:latin typeface="dt-technology-01" panose="02000509000000000000" pitchFamily="49" charset="0"/>
              </a:rPr>
              <a:t>8</a:t>
            </a:r>
          </a:p>
        </p:txBody>
      </p:sp>
      <p:sp>
        <p:nvSpPr>
          <p:cNvPr id="43" name="Rectangle 42">
            <a:extLst>
              <a:ext uri="{FF2B5EF4-FFF2-40B4-BE49-F238E27FC236}">
                <a16:creationId xmlns:a16="http://schemas.microsoft.com/office/drawing/2014/main" id="{DD8810FD-C055-4229-AF2A-7A3F8047EB74}"/>
              </a:ext>
            </a:extLst>
          </p:cNvPr>
          <p:cNvSpPr/>
          <p:nvPr/>
        </p:nvSpPr>
        <p:spPr>
          <a:xfrm>
            <a:off x="7228172" y="4803231"/>
            <a:ext cx="800219" cy="830997"/>
          </a:xfrm>
          <a:prstGeom prst="rect">
            <a:avLst/>
          </a:prstGeom>
        </p:spPr>
        <p:txBody>
          <a:bodyPr wrap="none" anchor="ctr">
            <a:spAutoFit/>
          </a:bodyPr>
          <a:lstStyle/>
          <a:p>
            <a:pPr algn="ctr"/>
            <a:r>
              <a:rPr lang="en-US" sz="4800">
                <a:solidFill>
                  <a:srgbClr val="FFFFFF"/>
                </a:solidFill>
                <a:latin typeface="dt-technology-01" panose="02000509000000000000" pitchFamily="49" charset="0"/>
              </a:rPr>
              <a:t>y</a:t>
            </a:r>
          </a:p>
        </p:txBody>
      </p:sp>
      <p:sp>
        <p:nvSpPr>
          <p:cNvPr id="44" name="Rectangle 43">
            <a:extLst>
              <a:ext uri="{FF2B5EF4-FFF2-40B4-BE49-F238E27FC236}">
                <a16:creationId xmlns:a16="http://schemas.microsoft.com/office/drawing/2014/main" id="{F1670FA6-B754-4BB5-AC37-2A074EEE36DF}"/>
              </a:ext>
            </a:extLst>
          </p:cNvPr>
          <p:cNvSpPr/>
          <p:nvPr/>
        </p:nvSpPr>
        <p:spPr>
          <a:xfrm>
            <a:off x="12203481" y="4146576"/>
            <a:ext cx="800219" cy="830997"/>
          </a:xfrm>
          <a:prstGeom prst="rect">
            <a:avLst/>
          </a:prstGeom>
        </p:spPr>
        <p:txBody>
          <a:bodyPr wrap="none" anchor="ctr">
            <a:spAutoFit/>
          </a:bodyPr>
          <a:lstStyle/>
          <a:p>
            <a:pPr algn="ctr"/>
            <a:r>
              <a:rPr lang="en-US" sz="4800">
                <a:solidFill>
                  <a:srgbClr val="FFFFFF"/>
                </a:solidFill>
                <a:latin typeface="dt-technology-01" panose="02000509000000000000" pitchFamily="49" charset="0"/>
              </a:rPr>
              <a:t>*</a:t>
            </a:r>
          </a:p>
        </p:txBody>
      </p:sp>
      <p:sp>
        <p:nvSpPr>
          <p:cNvPr id="45" name="Rectangle 44">
            <a:extLst>
              <a:ext uri="{FF2B5EF4-FFF2-40B4-BE49-F238E27FC236}">
                <a16:creationId xmlns:a16="http://schemas.microsoft.com/office/drawing/2014/main" id="{15B42610-A1E7-4599-AEC1-B80ED598CFF2}"/>
              </a:ext>
            </a:extLst>
          </p:cNvPr>
          <p:cNvSpPr/>
          <p:nvPr/>
        </p:nvSpPr>
        <p:spPr>
          <a:xfrm>
            <a:off x="18409582" y="3731077"/>
            <a:ext cx="800219" cy="830997"/>
          </a:xfrm>
          <a:prstGeom prst="rect">
            <a:avLst/>
          </a:prstGeom>
        </p:spPr>
        <p:txBody>
          <a:bodyPr wrap="none" anchor="ctr">
            <a:spAutoFit/>
          </a:bodyPr>
          <a:lstStyle/>
          <a:p>
            <a:pPr algn="ctr"/>
            <a:r>
              <a:rPr lang="en-US" sz="4800">
                <a:solidFill>
                  <a:srgbClr val="FFFFFF"/>
                </a:solidFill>
                <a:latin typeface="dt-technology-01" panose="02000509000000000000" pitchFamily="49" charset="0"/>
              </a:rPr>
              <a:t>$</a:t>
            </a:r>
          </a:p>
        </p:txBody>
      </p:sp>
      <p:grpSp>
        <p:nvGrpSpPr>
          <p:cNvPr id="19" name="Group 18">
            <a:extLst>
              <a:ext uri="{FF2B5EF4-FFF2-40B4-BE49-F238E27FC236}">
                <a16:creationId xmlns:a16="http://schemas.microsoft.com/office/drawing/2014/main" id="{3B1CE5B0-C14F-4D28-AEE1-57D6279F69B5}"/>
              </a:ext>
            </a:extLst>
          </p:cNvPr>
          <p:cNvGrpSpPr/>
          <p:nvPr/>
        </p:nvGrpSpPr>
        <p:grpSpPr>
          <a:xfrm>
            <a:off x="1660979" y="1159283"/>
            <a:ext cx="7575377" cy="1341120"/>
            <a:chOff x="2078990" y="1525044"/>
            <a:chExt cx="7575377" cy="1341120"/>
          </a:xfrm>
        </p:grpSpPr>
        <p:sp useBgFill="1">
          <p:nvSpPr>
            <p:cNvPr id="24" name="Rectangle: Rounded Corners 23">
              <a:extLst>
                <a:ext uri="{FF2B5EF4-FFF2-40B4-BE49-F238E27FC236}">
                  <a16:creationId xmlns:a16="http://schemas.microsoft.com/office/drawing/2014/main" id="{61283A3C-E045-4535-9273-381DD7D874A7}"/>
                </a:ext>
              </a:extLst>
            </p:cNvPr>
            <p:cNvSpPr/>
            <p:nvPr/>
          </p:nvSpPr>
          <p:spPr>
            <a:xfrm rot="2700000">
              <a:off x="2078990" y="1525044"/>
              <a:ext cx="1341120" cy="1341120"/>
            </a:xfrm>
            <a:prstGeom prst="roundRect">
              <a:avLst>
                <a:gd name="adj" fmla="val 3379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BA3ED1D-8A01-45E8-97EB-8890A2A1D1AE}"/>
                </a:ext>
              </a:extLst>
            </p:cNvPr>
            <p:cNvSpPr txBox="1"/>
            <p:nvPr/>
          </p:nvSpPr>
          <p:spPr>
            <a:xfrm>
              <a:off x="2403565" y="1535863"/>
              <a:ext cx="4161076" cy="523220"/>
            </a:xfrm>
            <a:prstGeom prst="rect">
              <a:avLst/>
            </a:prstGeom>
            <a:noFill/>
          </p:spPr>
          <p:txBody>
            <a:bodyPr wrap="none" rtlCol="0">
              <a:spAutoFit/>
            </a:bodyPr>
            <a:lstStyle/>
            <a:p>
              <a:r>
                <a:rPr lang="en-US" sz="2800" dirty="0">
                  <a:solidFill>
                    <a:schemeClr val="tx1">
                      <a:alpha val="54000"/>
                    </a:schemeClr>
                  </a:solidFill>
                </a:rPr>
                <a:t>Public Relations Worldwide</a:t>
              </a:r>
            </a:p>
          </p:txBody>
        </p:sp>
        <p:sp>
          <p:nvSpPr>
            <p:cNvPr id="22" name="Rectangle 21">
              <a:extLst>
                <a:ext uri="{FF2B5EF4-FFF2-40B4-BE49-F238E27FC236}">
                  <a16:creationId xmlns:a16="http://schemas.microsoft.com/office/drawing/2014/main" id="{FDD2EDD4-616C-4A1C-B798-EA92A789F5E1}"/>
                </a:ext>
              </a:extLst>
            </p:cNvPr>
            <p:cNvSpPr/>
            <p:nvPr/>
          </p:nvSpPr>
          <p:spPr>
            <a:xfrm>
              <a:off x="2377439" y="1991822"/>
              <a:ext cx="7276928" cy="830997"/>
            </a:xfrm>
            <a:prstGeom prst="rect">
              <a:avLst/>
            </a:prstGeom>
          </p:spPr>
          <p:txBody>
            <a:bodyPr wrap="none">
              <a:spAutoFit/>
            </a:bodyPr>
            <a:lstStyle/>
            <a:p>
              <a:r>
                <a:rPr lang="en-US" sz="4800" dirty="0"/>
                <a:t>Globally visualize functional.</a:t>
              </a:r>
            </a:p>
          </p:txBody>
        </p:sp>
      </p:grpSp>
      <p:grpSp>
        <p:nvGrpSpPr>
          <p:cNvPr id="25" name="Group 24">
            <a:extLst>
              <a:ext uri="{FF2B5EF4-FFF2-40B4-BE49-F238E27FC236}">
                <a16:creationId xmlns:a16="http://schemas.microsoft.com/office/drawing/2014/main" id="{7FF9AAAE-A90C-4597-8A60-1A330C8865B9}"/>
              </a:ext>
            </a:extLst>
          </p:cNvPr>
          <p:cNvGrpSpPr/>
          <p:nvPr/>
        </p:nvGrpSpPr>
        <p:grpSpPr>
          <a:xfrm>
            <a:off x="2155093" y="8147055"/>
            <a:ext cx="4039229" cy="3905235"/>
            <a:chOff x="13535005" y="3033348"/>
            <a:chExt cx="4039229" cy="3905235"/>
          </a:xfrm>
        </p:grpSpPr>
        <p:sp>
          <p:nvSpPr>
            <p:cNvPr id="26" name="TextBox 25">
              <a:extLst>
                <a:ext uri="{FF2B5EF4-FFF2-40B4-BE49-F238E27FC236}">
                  <a16:creationId xmlns:a16="http://schemas.microsoft.com/office/drawing/2014/main" id="{64690E5C-1153-48A0-A946-38425327C697}"/>
                </a:ext>
              </a:extLst>
            </p:cNvPr>
            <p:cNvSpPr txBox="1"/>
            <p:nvPr/>
          </p:nvSpPr>
          <p:spPr>
            <a:xfrm>
              <a:off x="13535006" y="3033348"/>
              <a:ext cx="3788228" cy="646331"/>
            </a:xfrm>
            <a:prstGeom prst="rect">
              <a:avLst/>
            </a:prstGeom>
            <a:noFill/>
          </p:spPr>
          <p:txBody>
            <a:bodyPr wrap="square" rtlCol="0">
              <a:spAutoFit/>
            </a:bodyPr>
            <a:lstStyle/>
            <a:p>
              <a:r>
                <a:rPr lang="en-US" sz="3600" b="1"/>
                <a:t>Brain Design &gt;</a:t>
              </a:r>
            </a:p>
          </p:txBody>
        </p:sp>
        <p:sp>
          <p:nvSpPr>
            <p:cNvPr id="27" name="TextBox 26">
              <a:extLst>
                <a:ext uri="{FF2B5EF4-FFF2-40B4-BE49-F238E27FC236}">
                  <a16:creationId xmlns:a16="http://schemas.microsoft.com/office/drawing/2014/main" id="{BECD43C0-6E62-4F74-94BE-F73E8F119B55}"/>
                </a:ext>
              </a:extLst>
            </p:cNvPr>
            <p:cNvSpPr txBox="1"/>
            <p:nvPr/>
          </p:nvSpPr>
          <p:spPr>
            <a:xfrm>
              <a:off x="13535005" y="3877970"/>
              <a:ext cx="4039229" cy="1938992"/>
            </a:xfrm>
            <a:prstGeom prst="rect">
              <a:avLst/>
            </a:prstGeom>
            <a:noFill/>
          </p:spPr>
          <p:txBody>
            <a:bodyPr wrap="square" rtlCol="0" anchor="ctr">
              <a:spAutoFit/>
            </a:bodyPr>
            <a:lstStyle/>
            <a:p>
              <a:pPr>
                <a:lnSpc>
                  <a:spcPct val="150000"/>
                </a:lnSpc>
              </a:pPr>
              <a:r>
                <a:rPr lang="en-US" sz="2000" dirty="0"/>
                <a:t>Awesome notepad app. It gives you a quick and simple notepad editing experience when you write notes.</a:t>
              </a:r>
            </a:p>
          </p:txBody>
        </p:sp>
        <p:sp>
          <p:nvSpPr>
            <p:cNvPr id="28" name="TextBox 27">
              <a:extLst>
                <a:ext uri="{FF2B5EF4-FFF2-40B4-BE49-F238E27FC236}">
                  <a16:creationId xmlns:a16="http://schemas.microsoft.com/office/drawing/2014/main" id="{84BB46B5-ABF0-4A80-9F10-F6EC582F6C08}"/>
                </a:ext>
              </a:extLst>
            </p:cNvPr>
            <p:cNvSpPr txBox="1"/>
            <p:nvPr/>
          </p:nvSpPr>
          <p:spPr>
            <a:xfrm>
              <a:off x="13535006" y="6015253"/>
              <a:ext cx="3788228" cy="923330"/>
            </a:xfrm>
            <a:prstGeom prst="rect">
              <a:avLst/>
            </a:prstGeom>
            <a:noFill/>
          </p:spPr>
          <p:txBody>
            <a:bodyPr wrap="square" rtlCol="0">
              <a:spAutoFit/>
            </a:bodyPr>
            <a:lstStyle/>
            <a:p>
              <a:r>
                <a:rPr lang="en-US" i="1" u="sng">
                  <a:solidFill>
                    <a:schemeClr val="tx1">
                      <a:lumMod val="25000"/>
                      <a:lumOff val="75000"/>
                    </a:schemeClr>
                  </a:solidFill>
                </a:rPr>
                <a:t>Icon Fonts, Vector SVG's, pages 14x14px vector icons.</a:t>
              </a:r>
            </a:p>
            <a:p>
              <a:endParaRPr lang="en-US" i="1" u="sng"/>
            </a:p>
          </p:txBody>
        </p:sp>
      </p:grpSp>
      <p:grpSp>
        <p:nvGrpSpPr>
          <p:cNvPr id="29" name="Group 28">
            <a:extLst>
              <a:ext uri="{FF2B5EF4-FFF2-40B4-BE49-F238E27FC236}">
                <a16:creationId xmlns:a16="http://schemas.microsoft.com/office/drawing/2014/main" id="{9A2CD340-8D75-4307-9044-539A7BA39E77}"/>
              </a:ext>
            </a:extLst>
          </p:cNvPr>
          <p:cNvGrpSpPr/>
          <p:nvPr/>
        </p:nvGrpSpPr>
        <p:grpSpPr>
          <a:xfrm>
            <a:off x="11672052" y="8147055"/>
            <a:ext cx="4551173" cy="3905234"/>
            <a:chOff x="18289885" y="3033349"/>
            <a:chExt cx="4551173" cy="3905234"/>
          </a:xfrm>
        </p:grpSpPr>
        <p:sp>
          <p:nvSpPr>
            <p:cNvPr id="30" name="TextBox 29">
              <a:extLst>
                <a:ext uri="{FF2B5EF4-FFF2-40B4-BE49-F238E27FC236}">
                  <a16:creationId xmlns:a16="http://schemas.microsoft.com/office/drawing/2014/main" id="{6E318511-8D83-4DA3-83A2-CFC49E52E9D5}"/>
                </a:ext>
              </a:extLst>
            </p:cNvPr>
            <p:cNvSpPr txBox="1"/>
            <p:nvPr/>
          </p:nvSpPr>
          <p:spPr>
            <a:xfrm>
              <a:off x="18289886" y="3033349"/>
              <a:ext cx="4344696" cy="646331"/>
            </a:xfrm>
            <a:prstGeom prst="rect">
              <a:avLst/>
            </a:prstGeom>
            <a:noFill/>
          </p:spPr>
          <p:txBody>
            <a:bodyPr wrap="square" rtlCol="0">
              <a:spAutoFit/>
            </a:bodyPr>
            <a:lstStyle/>
            <a:p>
              <a:r>
                <a:rPr lang="en-US" sz="3600" b="1" dirty="0" err="1">
                  <a:solidFill>
                    <a:schemeClr val="accent1"/>
                  </a:solidFill>
                </a:rPr>
                <a:t>Pictoral</a:t>
              </a:r>
              <a:r>
                <a:rPr lang="en-US" sz="3600" b="1" dirty="0">
                  <a:solidFill>
                    <a:schemeClr val="accent1"/>
                  </a:solidFill>
                </a:rPr>
                <a:t> Design &gt;</a:t>
              </a:r>
            </a:p>
          </p:txBody>
        </p:sp>
        <p:sp>
          <p:nvSpPr>
            <p:cNvPr id="31" name="TextBox 30">
              <a:extLst>
                <a:ext uri="{FF2B5EF4-FFF2-40B4-BE49-F238E27FC236}">
                  <a16:creationId xmlns:a16="http://schemas.microsoft.com/office/drawing/2014/main" id="{8A421FF1-038B-4289-A667-D9295BE7A8CE}"/>
                </a:ext>
              </a:extLst>
            </p:cNvPr>
            <p:cNvSpPr txBox="1"/>
            <p:nvPr/>
          </p:nvSpPr>
          <p:spPr>
            <a:xfrm>
              <a:off x="18289885" y="3901822"/>
              <a:ext cx="4551173" cy="1891287"/>
            </a:xfrm>
            <a:prstGeom prst="rect">
              <a:avLst/>
            </a:prstGeom>
            <a:noFill/>
          </p:spPr>
          <p:txBody>
            <a:bodyPr wrap="square" rtlCol="0" anchor="ctr">
              <a:spAutoFit/>
            </a:bodyPr>
            <a:lstStyle/>
            <a:p>
              <a:pPr>
                <a:lnSpc>
                  <a:spcPct val="150000"/>
                </a:lnSpc>
              </a:pPr>
              <a:r>
                <a:rPr lang="en-US" sz="2000" dirty="0">
                  <a:solidFill>
                    <a:schemeClr val="accent1"/>
                  </a:solidFill>
                </a:rPr>
                <a:t>Quick chat helps you to Keep in touch with your friends and colleagues while working. It has a unique responsive design.</a:t>
              </a:r>
              <a:endParaRPr lang="en-US" sz="2400" dirty="0">
                <a:solidFill>
                  <a:schemeClr val="accent1"/>
                </a:solidFill>
              </a:endParaRPr>
            </a:p>
          </p:txBody>
        </p:sp>
        <p:sp>
          <p:nvSpPr>
            <p:cNvPr id="32" name="TextBox 31">
              <a:extLst>
                <a:ext uri="{FF2B5EF4-FFF2-40B4-BE49-F238E27FC236}">
                  <a16:creationId xmlns:a16="http://schemas.microsoft.com/office/drawing/2014/main" id="{4339EF58-4C04-4B49-BA4F-79C1BA8348C7}"/>
                </a:ext>
              </a:extLst>
            </p:cNvPr>
            <p:cNvSpPr txBox="1"/>
            <p:nvPr/>
          </p:nvSpPr>
          <p:spPr>
            <a:xfrm>
              <a:off x="18289886" y="6015253"/>
              <a:ext cx="3788228" cy="923330"/>
            </a:xfrm>
            <a:prstGeom prst="rect">
              <a:avLst/>
            </a:prstGeom>
            <a:noFill/>
          </p:spPr>
          <p:txBody>
            <a:bodyPr wrap="square" rtlCol="0">
              <a:spAutoFit/>
            </a:bodyPr>
            <a:lstStyle/>
            <a:p>
              <a:r>
                <a:rPr lang="en-US" i="1" u="sng">
                  <a:solidFill>
                    <a:schemeClr val="tx1">
                      <a:lumMod val="25000"/>
                      <a:lumOff val="75000"/>
                    </a:schemeClr>
                  </a:solidFill>
                </a:rPr>
                <a:t>Icon Fonts, Vector SVG's, pages 14x14px vector icons.</a:t>
              </a:r>
            </a:p>
            <a:p>
              <a:endParaRPr lang="en-US" i="1" u="sng"/>
            </a:p>
          </p:txBody>
        </p:sp>
      </p:grpSp>
      <p:grpSp>
        <p:nvGrpSpPr>
          <p:cNvPr id="42" name="Group 41">
            <a:extLst>
              <a:ext uri="{FF2B5EF4-FFF2-40B4-BE49-F238E27FC236}">
                <a16:creationId xmlns:a16="http://schemas.microsoft.com/office/drawing/2014/main" id="{7D2D2750-F915-46D1-A175-66AD3F07109B}"/>
              </a:ext>
            </a:extLst>
          </p:cNvPr>
          <p:cNvGrpSpPr/>
          <p:nvPr/>
        </p:nvGrpSpPr>
        <p:grpSpPr>
          <a:xfrm>
            <a:off x="6810335" y="8147055"/>
            <a:ext cx="4191962" cy="3905235"/>
            <a:chOff x="13506995" y="8483050"/>
            <a:chExt cx="4191962" cy="3905235"/>
          </a:xfrm>
        </p:grpSpPr>
        <p:sp>
          <p:nvSpPr>
            <p:cNvPr id="50" name="TextBox 49">
              <a:extLst>
                <a:ext uri="{FF2B5EF4-FFF2-40B4-BE49-F238E27FC236}">
                  <a16:creationId xmlns:a16="http://schemas.microsoft.com/office/drawing/2014/main" id="{E7D2255C-892E-4B44-8B40-62B87BA24DB8}"/>
                </a:ext>
              </a:extLst>
            </p:cNvPr>
            <p:cNvSpPr txBox="1"/>
            <p:nvPr/>
          </p:nvSpPr>
          <p:spPr>
            <a:xfrm>
              <a:off x="13506995" y="8483050"/>
              <a:ext cx="3788228" cy="646331"/>
            </a:xfrm>
            <a:prstGeom prst="rect">
              <a:avLst/>
            </a:prstGeom>
            <a:noFill/>
          </p:spPr>
          <p:txBody>
            <a:bodyPr wrap="square" rtlCol="0">
              <a:spAutoFit/>
            </a:bodyPr>
            <a:lstStyle/>
            <a:p>
              <a:r>
                <a:rPr lang="en-US" sz="3600" b="1"/>
                <a:t>Cluster &gt;</a:t>
              </a:r>
            </a:p>
          </p:txBody>
        </p:sp>
        <p:sp>
          <p:nvSpPr>
            <p:cNvPr id="51" name="TextBox 50">
              <a:extLst>
                <a:ext uri="{FF2B5EF4-FFF2-40B4-BE49-F238E27FC236}">
                  <a16:creationId xmlns:a16="http://schemas.microsoft.com/office/drawing/2014/main" id="{8454771B-0DEF-4B0D-82F0-98B1A8F2640A}"/>
                </a:ext>
              </a:extLst>
            </p:cNvPr>
            <p:cNvSpPr txBox="1"/>
            <p:nvPr/>
          </p:nvSpPr>
          <p:spPr>
            <a:xfrm>
              <a:off x="13506995" y="9351524"/>
              <a:ext cx="4191962" cy="1891287"/>
            </a:xfrm>
            <a:prstGeom prst="rect">
              <a:avLst/>
            </a:prstGeom>
            <a:noFill/>
          </p:spPr>
          <p:txBody>
            <a:bodyPr wrap="square" rtlCol="0" anchor="ctr">
              <a:spAutoFit/>
            </a:bodyPr>
            <a:lstStyle/>
            <a:p>
              <a:pPr>
                <a:lnSpc>
                  <a:spcPct val="150000"/>
                </a:lnSpc>
              </a:pPr>
              <a:r>
                <a:rPr lang="en-US" sz="2000" dirty="0"/>
                <a:t>This is a very young collection of charts, with the goal of keeping these components very customizable.</a:t>
              </a:r>
              <a:endParaRPr lang="en-US" sz="2400" dirty="0"/>
            </a:p>
          </p:txBody>
        </p:sp>
        <p:sp>
          <p:nvSpPr>
            <p:cNvPr id="52" name="TextBox 51">
              <a:extLst>
                <a:ext uri="{FF2B5EF4-FFF2-40B4-BE49-F238E27FC236}">
                  <a16:creationId xmlns:a16="http://schemas.microsoft.com/office/drawing/2014/main" id="{E22ED334-F172-405E-A2BF-42D3FBCC115E}"/>
                </a:ext>
              </a:extLst>
            </p:cNvPr>
            <p:cNvSpPr txBox="1"/>
            <p:nvPr/>
          </p:nvSpPr>
          <p:spPr>
            <a:xfrm>
              <a:off x="13506995" y="11464955"/>
              <a:ext cx="3788228" cy="923330"/>
            </a:xfrm>
            <a:prstGeom prst="rect">
              <a:avLst/>
            </a:prstGeom>
            <a:noFill/>
          </p:spPr>
          <p:txBody>
            <a:bodyPr wrap="square" rtlCol="0">
              <a:spAutoFit/>
            </a:bodyPr>
            <a:lstStyle/>
            <a:p>
              <a:r>
                <a:rPr lang="en-US" i="1" u="sng">
                  <a:solidFill>
                    <a:schemeClr val="tx1">
                      <a:lumMod val="25000"/>
                      <a:lumOff val="75000"/>
                    </a:schemeClr>
                  </a:solidFill>
                </a:rPr>
                <a:t>Icon Fonts, Vector SVG's, pages 14x14px vector icons.</a:t>
              </a:r>
            </a:p>
            <a:p>
              <a:endParaRPr lang="en-US" i="1" u="sng"/>
            </a:p>
          </p:txBody>
        </p:sp>
      </p:grpSp>
      <p:grpSp>
        <p:nvGrpSpPr>
          <p:cNvPr id="53" name="Group 52">
            <a:extLst>
              <a:ext uri="{FF2B5EF4-FFF2-40B4-BE49-F238E27FC236}">
                <a16:creationId xmlns:a16="http://schemas.microsoft.com/office/drawing/2014/main" id="{6B7ECB79-25DB-4A6E-A6DB-BC77B534C69E}"/>
              </a:ext>
            </a:extLst>
          </p:cNvPr>
          <p:cNvGrpSpPr/>
          <p:nvPr/>
        </p:nvGrpSpPr>
        <p:grpSpPr>
          <a:xfrm>
            <a:off x="17359678" y="8147055"/>
            <a:ext cx="4762901" cy="3905235"/>
            <a:chOff x="18261874" y="8483050"/>
            <a:chExt cx="4762901" cy="3905235"/>
          </a:xfrm>
        </p:grpSpPr>
        <p:sp>
          <p:nvSpPr>
            <p:cNvPr id="54" name="TextBox 53">
              <a:extLst>
                <a:ext uri="{FF2B5EF4-FFF2-40B4-BE49-F238E27FC236}">
                  <a16:creationId xmlns:a16="http://schemas.microsoft.com/office/drawing/2014/main" id="{4F303718-14D5-4C0B-8012-1773F6A6B983}"/>
                </a:ext>
              </a:extLst>
            </p:cNvPr>
            <p:cNvSpPr txBox="1"/>
            <p:nvPr/>
          </p:nvSpPr>
          <p:spPr>
            <a:xfrm>
              <a:off x="18261875" y="8483050"/>
              <a:ext cx="3788228" cy="646331"/>
            </a:xfrm>
            <a:prstGeom prst="rect">
              <a:avLst/>
            </a:prstGeom>
            <a:noFill/>
          </p:spPr>
          <p:txBody>
            <a:bodyPr wrap="square" rtlCol="0">
              <a:spAutoFit/>
            </a:bodyPr>
            <a:lstStyle/>
            <a:p>
              <a:r>
                <a:rPr lang="en-US" sz="3600" b="1"/>
                <a:t>Rocket Plan &gt;</a:t>
              </a:r>
            </a:p>
          </p:txBody>
        </p:sp>
        <p:sp>
          <p:nvSpPr>
            <p:cNvPr id="55" name="TextBox 54">
              <a:extLst>
                <a:ext uri="{FF2B5EF4-FFF2-40B4-BE49-F238E27FC236}">
                  <a16:creationId xmlns:a16="http://schemas.microsoft.com/office/drawing/2014/main" id="{435DD2F9-CB47-42BF-93E6-9007C618E5DF}"/>
                </a:ext>
              </a:extLst>
            </p:cNvPr>
            <p:cNvSpPr txBox="1"/>
            <p:nvPr/>
          </p:nvSpPr>
          <p:spPr>
            <a:xfrm>
              <a:off x="18261874" y="9351524"/>
              <a:ext cx="4762901" cy="1891287"/>
            </a:xfrm>
            <a:prstGeom prst="rect">
              <a:avLst/>
            </a:prstGeom>
            <a:noFill/>
          </p:spPr>
          <p:txBody>
            <a:bodyPr wrap="square" rtlCol="0" anchor="ctr">
              <a:spAutoFit/>
            </a:bodyPr>
            <a:lstStyle/>
            <a:p>
              <a:pPr>
                <a:lnSpc>
                  <a:spcPct val="150000"/>
                </a:lnSpc>
              </a:pPr>
              <a:r>
                <a:rPr lang="en-US" sz="2000" dirty="0"/>
                <a:t>This is a very young collection of charts, with the goal of keeping these components very customizable.</a:t>
              </a:r>
              <a:endParaRPr lang="en-US" sz="2400" dirty="0"/>
            </a:p>
          </p:txBody>
        </p:sp>
        <p:sp>
          <p:nvSpPr>
            <p:cNvPr id="56" name="TextBox 55">
              <a:extLst>
                <a:ext uri="{FF2B5EF4-FFF2-40B4-BE49-F238E27FC236}">
                  <a16:creationId xmlns:a16="http://schemas.microsoft.com/office/drawing/2014/main" id="{C887155D-6A3A-4EC2-BABE-1EAFFF568D5C}"/>
                </a:ext>
              </a:extLst>
            </p:cNvPr>
            <p:cNvSpPr txBox="1"/>
            <p:nvPr/>
          </p:nvSpPr>
          <p:spPr>
            <a:xfrm>
              <a:off x="18261875" y="11464955"/>
              <a:ext cx="3788228" cy="923330"/>
            </a:xfrm>
            <a:prstGeom prst="rect">
              <a:avLst/>
            </a:prstGeom>
            <a:noFill/>
          </p:spPr>
          <p:txBody>
            <a:bodyPr wrap="square" rtlCol="0">
              <a:spAutoFit/>
            </a:bodyPr>
            <a:lstStyle/>
            <a:p>
              <a:r>
                <a:rPr lang="en-US" i="1" u="sng">
                  <a:solidFill>
                    <a:schemeClr val="tx1">
                      <a:lumMod val="25000"/>
                      <a:lumOff val="75000"/>
                    </a:schemeClr>
                  </a:solidFill>
                </a:rPr>
                <a:t>Icon Fonts, Vector SVG's, pages 14x14px vector icons.</a:t>
              </a:r>
            </a:p>
            <a:p>
              <a:endParaRPr lang="en-US" i="1" u="sng"/>
            </a:p>
          </p:txBody>
        </p:sp>
      </p:grpSp>
    </p:spTree>
    <p:extLst>
      <p:ext uri="{BB962C8B-B14F-4D97-AF65-F5344CB8AC3E}">
        <p14:creationId xmlns:p14="http://schemas.microsoft.com/office/powerpoint/2010/main" val="156917438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73333">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73333">
                                          <p:cBhvr additive="base">
                                            <p:cTn id="7" dur="2000" fill="hold"/>
                                            <p:tgtEl>
                                              <p:spTgt spid="33"/>
                                            </p:tgtEl>
                                            <p:attrNameLst>
                                              <p:attrName>ppt_x</p:attrName>
                                            </p:attrNameLst>
                                          </p:cBhvr>
                                          <p:tavLst>
                                            <p:tav tm="0">
                                              <p:val>
                                                <p:strVal val="1+#ppt_w/2"/>
                                              </p:val>
                                            </p:tav>
                                            <p:tav tm="100000">
                                              <p:val>
                                                <p:strVal val="#ppt_x"/>
                                              </p:val>
                                            </p:tav>
                                          </p:tavLst>
                                        </p:anim>
                                        <p:anim calcmode="lin" valueType="num" p14:bounceEnd="73333">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73333">
                                      <p:stCondLst>
                                        <p:cond delay="200"/>
                                      </p:stCondLst>
                                      <p:childTnLst>
                                        <p:set>
                                          <p:cBhvr>
                                            <p:cTn id="10" dur="1" fill="hold">
                                              <p:stCondLst>
                                                <p:cond delay="0"/>
                                              </p:stCondLst>
                                            </p:cTn>
                                            <p:tgtEl>
                                              <p:spTgt spid="34"/>
                                            </p:tgtEl>
                                            <p:attrNameLst>
                                              <p:attrName>style.visibility</p:attrName>
                                            </p:attrNameLst>
                                          </p:cBhvr>
                                          <p:to>
                                            <p:strVal val="visible"/>
                                          </p:to>
                                        </p:set>
                                        <p:anim calcmode="lin" valueType="num" p14:bounceEnd="73333">
                                          <p:cBhvr additive="base">
                                            <p:cTn id="11" dur="2000" fill="hold"/>
                                            <p:tgtEl>
                                              <p:spTgt spid="34"/>
                                            </p:tgtEl>
                                            <p:attrNameLst>
                                              <p:attrName>ppt_x</p:attrName>
                                            </p:attrNameLst>
                                          </p:cBhvr>
                                          <p:tavLst>
                                            <p:tav tm="0">
                                              <p:val>
                                                <p:strVal val="1+#ppt_w/2"/>
                                              </p:val>
                                            </p:tav>
                                            <p:tav tm="100000">
                                              <p:val>
                                                <p:strVal val="#ppt_x"/>
                                              </p:val>
                                            </p:tav>
                                          </p:tavLst>
                                        </p:anim>
                                        <p:anim calcmode="lin" valueType="num" p14:bounceEnd="73333">
                                          <p:cBhvr additive="base">
                                            <p:cTn id="12" dur="2000" fill="hold"/>
                                            <p:tgtEl>
                                              <p:spTgt spid="3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73333">
                                      <p:stCondLst>
                                        <p:cond delay="400"/>
                                      </p:stCondLst>
                                      <p:childTnLst>
                                        <p:set>
                                          <p:cBhvr>
                                            <p:cTn id="14" dur="1" fill="hold">
                                              <p:stCondLst>
                                                <p:cond delay="0"/>
                                              </p:stCondLst>
                                            </p:cTn>
                                            <p:tgtEl>
                                              <p:spTgt spid="35"/>
                                            </p:tgtEl>
                                            <p:attrNameLst>
                                              <p:attrName>style.visibility</p:attrName>
                                            </p:attrNameLst>
                                          </p:cBhvr>
                                          <p:to>
                                            <p:strVal val="visible"/>
                                          </p:to>
                                        </p:set>
                                        <p:anim calcmode="lin" valueType="num" p14:bounceEnd="73333">
                                          <p:cBhvr additive="base">
                                            <p:cTn id="15" dur="2000" fill="hold"/>
                                            <p:tgtEl>
                                              <p:spTgt spid="35"/>
                                            </p:tgtEl>
                                            <p:attrNameLst>
                                              <p:attrName>ppt_x</p:attrName>
                                            </p:attrNameLst>
                                          </p:cBhvr>
                                          <p:tavLst>
                                            <p:tav tm="0">
                                              <p:val>
                                                <p:strVal val="1+#ppt_w/2"/>
                                              </p:val>
                                            </p:tav>
                                            <p:tav tm="100000">
                                              <p:val>
                                                <p:strVal val="#ppt_x"/>
                                              </p:val>
                                            </p:tav>
                                          </p:tavLst>
                                        </p:anim>
                                        <p:anim calcmode="lin" valueType="num" p14:bounceEnd="73333">
                                          <p:cBhvr additive="base">
                                            <p:cTn id="16" dur="2000" fill="hold"/>
                                            <p:tgtEl>
                                              <p:spTgt spid="3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73333">
                                      <p:stCondLst>
                                        <p:cond delay="600"/>
                                      </p:stCondLst>
                                      <p:childTnLst>
                                        <p:set>
                                          <p:cBhvr>
                                            <p:cTn id="18" dur="1" fill="hold">
                                              <p:stCondLst>
                                                <p:cond delay="0"/>
                                              </p:stCondLst>
                                            </p:cTn>
                                            <p:tgtEl>
                                              <p:spTgt spid="36"/>
                                            </p:tgtEl>
                                            <p:attrNameLst>
                                              <p:attrName>style.visibility</p:attrName>
                                            </p:attrNameLst>
                                          </p:cBhvr>
                                          <p:to>
                                            <p:strVal val="visible"/>
                                          </p:to>
                                        </p:set>
                                        <p:anim calcmode="lin" valueType="num" p14:bounceEnd="73333">
                                          <p:cBhvr additive="base">
                                            <p:cTn id="19" dur="2000" fill="hold"/>
                                            <p:tgtEl>
                                              <p:spTgt spid="36"/>
                                            </p:tgtEl>
                                            <p:attrNameLst>
                                              <p:attrName>ppt_x</p:attrName>
                                            </p:attrNameLst>
                                          </p:cBhvr>
                                          <p:tavLst>
                                            <p:tav tm="0">
                                              <p:val>
                                                <p:strVal val="1+#ppt_w/2"/>
                                              </p:val>
                                            </p:tav>
                                            <p:tav tm="100000">
                                              <p:val>
                                                <p:strVal val="#ppt_x"/>
                                              </p:val>
                                            </p:tav>
                                          </p:tavLst>
                                        </p:anim>
                                        <p:anim calcmode="lin" valueType="num" p14:bounceEnd="73333">
                                          <p:cBhvr additive="base">
                                            <p:cTn id="20" dur="2000" fill="hold"/>
                                            <p:tgtEl>
                                              <p:spTgt spid="36"/>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80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300"/>
                                            <p:tgtEl>
                                              <p:spTgt spid="37"/>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300"/>
                                            <p:tgtEl>
                                              <p:spTgt spid="5"/>
                                            </p:tgtEl>
                                          </p:cBhvr>
                                        </p:animEffect>
                                      </p:childTnLst>
                                    </p:cTn>
                                  </p:par>
                                  <p:par>
                                    <p:cTn id="27" presetID="10" presetClass="entr" presetSubtype="0" fill="hold" grpId="0" nodeType="withEffect">
                                      <p:stCondLst>
                                        <p:cond delay="120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300"/>
                                            <p:tgtEl>
                                              <p:spTgt spid="43"/>
                                            </p:tgtEl>
                                          </p:cBhvr>
                                        </p:animEffect>
                                      </p:childTnLst>
                                    </p:cTn>
                                  </p:par>
                                  <p:par>
                                    <p:cTn id="30" presetID="10" presetClass="entr" presetSubtype="0" fill="hold" grpId="0" nodeType="withEffect">
                                      <p:stCondLst>
                                        <p:cond delay="140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300"/>
                                            <p:tgtEl>
                                              <p:spTgt spid="38"/>
                                            </p:tgtEl>
                                          </p:cBhvr>
                                        </p:animEffect>
                                      </p:childTnLst>
                                    </p:cTn>
                                  </p:par>
                                  <p:par>
                                    <p:cTn id="33" presetID="10" presetClass="entr" presetSubtype="0" fill="hold" grpId="0" nodeType="withEffect">
                                      <p:stCondLst>
                                        <p:cond delay="200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300"/>
                                            <p:tgtEl>
                                              <p:spTgt spid="39"/>
                                            </p:tgtEl>
                                          </p:cBhvr>
                                        </p:animEffect>
                                      </p:childTnLst>
                                    </p:cTn>
                                  </p:par>
                                  <p:par>
                                    <p:cTn id="36" presetID="10" presetClass="entr" presetSubtype="0" fill="hold" grpId="0" nodeType="withEffect">
                                      <p:stCondLst>
                                        <p:cond delay="220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300"/>
                                            <p:tgtEl>
                                              <p:spTgt spid="44"/>
                                            </p:tgtEl>
                                          </p:cBhvr>
                                        </p:animEffect>
                                      </p:childTnLst>
                                    </p:cTn>
                                  </p:par>
                                  <p:par>
                                    <p:cTn id="39" presetID="10" presetClass="entr" presetSubtype="0" fill="hold" grpId="0" nodeType="withEffect">
                                      <p:stCondLst>
                                        <p:cond delay="240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300"/>
                                            <p:tgtEl>
                                              <p:spTgt spid="45"/>
                                            </p:tgtEl>
                                          </p:cBhvr>
                                        </p:animEffect>
                                      </p:childTnLst>
                                    </p:cTn>
                                  </p:par>
                                  <p:par>
                                    <p:cTn id="42" presetID="10" presetClass="entr" presetSubtype="0" fill="hold" grpId="0" nodeType="withEffect">
                                      <p:stCondLst>
                                        <p:cond delay="260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300"/>
                                            <p:tgtEl>
                                              <p:spTgt spid="40"/>
                                            </p:tgtEl>
                                          </p:cBhvr>
                                        </p:animEffect>
                                      </p:childTnLst>
                                    </p:cTn>
                                  </p:par>
                                  <p:par>
                                    <p:cTn id="45" presetID="10"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300"/>
                                            <p:tgtEl>
                                              <p:spTgt spid="25"/>
                                            </p:tgtEl>
                                          </p:cBhvr>
                                        </p:animEffect>
                                      </p:childTnLst>
                                    </p:cTn>
                                  </p:par>
                                  <p:par>
                                    <p:cTn id="48" presetID="10" presetClass="entr" presetSubtype="0" fill="hold" nodeType="withEffect">
                                      <p:stCondLst>
                                        <p:cond delay="20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300"/>
                                            <p:tgtEl>
                                              <p:spTgt spid="29"/>
                                            </p:tgtEl>
                                          </p:cBhvr>
                                        </p:animEffect>
                                      </p:childTnLst>
                                    </p:cTn>
                                  </p:par>
                                  <p:par>
                                    <p:cTn id="51" presetID="10" presetClass="entr" presetSubtype="0" fill="hold" nodeType="withEffect">
                                      <p:stCondLst>
                                        <p:cond delay="40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300"/>
                                            <p:tgtEl>
                                              <p:spTgt spid="42"/>
                                            </p:tgtEl>
                                          </p:cBhvr>
                                        </p:animEffect>
                                      </p:childTnLst>
                                    </p:cTn>
                                  </p:par>
                                  <p:par>
                                    <p:cTn id="54" presetID="10" presetClass="entr" presetSubtype="0" fill="hold" nodeType="withEffect">
                                      <p:stCondLst>
                                        <p:cond delay="60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3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p:bldP spid="38" grpId="0"/>
          <p:bldP spid="39" grpId="0"/>
          <p:bldP spid="40" grpId="0"/>
          <p:bldP spid="5" grpId="0"/>
          <p:bldP spid="43" grpId="0"/>
          <p:bldP spid="44" grpId="0"/>
          <p:bldP spid="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0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2000" fill="hold"/>
                                            <p:tgtEl>
                                              <p:spTgt spid="34"/>
                                            </p:tgtEl>
                                            <p:attrNameLst>
                                              <p:attrName>ppt_x</p:attrName>
                                            </p:attrNameLst>
                                          </p:cBhvr>
                                          <p:tavLst>
                                            <p:tav tm="0">
                                              <p:val>
                                                <p:strVal val="1+#ppt_w/2"/>
                                              </p:val>
                                            </p:tav>
                                            <p:tav tm="100000">
                                              <p:val>
                                                <p:strVal val="#ppt_x"/>
                                              </p:val>
                                            </p:tav>
                                          </p:tavLst>
                                        </p:anim>
                                        <p:anim calcmode="lin" valueType="num">
                                          <p:cBhvr additive="base">
                                            <p:cTn id="12" dur="2000" fill="hold"/>
                                            <p:tgtEl>
                                              <p:spTgt spid="3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40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2000" fill="hold"/>
                                            <p:tgtEl>
                                              <p:spTgt spid="35"/>
                                            </p:tgtEl>
                                            <p:attrNameLst>
                                              <p:attrName>ppt_x</p:attrName>
                                            </p:attrNameLst>
                                          </p:cBhvr>
                                          <p:tavLst>
                                            <p:tav tm="0">
                                              <p:val>
                                                <p:strVal val="1+#ppt_w/2"/>
                                              </p:val>
                                            </p:tav>
                                            <p:tav tm="100000">
                                              <p:val>
                                                <p:strVal val="#ppt_x"/>
                                              </p:val>
                                            </p:tav>
                                          </p:tavLst>
                                        </p:anim>
                                        <p:anim calcmode="lin" valueType="num">
                                          <p:cBhvr additive="base">
                                            <p:cTn id="16" dur="2000" fill="hold"/>
                                            <p:tgtEl>
                                              <p:spTgt spid="3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60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2000" fill="hold"/>
                                            <p:tgtEl>
                                              <p:spTgt spid="36"/>
                                            </p:tgtEl>
                                            <p:attrNameLst>
                                              <p:attrName>ppt_x</p:attrName>
                                            </p:attrNameLst>
                                          </p:cBhvr>
                                          <p:tavLst>
                                            <p:tav tm="0">
                                              <p:val>
                                                <p:strVal val="1+#ppt_w/2"/>
                                              </p:val>
                                            </p:tav>
                                            <p:tav tm="100000">
                                              <p:val>
                                                <p:strVal val="#ppt_x"/>
                                              </p:val>
                                            </p:tav>
                                          </p:tavLst>
                                        </p:anim>
                                        <p:anim calcmode="lin" valueType="num">
                                          <p:cBhvr additive="base">
                                            <p:cTn id="20" dur="2000" fill="hold"/>
                                            <p:tgtEl>
                                              <p:spTgt spid="36"/>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80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300"/>
                                            <p:tgtEl>
                                              <p:spTgt spid="37"/>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300"/>
                                            <p:tgtEl>
                                              <p:spTgt spid="5"/>
                                            </p:tgtEl>
                                          </p:cBhvr>
                                        </p:animEffect>
                                      </p:childTnLst>
                                    </p:cTn>
                                  </p:par>
                                  <p:par>
                                    <p:cTn id="27" presetID="10" presetClass="entr" presetSubtype="0" fill="hold" grpId="0" nodeType="withEffect">
                                      <p:stCondLst>
                                        <p:cond delay="120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300"/>
                                            <p:tgtEl>
                                              <p:spTgt spid="43"/>
                                            </p:tgtEl>
                                          </p:cBhvr>
                                        </p:animEffect>
                                      </p:childTnLst>
                                    </p:cTn>
                                  </p:par>
                                  <p:par>
                                    <p:cTn id="30" presetID="10" presetClass="entr" presetSubtype="0" fill="hold" grpId="0" nodeType="withEffect">
                                      <p:stCondLst>
                                        <p:cond delay="140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300"/>
                                            <p:tgtEl>
                                              <p:spTgt spid="38"/>
                                            </p:tgtEl>
                                          </p:cBhvr>
                                        </p:animEffect>
                                      </p:childTnLst>
                                    </p:cTn>
                                  </p:par>
                                  <p:par>
                                    <p:cTn id="33" presetID="10" presetClass="entr" presetSubtype="0" fill="hold" grpId="0" nodeType="withEffect">
                                      <p:stCondLst>
                                        <p:cond delay="200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300"/>
                                            <p:tgtEl>
                                              <p:spTgt spid="39"/>
                                            </p:tgtEl>
                                          </p:cBhvr>
                                        </p:animEffect>
                                      </p:childTnLst>
                                    </p:cTn>
                                  </p:par>
                                  <p:par>
                                    <p:cTn id="36" presetID="10" presetClass="entr" presetSubtype="0" fill="hold" grpId="0" nodeType="withEffect">
                                      <p:stCondLst>
                                        <p:cond delay="220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300"/>
                                            <p:tgtEl>
                                              <p:spTgt spid="44"/>
                                            </p:tgtEl>
                                          </p:cBhvr>
                                        </p:animEffect>
                                      </p:childTnLst>
                                    </p:cTn>
                                  </p:par>
                                  <p:par>
                                    <p:cTn id="39" presetID="10" presetClass="entr" presetSubtype="0" fill="hold" grpId="0" nodeType="withEffect">
                                      <p:stCondLst>
                                        <p:cond delay="240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300"/>
                                            <p:tgtEl>
                                              <p:spTgt spid="45"/>
                                            </p:tgtEl>
                                          </p:cBhvr>
                                        </p:animEffect>
                                      </p:childTnLst>
                                    </p:cTn>
                                  </p:par>
                                  <p:par>
                                    <p:cTn id="42" presetID="10" presetClass="entr" presetSubtype="0" fill="hold" grpId="0" nodeType="withEffect">
                                      <p:stCondLst>
                                        <p:cond delay="260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300"/>
                                            <p:tgtEl>
                                              <p:spTgt spid="40"/>
                                            </p:tgtEl>
                                          </p:cBhvr>
                                        </p:animEffect>
                                      </p:childTnLst>
                                    </p:cTn>
                                  </p:par>
                                  <p:par>
                                    <p:cTn id="45" presetID="10"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300"/>
                                            <p:tgtEl>
                                              <p:spTgt spid="25"/>
                                            </p:tgtEl>
                                          </p:cBhvr>
                                        </p:animEffect>
                                      </p:childTnLst>
                                    </p:cTn>
                                  </p:par>
                                  <p:par>
                                    <p:cTn id="48" presetID="10" presetClass="entr" presetSubtype="0" fill="hold" nodeType="withEffect">
                                      <p:stCondLst>
                                        <p:cond delay="20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300"/>
                                            <p:tgtEl>
                                              <p:spTgt spid="29"/>
                                            </p:tgtEl>
                                          </p:cBhvr>
                                        </p:animEffect>
                                      </p:childTnLst>
                                    </p:cTn>
                                  </p:par>
                                  <p:par>
                                    <p:cTn id="51" presetID="10" presetClass="entr" presetSubtype="0" fill="hold" nodeType="withEffect">
                                      <p:stCondLst>
                                        <p:cond delay="40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300"/>
                                            <p:tgtEl>
                                              <p:spTgt spid="42"/>
                                            </p:tgtEl>
                                          </p:cBhvr>
                                        </p:animEffect>
                                      </p:childTnLst>
                                    </p:cTn>
                                  </p:par>
                                  <p:par>
                                    <p:cTn id="54" presetID="10" presetClass="entr" presetSubtype="0" fill="hold" nodeType="withEffect">
                                      <p:stCondLst>
                                        <p:cond delay="60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3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p:bldP spid="38" grpId="0"/>
          <p:bldP spid="39" grpId="0"/>
          <p:bldP spid="40" grpId="0"/>
          <p:bldP spid="5" grpId="0"/>
          <p:bldP spid="43" grpId="0"/>
          <p:bldP spid="44" grpId="0"/>
          <p:bldP spid="4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364BAE7-CDD1-4FE4-8E02-2E20D1599B6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301" r="5301"/>
          <a:stretch>
            <a:fillRect/>
          </a:stretch>
        </p:blipFill>
        <p:spPr/>
      </p:pic>
      <p:sp>
        <p:nvSpPr>
          <p:cNvPr id="8" name="TextBox 7">
            <a:extLst>
              <a:ext uri="{FF2B5EF4-FFF2-40B4-BE49-F238E27FC236}">
                <a16:creationId xmlns:a16="http://schemas.microsoft.com/office/drawing/2014/main" id="{D48C81A0-7DFC-4F3D-95C7-7A5BAD2FA976}"/>
              </a:ext>
            </a:extLst>
          </p:cNvPr>
          <p:cNvSpPr txBox="1"/>
          <p:nvPr/>
        </p:nvSpPr>
        <p:spPr>
          <a:xfrm>
            <a:off x="5206303" y="3094663"/>
            <a:ext cx="6382724" cy="4708981"/>
          </a:xfrm>
          <a:prstGeom prst="rect">
            <a:avLst/>
          </a:prstGeom>
          <a:noFill/>
        </p:spPr>
        <p:txBody>
          <a:bodyPr wrap="square" rtlCol="0">
            <a:spAutoFit/>
          </a:bodyPr>
          <a:lstStyle/>
          <a:p>
            <a:r>
              <a:rPr lang="en-US" sz="6000">
                <a:latin typeface="+mj-lt"/>
              </a:rPr>
              <a:t>Create your own </a:t>
            </a:r>
            <a:r>
              <a:rPr lang="en-US" sz="6000" b="1">
                <a:latin typeface="+mj-lt"/>
              </a:rPr>
              <a:t>presentation</a:t>
            </a:r>
            <a:r>
              <a:rPr lang="en-US" sz="6000">
                <a:latin typeface="+mj-lt"/>
              </a:rPr>
              <a:t> </a:t>
            </a:r>
            <a:r>
              <a:rPr lang="en-US" sz="6000" b="1">
                <a:latin typeface="+mj-lt"/>
              </a:rPr>
              <a:t>with</a:t>
            </a:r>
            <a:r>
              <a:rPr lang="en-US" sz="6000">
                <a:latin typeface="+mj-lt"/>
              </a:rPr>
              <a:t> endless possibilities.</a:t>
            </a:r>
          </a:p>
        </p:txBody>
      </p:sp>
      <p:sp>
        <p:nvSpPr>
          <p:cNvPr id="9" name="Rectangle: Rounded Corners 8">
            <a:extLst>
              <a:ext uri="{FF2B5EF4-FFF2-40B4-BE49-F238E27FC236}">
                <a16:creationId xmlns:a16="http://schemas.microsoft.com/office/drawing/2014/main" id="{4AEADC7F-17E5-4B1B-B6EF-9121B741AF68}"/>
              </a:ext>
            </a:extLst>
          </p:cNvPr>
          <p:cNvSpPr/>
          <p:nvPr/>
        </p:nvSpPr>
        <p:spPr>
          <a:xfrm rot="2700000">
            <a:off x="14302598" y="6314820"/>
            <a:ext cx="1776480" cy="1776480"/>
          </a:xfrm>
          <a:prstGeom prst="roundRect">
            <a:avLst>
              <a:gd name="adj" fmla="val 21316"/>
            </a:avLst>
          </a:prstGeom>
          <a:solidFill>
            <a:schemeClr val="accent1"/>
          </a:solidFill>
          <a:ln>
            <a:no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3942541-543D-4455-8AE8-167DC603337C}"/>
              </a:ext>
            </a:extLst>
          </p:cNvPr>
          <p:cNvSpPr txBox="1"/>
          <p:nvPr/>
        </p:nvSpPr>
        <p:spPr>
          <a:xfrm>
            <a:off x="14613597" y="6818338"/>
            <a:ext cx="1154482" cy="769441"/>
          </a:xfrm>
          <a:prstGeom prst="rect">
            <a:avLst/>
          </a:prstGeom>
          <a:noFill/>
        </p:spPr>
        <p:txBody>
          <a:bodyPr wrap="none" rtlCol="0" anchor="ctr">
            <a:spAutoFit/>
          </a:bodyPr>
          <a:lstStyle/>
          <a:p>
            <a:pPr algn="ctr"/>
            <a:r>
              <a:rPr lang="en-US" sz="4400" b="1">
                <a:solidFill>
                  <a:schemeClr val="bg1"/>
                </a:solidFill>
                <a:latin typeface="+mj-lt"/>
              </a:rPr>
              <a:t>#01</a:t>
            </a:r>
          </a:p>
        </p:txBody>
      </p:sp>
      <p:cxnSp>
        <p:nvCxnSpPr>
          <p:cNvPr id="17" name="Straight Connector 16">
            <a:extLst>
              <a:ext uri="{FF2B5EF4-FFF2-40B4-BE49-F238E27FC236}">
                <a16:creationId xmlns:a16="http://schemas.microsoft.com/office/drawing/2014/main" id="{26460DF4-1ABB-4387-9053-A4E07B71D1F6}"/>
              </a:ext>
            </a:extLst>
          </p:cNvPr>
          <p:cNvCxnSpPr/>
          <p:nvPr/>
        </p:nvCxnSpPr>
        <p:spPr>
          <a:xfrm>
            <a:off x="5206303" y="8182035"/>
            <a:ext cx="31913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5B3AF4F-F7F0-400C-A023-3282FE1DD0D1}"/>
              </a:ext>
            </a:extLst>
          </p:cNvPr>
          <p:cNvSpPr txBox="1"/>
          <p:nvPr/>
        </p:nvSpPr>
        <p:spPr>
          <a:xfrm>
            <a:off x="5206303" y="8459222"/>
            <a:ext cx="4409645" cy="1891287"/>
          </a:xfrm>
          <a:prstGeom prst="rect">
            <a:avLst/>
          </a:prstGeom>
          <a:noFill/>
        </p:spPr>
        <p:txBody>
          <a:bodyPr wrap="square" rtlCol="0">
            <a:spAutoFit/>
          </a:bodyPr>
          <a:lstStyle/>
          <a:p>
            <a:pPr>
              <a:lnSpc>
                <a:spcPct val="150000"/>
              </a:lnSpc>
            </a:pPr>
            <a:r>
              <a:rPr lang="en-US" sz="2000"/>
              <a:t>Fusce tincidunt eget ligula vitae hendrerit. Phasellus id ligula ut enim elementum bibendum eget eget magna. Fusce in magna diam.</a:t>
            </a:r>
          </a:p>
        </p:txBody>
      </p:sp>
    </p:spTree>
    <p:extLst>
      <p:ext uri="{BB962C8B-B14F-4D97-AF65-F5344CB8AC3E}">
        <p14:creationId xmlns:p14="http://schemas.microsoft.com/office/powerpoint/2010/main" val="14454635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643E1CBA-BFD8-4A11-AB12-82E28E29B43B}"/>
              </a:ext>
            </a:extLst>
          </p:cNvPr>
          <p:cNvSpPr txBox="1"/>
          <p:nvPr/>
        </p:nvSpPr>
        <p:spPr>
          <a:xfrm>
            <a:off x="3419195" y="10647867"/>
            <a:ext cx="17936470" cy="707886"/>
          </a:xfrm>
          <a:prstGeom prst="rect">
            <a:avLst/>
          </a:prstGeom>
          <a:noFill/>
        </p:spPr>
        <p:txBody>
          <a:bodyPr wrap="square" rtlCol="0">
            <a:spAutoFit/>
          </a:bodyPr>
          <a:lstStyle/>
          <a:p>
            <a:pPr algn="ctr"/>
            <a:r>
              <a:rPr lang="en-US" sz="2000" dirty="0"/>
              <a:t>Maecenas </a:t>
            </a:r>
            <a:r>
              <a:rPr lang="en-US" sz="2000" dirty="0" err="1"/>
              <a:t>facilisis</a:t>
            </a:r>
            <a:r>
              <a:rPr lang="en-US" sz="2000" dirty="0"/>
              <a:t> </a:t>
            </a:r>
            <a:r>
              <a:rPr lang="en-US" sz="2000" dirty="0" err="1"/>
              <a:t>facilisis</a:t>
            </a:r>
            <a:r>
              <a:rPr lang="en-US" sz="2000" dirty="0"/>
              <a:t> </a:t>
            </a:r>
            <a:r>
              <a:rPr lang="en-US" sz="2000" dirty="0" err="1"/>
              <a:t>odio</a:t>
            </a:r>
            <a:r>
              <a:rPr lang="en-US" sz="2000" dirty="0"/>
              <a:t> id </a:t>
            </a:r>
            <a:r>
              <a:rPr lang="en-US" sz="2000" dirty="0" err="1"/>
              <a:t>varius</a:t>
            </a:r>
            <a:r>
              <a:rPr lang="en-US" sz="2000" dirty="0"/>
              <a:t>. </a:t>
            </a:r>
            <a:r>
              <a:rPr lang="en-US" sz="2000" dirty="0" err="1"/>
              <a:t>Etiam</a:t>
            </a:r>
            <a:r>
              <a:rPr lang="en-US" sz="2000" dirty="0"/>
              <a:t> </a:t>
            </a:r>
            <a:r>
              <a:rPr lang="en-US" sz="2000" dirty="0" err="1"/>
              <a:t>congue</a:t>
            </a:r>
            <a:r>
              <a:rPr lang="en-US" sz="2000" dirty="0"/>
              <a:t> </a:t>
            </a:r>
            <a:r>
              <a:rPr lang="en-US" sz="2000" dirty="0" err="1"/>
              <a:t>egestas</a:t>
            </a:r>
            <a:r>
              <a:rPr lang="en-US" sz="2000" dirty="0"/>
              <a:t> </a:t>
            </a:r>
            <a:r>
              <a:rPr lang="en-US" sz="2000" dirty="0" err="1"/>
              <a:t>orci</a:t>
            </a:r>
            <a:r>
              <a:rPr lang="en-US" sz="2000" dirty="0"/>
              <a:t> at </a:t>
            </a:r>
            <a:r>
              <a:rPr lang="en-US" sz="2000" dirty="0" err="1"/>
              <a:t>bibendum</a:t>
            </a:r>
            <a:r>
              <a:rPr lang="en-US" sz="2000" dirty="0"/>
              <a:t>.  </a:t>
            </a:r>
            <a:r>
              <a:rPr lang="en-US" sz="2000" dirty="0" err="1"/>
              <a:t>Donec</a:t>
            </a:r>
            <a:r>
              <a:rPr lang="en-US" sz="2000" dirty="0"/>
              <a:t> </a:t>
            </a:r>
            <a:r>
              <a:rPr lang="en-US" sz="2000" dirty="0" err="1"/>
              <a:t>eget</a:t>
            </a:r>
            <a:r>
              <a:rPr lang="en-US" sz="2000" dirty="0"/>
              <a:t> </a:t>
            </a:r>
            <a:r>
              <a:rPr lang="en-US" sz="2000" dirty="0" err="1"/>
              <a:t>viverra</a:t>
            </a:r>
            <a:r>
              <a:rPr lang="en-US" sz="2000" dirty="0"/>
              <a:t> nisi, non </a:t>
            </a:r>
            <a:r>
              <a:rPr lang="en-US" sz="2000" dirty="0" err="1"/>
              <a:t>luctus</a:t>
            </a:r>
            <a:r>
              <a:rPr lang="en-US" sz="2000" dirty="0"/>
              <a:t> </a:t>
            </a:r>
            <a:r>
              <a:rPr lang="en-US" sz="2000" dirty="0" err="1"/>
              <a:t>arcu</a:t>
            </a:r>
            <a:r>
              <a:rPr lang="en-US" sz="2000" dirty="0"/>
              <a:t>. Sed ipsum </a:t>
            </a:r>
            <a:r>
              <a:rPr lang="en-US" sz="2000" dirty="0" err="1"/>
              <a:t>leo</a:t>
            </a:r>
            <a:r>
              <a:rPr lang="en-US" sz="2000" dirty="0"/>
              <a:t>, </a:t>
            </a:r>
            <a:r>
              <a:rPr lang="en-US" sz="2000" dirty="0" err="1"/>
              <a:t>volutpat</a:t>
            </a:r>
            <a:r>
              <a:rPr lang="en-US" sz="2000" dirty="0"/>
              <a:t> id convallis vitae, </a:t>
            </a:r>
            <a:r>
              <a:rPr lang="en-US" sz="2000" dirty="0" err="1"/>
              <a:t>mollis</a:t>
            </a:r>
            <a:r>
              <a:rPr lang="en-US" sz="2000" dirty="0"/>
              <a:t> ac dui. Cum sociis </a:t>
            </a:r>
            <a:r>
              <a:rPr lang="en-US" sz="2000" dirty="0" err="1"/>
              <a:t>natoque</a:t>
            </a:r>
            <a:r>
              <a:rPr lang="en-US" sz="2000" dirty="0"/>
              <a:t> </a:t>
            </a:r>
            <a:r>
              <a:rPr lang="en-US" sz="2000" dirty="0" err="1"/>
              <a:t>penatibus</a:t>
            </a:r>
            <a:r>
              <a:rPr lang="en-US" sz="2000" dirty="0"/>
              <a:t> et </a:t>
            </a:r>
            <a:r>
              <a:rPr lang="en-US" sz="2000" dirty="0" err="1"/>
              <a:t>magnis</a:t>
            </a:r>
            <a:r>
              <a:rPr lang="en-US" sz="2000" dirty="0"/>
              <a:t> dis parturient </a:t>
            </a:r>
            <a:r>
              <a:rPr lang="en-US" sz="2000" dirty="0" err="1"/>
              <a:t>montes</a:t>
            </a:r>
            <a:r>
              <a:rPr lang="en-US" sz="2000" dirty="0"/>
              <a:t>, </a:t>
            </a:r>
            <a:r>
              <a:rPr lang="en-US" sz="2000" dirty="0" err="1"/>
              <a:t>nascetur</a:t>
            </a:r>
            <a:r>
              <a:rPr lang="en-US" sz="2000" dirty="0"/>
              <a:t> </a:t>
            </a:r>
            <a:r>
              <a:rPr lang="en-US" sz="2000" dirty="0" err="1"/>
              <a:t>ridiculus</a:t>
            </a:r>
            <a:r>
              <a:rPr lang="en-US" sz="2000" dirty="0"/>
              <a:t> mus.</a:t>
            </a:r>
          </a:p>
        </p:txBody>
      </p:sp>
      <p:grpSp>
        <p:nvGrpSpPr>
          <p:cNvPr id="2" name="Group 1">
            <a:extLst>
              <a:ext uri="{FF2B5EF4-FFF2-40B4-BE49-F238E27FC236}">
                <a16:creationId xmlns:a16="http://schemas.microsoft.com/office/drawing/2014/main" id="{E8AC3870-B996-4902-829E-62BB413D9867}"/>
              </a:ext>
            </a:extLst>
          </p:cNvPr>
          <p:cNvGrpSpPr/>
          <p:nvPr/>
        </p:nvGrpSpPr>
        <p:grpSpPr>
          <a:xfrm>
            <a:off x="2086191" y="3507808"/>
            <a:ext cx="20214793" cy="6191285"/>
            <a:chOff x="2792692" y="3507808"/>
            <a:chExt cx="17506670" cy="6191285"/>
          </a:xfrm>
        </p:grpSpPr>
        <p:grpSp>
          <p:nvGrpSpPr>
            <p:cNvPr id="61" name="Group 60">
              <a:extLst>
                <a:ext uri="{FF2B5EF4-FFF2-40B4-BE49-F238E27FC236}">
                  <a16:creationId xmlns:a16="http://schemas.microsoft.com/office/drawing/2014/main" id="{4D2BC307-F8A7-47AD-A8D4-1CBCBD1542EB}"/>
                </a:ext>
              </a:extLst>
            </p:cNvPr>
            <p:cNvGrpSpPr/>
            <p:nvPr/>
          </p:nvGrpSpPr>
          <p:grpSpPr>
            <a:xfrm>
              <a:off x="2792692" y="3507808"/>
              <a:ext cx="17506670" cy="4743072"/>
              <a:chOff x="2792692" y="2726758"/>
              <a:chExt cx="17506670" cy="4743072"/>
            </a:xfrm>
          </p:grpSpPr>
          <p:sp>
            <p:nvSpPr>
              <p:cNvPr id="25" name="TextBox 24">
                <a:extLst>
                  <a:ext uri="{FF2B5EF4-FFF2-40B4-BE49-F238E27FC236}">
                    <a16:creationId xmlns:a16="http://schemas.microsoft.com/office/drawing/2014/main" id="{0BA7589A-83C9-4546-902F-977829B45D90}"/>
                  </a:ext>
                </a:extLst>
              </p:cNvPr>
              <p:cNvSpPr txBox="1"/>
              <p:nvPr/>
            </p:nvSpPr>
            <p:spPr>
              <a:xfrm>
                <a:off x="2792692" y="2726758"/>
                <a:ext cx="962123" cy="461665"/>
              </a:xfrm>
              <a:prstGeom prst="rect">
                <a:avLst/>
              </a:prstGeom>
              <a:noFill/>
            </p:spPr>
            <p:txBody>
              <a:bodyPr wrap="none" rtlCol="0" anchor="ctr">
                <a:spAutoFit/>
              </a:bodyPr>
              <a:lstStyle/>
              <a:p>
                <a:pPr algn="r"/>
                <a:r>
                  <a:rPr lang="en-US" sz="2400"/>
                  <a:t>100%</a:t>
                </a:r>
              </a:p>
            </p:txBody>
          </p:sp>
          <p:sp>
            <p:nvSpPr>
              <p:cNvPr id="26" name="TextBox 25">
                <a:extLst>
                  <a:ext uri="{FF2B5EF4-FFF2-40B4-BE49-F238E27FC236}">
                    <a16:creationId xmlns:a16="http://schemas.microsoft.com/office/drawing/2014/main" id="{D3EC78F9-D76D-4E37-8D6A-E89887C9986D}"/>
                  </a:ext>
                </a:extLst>
              </p:cNvPr>
              <p:cNvSpPr txBox="1"/>
              <p:nvPr/>
            </p:nvSpPr>
            <p:spPr>
              <a:xfrm>
                <a:off x="2969023" y="6052114"/>
                <a:ext cx="785792" cy="461665"/>
              </a:xfrm>
              <a:prstGeom prst="rect">
                <a:avLst/>
              </a:prstGeom>
              <a:noFill/>
            </p:spPr>
            <p:txBody>
              <a:bodyPr wrap="none" rtlCol="0" anchor="ctr">
                <a:spAutoFit/>
              </a:bodyPr>
              <a:lstStyle/>
              <a:p>
                <a:pPr algn="r"/>
                <a:r>
                  <a:rPr lang="en-US" sz="2400"/>
                  <a:t>25%</a:t>
                </a:r>
              </a:p>
            </p:txBody>
          </p:sp>
          <p:sp>
            <p:nvSpPr>
              <p:cNvPr id="27" name="TextBox 26">
                <a:extLst>
                  <a:ext uri="{FF2B5EF4-FFF2-40B4-BE49-F238E27FC236}">
                    <a16:creationId xmlns:a16="http://schemas.microsoft.com/office/drawing/2014/main" id="{A399B0D6-C9BF-48C8-8F35-68822C5A6C61}"/>
                  </a:ext>
                </a:extLst>
              </p:cNvPr>
              <p:cNvSpPr txBox="1"/>
              <p:nvPr/>
            </p:nvSpPr>
            <p:spPr>
              <a:xfrm>
                <a:off x="2969023" y="4943662"/>
                <a:ext cx="785792" cy="461665"/>
              </a:xfrm>
              <a:prstGeom prst="rect">
                <a:avLst/>
              </a:prstGeom>
              <a:noFill/>
            </p:spPr>
            <p:txBody>
              <a:bodyPr wrap="none" rtlCol="0" anchor="ctr">
                <a:spAutoFit/>
              </a:bodyPr>
              <a:lstStyle/>
              <a:p>
                <a:pPr algn="r"/>
                <a:r>
                  <a:rPr lang="en-US" sz="2400"/>
                  <a:t>50%</a:t>
                </a:r>
              </a:p>
            </p:txBody>
          </p:sp>
          <p:sp>
            <p:nvSpPr>
              <p:cNvPr id="28" name="TextBox 27">
                <a:extLst>
                  <a:ext uri="{FF2B5EF4-FFF2-40B4-BE49-F238E27FC236}">
                    <a16:creationId xmlns:a16="http://schemas.microsoft.com/office/drawing/2014/main" id="{4FDB5B3D-EA16-40F2-9CE9-7488279E3683}"/>
                  </a:ext>
                </a:extLst>
              </p:cNvPr>
              <p:cNvSpPr txBox="1"/>
              <p:nvPr/>
            </p:nvSpPr>
            <p:spPr>
              <a:xfrm>
                <a:off x="2969023" y="3835210"/>
                <a:ext cx="785792" cy="461665"/>
              </a:xfrm>
              <a:prstGeom prst="rect">
                <a:avLst/>
              </a:prstGeom>
              <a:noFill/>
            </p:spPr>
            <p:txBody>
              <a:bodyPr wrap="none" rtlCol="0" anchor="ctr">
                <a:spAutoFit/>
              </a:bodyPr>
              <a:lstStyle/>
              <a:p>
                <a:pPr algn="r"/>
                <a:r>
                  <a:rPr lang="en-US" sz="2400"/>
                  <a:t>75%</a:t>
                </a:r>
              </a:p>
            </p:txBody>
          </p:sp>
          <p:grpSp>
            <p:nvGrpSpPr>
              <p:cNvPr id="45" name="Group 44">
                <a:extLst>
                  <a:ext uri="{FF2B5EF4-FFF2-40B4-BE49-F238E27FC236}">
                    <a16:creationId xmlns:a16="http://schemas.microsoft.com/office/drawing/2014/main" id="{30322A0D-B3F6-43FD-9B16-0027E23E4322}"/>
                  </a:ext>
                </a:extLst>
              </p:cNvPr>
              <p:cNvGrpSpPr/>
              <p:nvPr/>
            </p:nvGrpSpPr>
            <p:grpSpPr>
              <a:xfrm>
                <a:off x="4087812" y="2914650"/>
                <a:ext cx="16211550" cy="4476750"/>
                <a:chOff x="4087812" y="2914650"/>
                <a:chExt cx="16211550" cy="4476750"/>
              </a:xfrm>
            </p:grpSpPr>
            <p:sp>
              <p:nvSpPr>
                <p:cNvPr id="21" name="Rectangle 20">
                  <a:extLst>
                    <a:ext uri="{FF2B5EF4-FFF2-40B4-BE49-F238E27FC236}">
                      <a16:creationId xmlns:a16="http://schemas.microsoft.com/office/drawing/2014/main" id="{B4FEFDC0-38BC-4B7E-ACBA-BEF13D88246B}"/>
                    </a:ext>
                  </a:extLst>
                </p:cNvPr>
                <p:cNvSpPr/>
                <p:nvPr/>
              </p:nvSpPr>
              <p:spPr>
                <a:xfrm>
                  <a:off x="10167124" y="2914650"/>
                  <a:ext cx="2026427" cy="44767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CDDD721-9F92-48EA-9EA5-B04DFB7D9ACA}"/>
                    </a:ext>
                  </a:extLst>
                </p:cNvPr>
                <p:cNvSpPr/>
                <p:nvPr/>
              </p:nvSpPr>
              <p:spPr>
                <a:xfrm>
                  <a:off x="14220047" y="2914650"/>
                  <a:ext cx="2026427" cy="44767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A91EB0A-FAAC-48B5-80E2-9CC920A90821}"/>
                    </a:ext>
                  </a:extLst>
                </p:cNvPr>
                <p:cNvSpPr/>
                <p:nvPr/>
              </p:nvSpPr>
              <p:spPr>
                <a:xfrm>
                  <a:off x="18272935" y="2914650"/>
                  <a:ext cx="2026427" cy="44767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FEFD912-DD5A-4206-96CC-99543E5419CC}"/>
                    </a:ext>
                  </a:extLst>
                </p:cNvPr>
                <p:cNvSpPr/>
                <p:nvPr/>
              </p:nvSpPr>
              <p:spPr>
                <a:xfrm>
                  <a:off x="6114256" y="2914650"/>
                  <a:ext cx="2026427" cy="44767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2A3DA6D1-361B-4300-9025-0ED07EE23C16}"/>
                    </a:ext>
                  </a:extLst>
                </p:cNvPr>
                <p:cNvCxnSpPr/>
                <p:nvPr/>
              </p:nvCxnSpPr>
              <p:spPr>
                <a:xfrm>
                  <a:off x="4087812" y="2914650"/>
                  <a:ext cx="162115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A054C2E-E098-48E6-B753-E4807D56EB5C}"/>
                    </a:ext>
                  </a:extLst>
                </p:cNvPr>
                <p:cNvCxnSpPr/>
                <p:nvPr/>
              </p:nvCxnSpPr>
              <p:spPr>
                <a:xfrm>
                  <a:off x="4087812" y="4033838"/>
                  <a:ext cx="162115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8F930B1-E499-43C3-A72B-FE1C91C9A7CD}"/>
                    </a:ext>
                  </a:extLst>
                </p:cNvPr>
                <p:cNvCxnSpPr/>
                <p:nvPr/>
              </p:nvCxnSpPr>
              <p:spPr>
                <a:xfrm>
                  <a:off x="4087812" y="5153025"/>
                  <a:ext cx="162115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1C59E93-588B-4189-8197-563CD310BAE1}"/>
                    </a:ext>
                  </a:extLst>
                </p:cNvPr>
                <p:cNvCxnSpPr/>
                <p:nvPr/>
              </p:nvCxnSpPr>
              <p:spPr>
                <a:xfrm>
                  <a:off x="4087812" y="6272213"/>
                  <a:ext cx="162115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42D998-9C4C-49C8-9589-F59F692B352E}"/>
                    </a:ext>
                  </a:extLst>
                </p:cNvPr>
                <p:cNvCxnSpPr/>
                <p:nvPr/>
              </p:nvCxnSpPr>
              <p:spPr>
                <a:xfrm>
                  <a:off x="4087812" y="7391400"/>
                  <a:ext cx="162115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A14758C-D685-4074-BFBA-7421180E5FD5}"/>
                    </a:ext>
                  </a:extLst>
                </p:cNvPr>
                <p:cNvCxnSpPr>
                  <a:cxnSpLocks/>
                </p:cNvCxnSpPr>
                <p:nvPr/>
              </p:nvCxnSpPr>
              <p:spPr>
                <a:xfrm>
                  <a:off x="4087812" y="2914650"/>
                  <a:ext cx="0" cy="44767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559BC70-4801-447C-B054-0951CB379446}"/>
                    </a:ext>
                  </a:extLst>
                </p:cNvPr>
                <p:cNvCxnSpPr>
                  <a:cxnSpLocks/>
                </p:cNvCxnSpPr>
                <p:nvPr/>
              </p:nvCxnSpPr>
              <p:spPr>
                <a:xfrm>
                  <a:off x="20299362" y="2914650"/>
                  <a:ext cx="0" cy="44767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016535-3343-4BEE-BA15-E07C689464E3}"/>
                    </a:ext>
                  </a:extLst>
                </p:cNvPr>
                <p:cNvCxnSpPr>
                  <a:cxnSpLocks/>
                </p:cNvCxnSpPr>
                <p:nvPr/>
              </p:nvCxnSpPr>
              <p:spPr>
                <a:xfrm>
                  <a:off x="6114256" y="2914650"/>
                  <a:ext cx="0" cy="44767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D32EE87-6CA5-49B2-990F-3E7F7E2E4F6E}"/>
                    </a:ext>
                  </a:extLst>
                </p:cNvPr>
                <p:cNvCxnSpPr>
                  <a:cxnSpLocks/>
                </p:cNvCxnSpPr>
                <p:nvPr/>
              </p:nvCxnSpPr>
              <p:spPr>
                <a:xfrm>
                  <a:off x="8140700" y="2914650"/>
                  <a:ext cx="0" cy="44767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06E9D64-B247-4370-937C-766089736079}"/>
                    </a:ext>
                  </a:extLst>
                </p:cNvPr>
                <p:cNvCxnSpPr>
                  <a:cxnSpLocks/>
                </p:cNvCxnSpPr>
                <p:nvPr/>
              </p:nvCxnSpPr>
              <p:spPr>
                <a:xfrm>
                  <a:off x="10167144" y="2914650"/>
                  <a:ext cx="0" cy="44767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1F30D6D-E32D-4CB5-9ED2-7E15BCA98703}"/>
                    </a:ext>
                  </a:extLst>
                </p:cNvPr>
                <p:cNvCxnSpPr>
                  <a:cxnSpLocks/>
                </p:cNvCxnSpPr>
                <p:nvPr/>
              </p:nvCxnSpPr>
              <p:spPr>
                <a:xfrm>
                  <a:off x="12193588" y="2914650"/>
                  <a:ext cx="0" cy="44767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13E44F-C608-4A77-AADC-71B62CA134F7}"/>
                    </a:ext>
                  </a:extLst>
                </p:cNvPr>
                <p:cNvCxnSpPr>
                  <a:cxnSpLocks/>
                </p:cNvCxnSpPr>
                <p:nvPr/>
              </p:nvCxnSpPr>
              <p:spPr>
                <a:xfrm>
                  <a:off x="14220032" y="2914650"/>
                  <a:ext cx="0" cy="44767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E6A1237-E950-44A4-BB9E-3CA8262F10AA}"/>
                    </a:ext>
                  </a:extLst>
                </p:cNvPr>
                <p:cNvCxnSpPr>
                  <a:cxnSpLocks/>
                </p:cNvCxnSpPr>
                <p:nvPr/>
              </p:nvCxnSpPr>
              <p:spPr>
                <a:xfrm>
                  <a:off x="16246476" y="2914650"/>
                  <a:ext cx="0" cy="44767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B7CBABA-61EE-407D-843C-821D280FBC66}"/>
                    </a:ext>
                  </a:extLst>
                </p:cNvPr>
                <p:cNvCxnSpPr>
                  <a:cxnSpLocks/>
                </p:cNvCxnSpPr>
                <p:nvPr/>
              </p:nvCxnSpPr>
              <p:spPr>
                <a:xfrm>
                  <a:off x="18272920" y="2914650"/>
                  <a:ext cx="0" cy="44767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98BA9950-C077-437E-BE13-686993DF0F7B}"/>
                  </a:ext>
                </a:extLst>
              </p:cNvPr>
              <p:cNvSpPr txBox="1"/>
              <p:nvPr/>
            </p:nvSpPr>
            <p:spPr>
              <a:xfrm>
                <a:off x="3145353" y="7008165"/>
                <a:ext cx="609462" cy="461665"/>
              </a:xfrm>
              <a:prstGeom prst="rect">
                <a:avLst/>
              </a:prstGeom>
              <a:noFill/>
            </p:spPr>
            <p:txBody>
              <a:bodyPr wrap="none" rtlCol="0" anchor="ctr">
                <a:spAutoFit/>
              </a:bodyPr>
              <a:lstStyle/>
              <a:p>
                <a:pPr algn="r"/>
                <a:r>
                  <a:rPr lang="en-US" sz="2400"/>
                  <a:t>0%</a:t>
                </a:r>
              </a:p>
            </p:txBody>
          </p:sp>
        </p:grpSp>
        <p:sp>
          <p:nvSpPr>
            <p:cNvPr id="62" name="Rectangle 61">
              <a:extLst>
                <a:ext uri="{FF2B5EF4-FFF2-40B4-BE49-F238E27FC236}">
                  <a16:creationId xmlns:a16="http://schemas.microsoft.com/office/drawing/2014/main" id="{5BEAB8AF-D89F-46A4-9A7B-DA9C9D9A979F}"/>
                </a:ext>
              </a:extLst>
            </p:cNvPr>
            <p:cNvSpPr/>
            <p:nvPr/>
          </p:nvSpPr>
          <p:spPr>
            <a:xfrm>
              <a:off x="4529808" y="7554077"/>
              <a:ext cx="928018" cy="2145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6E8B22D-3E84-4622-88A2-6F494A357C0A}"/>
                </a:ext>
              </a:extLst>
            </p:cNvPr>
            <p:cNvSpPr/>
            <p:nvPr/>
          </p:nvSpPr>
          <p:spPr>
            <a:xfrm>
              <a:off x="6586701" y="6392737"/>
              <a:ext cx="928018" cy="33063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835AAB2-A80F-4062-A397-401F2F15559D}"/>
                </a:ext>
              </a:extLst>
            </p:cNvPr>
            <p:cNvSpPr/>
            <p:nvPr/>
          </p:nvSpPr>
          <p:spPr>
            <a:xfrm>
              <a:off x="8643594" y="7078785"/>
              <a:ext cx="928018" cy="26203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9101123-BAC3-4F6D-BB5F-EA5BD5047021}"/>
                </a:ext>
              </a:extLst>
            </p:cNvPr>
            <p:cNvSpPr/>
            <p:nvPr/>
          </p:nvSpPr>
          <p:spPr>
            <a:xfrm>
              <a:off x="10700487" y="5408846"/>
              <a:ext cx="928018" cy="42902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60FCE59A-C781-42EE-A811-0F858A7951B8}"/>
                </a:ext>
              </a:extLst>
            </p:cNvPr>
            <p:cNvSpPr/>
            <p:nvPr/>
          </p:nvSpPr>
          <p:spPr>
            <a:xfrm>
              <a:off x="12757380" y="6392904"/>
              <a:ext cx="928018" cy="33061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5D61F298-A891-425F-90E6-489501AA0DC9}"/>
                </a:ext>
              </a:extLst>
            </p:cNvPr>
            <p:cNvSpPr/>
            <p:nvPr/>
          </p:nvSpPr>
          <p:spPr>
            <a:xfrm>
              <a:off x="14814273" y="4779244"/>
              <a:ext cx="928018" cy="49198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E920D796-C266-4241-B421-3661DD88726F}"/>
                </a:ext>
              </a:extLst>
            </p:cNvPr>
            <p:cNvSpPr/>
            <p:nvPr/>
          </p:nvSpPr>
          <p:spPr>
            <a:xfrm>
              <a:off x="16871166" y="5633885"/>
              <a:ext cx="928018" cy="40652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27C3F3F0-6CF5-416E-9F88-38B34F16B9DE}"/>
                </a:ext>
              </a:extLst>
            </p:cNvPr>
            <p:cNvSpPr/>
            <p:nvPr/>
          </p:nvSpPr>
          <p:spPr>
            <a:xfrm>
              <a:off x="18928062" y="3867457"/>
              <a:ext cx="928018" cy="58316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55CA3502-E352-4226-9A3D-25532D922F3C}"/>
                </a:ext>
              </a:extLst>
            </p:cNvPr>
            <p:cNvSpPr txBox="1"/>
            <p:nvPr/>
          </p:nvSpPr>
          <p:spPr>
            <a:xfrm>
              <a:off x="4605437" y="8641262"/>
              <a:ext cx="835913" cy="646331"/>
            </a:xfrm>
            <a:prstGeom prst="rect">
              <a:avLst/>
            </a:prstGeom>
            <a:noFill/>
          </p:spPr>
          <p:txBody>
            <a:bodyPr wrap="square" rtlCol="0">
              <a:spAutoFit/>
            </a:bodyPr>
            <a:lstStyle/>
            <a:p>
              <a:pPr algn="ctr"/>
              <a:r>
                <a:rPr lang="en-US" dirty="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DATA 01</a:t>
              </a:r>
            </a:p>
          </p:txBody>
        </p:sp>
        <p:sp>
          <p:nvSpPr>
            <p:cNvPr id="48" name="TextBox 47">
              <a:extLst>
                <a:ext uri="{FF2B5EF4-FFF2-40B4-BE49-F238E27FC236}">
                  <a16:creationId xmlns:a16="http://schemas.microsoft.com/office/drawing/2014/main" id="{4602BC0D-FD15-4D0E-8328-44C28938A35D}"/>
                </a:ext>
              </a:extLst>
            </p:cNvPr>
            <p:cNvSpPr txBox="1"/>
            <p:nvPr/>
          </p:nvSpPr>
          <p:spPr>
            <a:xfrm>
              <a:off x="6655250" y="8641262"/>
              <a:ext cx="835913" cy="646331"/>
            </a:xfrm>
            <a:prstGeom prst="rect">
              <a:avLst/>
            </a:prstGeom>
            <a:noFill/>
          </p:spPr>
          <p:txBody>
            <a:bodyPr wrap="square" rtlCol="0">
              <a:spAutoFit/>
            </a:bodyPr>
            <a:lstStyle/>
            <a:p>
              <a:pPr algn="ctr"/>
              <a:r>
                <a:rPr lang="en-US">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DATA 02</a:t>
              </a:r>
            </a:p>
          </p:txBody>
        </p:sp>
        <p:sp>
          <p:nvSpPr>
            <p:cNvPr id="49" name="TextBox 48">
              <a:extLst>
                <a:ext uri="{FF2B5EF4-FFF2-40B4-BE49-F238E27FC236}">
                  <a16:creationId xmlns:a16="http://schemas.microsoft.com/office/drawing/2014/main" id="{37D47D99-27A8-4A6C-BFF8-7FC6AC8D37BE}"/>
                </a:ext>
              </a:extLst>
            </p:cNvPr>
            <p:cNvSpPr txBox="1"/>
            <p:nvPr/>
          </p:nvSpPr>
          <p:spPr>
            <a:xfrm>
              <a:off x="8705062" y="8641262"/>
              <a:ext cx="835913" cy="646331"/>
            </a:xfrm>
            <a:prstGeom prst="rect">
              <a:avLst/>
            </a:prstGeom>
            <a:noFill/>
          </p:spPr>
          <p:txBody>
            <a:bodyPr wrap="square" rtlCol="0">
              <a:spAutoFit/>
            </a:bodyPr>
            <a:lstStyle/>
            <a:p>
              <a:pPr algn="ctr"/>
              <a:r>
                <a:rPr lang="en-US">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DATA 03</a:t>
              </a:r>
            </a:p>
          </p:txBody>
        </p:sp>
        <p:sp>
          <p:nvSpPr>
            <p:cNvPr id="50" name="TextBox 49">
              <a:extLst>
                <a:ext uri="{FF2B5EF4-FFF2-40B4-BE49-F238E27FC236}">
                  <a16:creationId xmlns:a16="http://schemas.microsoft.com/office/drawing/2014/main" id="{F8E30749-F013-4E0F-A39F-0A100CB8563B}"/>
                </a:ext>
              </a:extLst>
            </p:cNvPr>
            <p:cNvSpPr txBox="1"/>
            <p:nvPr/>
          </p:nvSpPr>
          <p:spPr>
            <a:xfrm>
              <a:off x="10754875" y="8641262"/>
              <a:ext cx="835913" cy="646331"/>
            </a:xfrm>
            <a:prstGeom prst="rect">
              <a:avLst/>
            </a:prstGeom>
            <a:noFill/>
          </p:spPr>
          <p:txBody>
            <a:bodyPr wrap="square" rtlCol="0">
              <a:spAutoFit/>
            </a:bodyPr>
            <a:lstStyle/>
            <a:p>
              <a:pPr algn="ctr"/>
              <a:r>
                <a:rPr lang="en-US">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DATA 04</a:t>
              </a:r>
            </a:p>
          </p:txBody>
        </p:sp>
        <p:sp>
          <p:nvSpPr>
            <p:cNvPr id="51" name="TextBox 50">
              <a:extLst>
                <a:ext uri="{FF2B5EF4-FFF2-40B4-BE49-F238E27FC236}">
                  <a16:creationId xmlns:a16="http://schemas.microsoft.com/office/drawing/2014/main" id="{A1592777-C574-4710-8CE2-2ADBE353EB7C}"/>
                </a:ext>
              </a:extLst>
            </p:cNvPr>
            <p:cNvSpPr txBox="1"/>
            <p:nvPr/>
          </p:nvSpPr>
          <p:spPr>
            <a:xfrm>
              <a:off x="12804687" y="8641262"/>
              <a:ext cx="835913" cy="646331"/>
            </a:xfrm>
            <a:prstGeom prst="rect">
              <a:avLst/>
            </a:prstGeom>
            <a:noFill/>
          </p:spPr>
          <p:txBody>
            <a:bodyPr wrap="square" rtlCol="0">
              <a:spAutoFit/>
            </a:bodyPr>
            <a:lstStyle/>
            <a:p>
              <a:pPr algn="ctr"/>
              <a:r>
                <a:rPr lang="en-US">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DATA 05</a:t>
              </a:r>
            </a:p>
          </p:txBody>
        </p:sp>
        <p:sp>
          <p:nvSpPr>
            <p:cNvPr id="52" name="TextBox 51">
              <a:extLst>
                <a:ext uri="{FF2B5EF4-FFF2-40B4-BE49-F238E27FC236}">
                  <a16:creationId xmlns:a16="http://schemas.microsoft.com/office/drawing/2014/main" id="{A759F4CE-970D-42D6-A328-789CB4680866}"/>
                </a:ext>
              </a:extLst>
            </p:cNvPr>
            <p:cNvSpPr txBox="1"/>
            <p:nvPr/>
          </p:nvSpPr>
          <p:spPr>
            <a:xfrm>
              <a:off x="14854499" y="8641262"/>
              <a:ext cx="835913" cy="646331"/>
            </a:xfrm>
            <a:prstGeom prst="rect">
              <a:avLst/>
            </a:prstGeom>
            <a:noFill/>
          </p:spPr>
          <p:txBody>
            <a:bodyPr wrap="square" rtlCol="0">
              <a:spAutoFit/>
            </a:bodyPr>
            <a:lstStyle/>
            <a:p>
              <a:pPr algn="ctr"/>
              <a:r>
                <a:rPr lang="en-US">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DATA 06</a:t>
              </a:r>
            </a:p>
          </p:txBody>
        </p:sp>
        <p:sp>
          <p:nvSpPr>
            <p:cNvPr id="53" name="TextBox 52">
              <a:extLst>
                <a:ext uri="{FF2B5EF4-FFF2-40B4-BE49-F238E27FC236}">
                  <a16:creationId xmlns:a16="http://schemas.microsoft.com/office/drawing/2014/main" id="{7A6AB83E-E6F8-4B43-8F34-F436B35F913C}"/>
                </a:ext>
              </a:extLst>
            </p:cNvPr>
            <p:cNvSpPr txBox="1"/>
            <p:nvPr/>
          </p:nvSpPr>
          <p:spPr>
            <a:xfrm>
              <a:off x="16904312" y="8641262"/>
              <a:ext cx="835913" cy="646331"/>
            </a:xfrm>
            <a:prstGeom prst="rect">
              <a:avLst/>
            </a:prstGeom>
            <a:noFill/>
          </p:spPr>
          <p:txBody>
            <a:bodyPr wrap="square" rtlCol="0">
              <a:spAutoFit/>
            </a:bodyPr>
            <a:lstStyle/>
            <a:p>
              <a:pPr algn="ctr"/>
              <a:r>
                <a:rPr lang="en-US">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DATA 07</a:t>
              </a:r>
            </a:p>
          </p:txBody>
        </p:sp>
        <p:sp>
          <p:nvSpPr>
            <p:cNvPr id="54" name="TextBox 53">
              <a:extLst>
                <a:ext uri="{FF2B5EF4-FFF2-40B4-BE49-F238E27FC236}">
                  <a16:creationId xmlns:a16="http://schemas.microsoft.com/office/drawing/2014/main" id="{877F191C-FEA0-4795-A40D-A75CF097F9EF}"/>
                </a:ext>
              </a:extLst>
            </p:cNvPr>
            <p:cNvSpPr txBox="1"/>
            <p:nvPr/>
          </p:nvSpPr>
          <p:spPr>
            <a:xfrm>
              <a:off x="18954125" y="8641262"/>
              <a:ext cx="835913" cy="646331"/>
            </a:xfrm>
            <a:prstGeom prst="rect">
              <a:avLst/>
            </a:prstGeom>
            <a:noFill/>
          </p:spPr>
          <p:txBody>
            <a:bodyPr wrap="square" rtlCol="0">
              <a:spAutoFit/>
            </a:bodyPr>
            <a:lstStyle/>
            <a:p>
              <a:pPr algn="ctr"/>
              <a:r>
                <a:rPr lang="en-US" dirty="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DATA 08</a:t>
              </a:r>
            </a:p>
          </p:txBody>
        </p:sp>
        <p:grpSp>
          <p:nvGrpSpPr>
            <p:cNvPr id="44" name="Group 43">
              <a:extLst>
                <a:ext uri="{FF2B5EF4-FFF2-40B4-BE49-F238E27FC236}">
                  <a16:creationId xmlns:a16="http://schemas.microsoft.com/office/drawing/2014/main" id="{96F406E1-0A12-4185-A856-CE40D23D42FA}"/>
                </a:ext>
              </a:extLst>
            </p:cNvPr>
            <p:cNvGrpSpPr/>
            <p:nvPr/>
          </p:nvGrpSpPr>
          <p:grpSpPr>
            <a:xfrm>
              <a:off x="4901796" y="3800967"/>
              <a:ext cx="14583508" cy="3902672"/>
              <a:chOff x="4901796" y="3019917"/>
              <a:chExt cx="14583508" cy="3902672"/>
            </a:xfrm>
          </p:grpSpPr>
          <p:sp>
            <p:nvSpPr>
              <p:cNvPr id="34" name="Freeform 5">
                <a:extLst>
                  <a:ext uri="{FF2B5EF4-FFF2-40B4-BE49-F238E27FC236}">
                    <a16:creationId xmlns:a16="http://schemas.microsoft.com/office/drawing/2014/main" id="{213E0231-4EDD-48E8-9444-771E62B7BB0A}"/>
                  </a:ext>
                </a:extLst>
              </p:cNvPr>
              <p:cNvSpPr>
                <a:spLocks/>
              </p:cNvSpPr>
              <p:nvPr/>
            </p:nvSpPr>
            <p:spPr bwMode="auto">
              <a:xfrm>
                <a:off x="4987888" y="3131273"/>
                <a:ext cx="14411325" cy="3705225"/>
              </a:xfrm>
              <a:custGeom>
                <a:avLst/>
                <a:gdLst>
                  <a:gd name="T0" fmla="*/ 0 w 9078"/>
                  <a:gd name="T1" fmla="*/ 2334 h 2334"/>
                  <a:gd name="T2" fmla="*/ 1336 w 9078"/>
                  <a:gd name="T3" fmla="*/ 1610 h 2334"/>
                  <a:gd name="T4" fmla="*/ 2632 w 9078"/>
                  <a:gd name="T5" fmla="*/ 2004 h 2334"/>
                  <a:gd name="T6" fmla="*/ 3864 w 9078"/>
                  <a:gd name="T7" fmla="*/ 1272 h 2334"/>
                  <a:gd name="T8" fmla="*/ 5198 w 9078"/>
                  <a:gd name="T9" fmla="*/ 1538 h 2334"/>
                  <a:gd name="T10" fmla="*/ 6424 w 9078"/>
                  <a:gd name="T11" fmla="*/ 547 h 2334"/>
                  <a:gd name="T12" fmla="*/ 7782 w 9078"/>
                  <a:gd name="T13" fmla="*/ 1062 h 2334"/>
                  <a:gd name="T14" fmla="*/ 9078 w 9078"/>
                  <a:gd name="T15" fmla="*/ 0 h 2334"/>
                  <a:gd name="connsiteX0" fmla="*/ 0 w 10000"/>
                  <a:gd name="connsiteY0" fmla="*/ 10000 h 10000"/>
                  <a:gd name="connsiteX1" fmla="*/ 1472 w 10000"/>
                  <a:gd name="connsiteY1" fmla="*/ 6898 h 10000"/>
                  <a:gd name="connsiteX2" fmla="*/ 2899 w 10000"/>
                  <a:gd name="connsiteY2" fmla="*/ 8586 h 10000"/>
                  <a:gd name="connsiteX3" fmla="*/ 4291 w 10000"/>
                  <a:gd name="connsiteY3" fmla="*/ 3942 h 10000"/>
                  <a:gd name="connsiteX4" fmla="*/ 5726 w 10000"/>
                  <a:gd name="connsiteY4" fmla="*/ 6590 h 10000"/>
                  <a:gd name="connsiteX5" fmla="*/ 7076 w 10000"/>
                  <a:gd name="connsiteY5" fmla="*/ 2344 h 10000"/>
                  <a:gd name="connsiteX6" fmla="*/ 8572 w 10000"/>
                  <a:gd name="connsiteY6" fmla="*/ 4550 h 10000"/>
                  <a:gd name="connsiteX7" fmla="*/ 10000 w 10000"/>
                  <a:gd name="connsiteY7" fmla="*/ 0 h 10000"/>
                  <a:gd name="connsiteX0" fmla="*/ 0 w 10000"/>
                  <a:gd name="connsiteY0" fmla="*/ 10000 h 10000"/>
                  <a:gd name="connsiteX1" fmla="*/ 1446 w 10000"/>
                  <a:gd name="connsiteY1" fmla="*/ 6761 h 10000"/>
                  <a:gd name="connsiteX2" fmla="*/ 2899 w 10000"/>
                  <a:gd name="connsiteY2" fmla="*/ 8586 h 10000"/>
                  <a:gd name="connsiteX3" fmla="*/ 4291 w 10000"/>
                  <a:gd name="connsiteY3" fmla="*/ 3942 h 10000"/>
                  <a:gd name="connsiteX4" fmla="*/ 5726 w 10000"/>
                  <a:gd name="connsiteY4" fmla="*/ 6590 h 10000"/>
                  <a:gd name="connsiteX5" fmla="*/ 7076 w 10000"/>
                  <a:gd name="connsiteY5" fmla="*/ 2344 h 10000"/>
                  <a:gd name="connsiteX6" fmla="*/ 8572 w 10000"/>
                  <a:gd name="connsiteY6" fmla="*/ 4550 h 10000"/>
                  <a:gd name="connsiteX7" fmla="*/ 10000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0" y="10000"/>
                    </a:moveTo>
                    <a:lnTo>
                      <a:pt x="1446" y="6761"/>
                    </a:lnTo>
                    <a:lnTo>
                      <a:pt x="2899" y="8586"/>
                    </a:lnTo>
                    <a:lnTo>
                      <a:pt x="4291" y="3942"/>
                    </a:lnTo>
                    <a:lnTo>
                      <a:pt x="5726" y="6590"/>
                    </a:lnTo>
                    <a:lnTo>
                      <a:pt x="7076" y="2344"/>
                    </a:lnTo>
                    <a:lnTo>
                      <a:pt x="8572" y="4550"/>
                    </a:lnTo>
                    <a:lnTo>
                      <a:pt x="10000" y="0"/>
                    </a:lnTo>
                  </a:path>
                </a:pathLst>
              </a:custGeom>
              <a:noFill/>
              <a:ln w="69850" cap="rnd">
                <a:solidFill>
                  <a:schemeClr val="tx2"/>
                </a:solidFill>
                <a:prstDash val="solid"/>
                <a:round/>
                <a:headEnd/>
                <a:tailEnd type="none"/>
              </a:ln>
              <a:effectLst>
                <a:outerShdw blurRad="228600" dist="101600" dir="486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Oval 35">
                <a:extLst>
                  <a:ext uri="{FF2B5EF4-FFF2-40B4-BE49-F238E27FC236}">
                    <a16:creationId xmlns:a16="http://schemas.microsoft.com/office/drawing/2014/main" id="{7A9C66DE-33F3-46CE-BA24-9BA61D739D23}"/>
                  </a:ext>
                </a:extLst>
              </p:cNvPr>
              <p:cNvSpPr/>
              <p:nvPr/>
            </p:nvSpPr>
            <p:spPr>
              <a:xfrm>
                <a:off x="4901796" y="6750406"/>
                <a:ext cx="172183" cy="172183"/>
              </a:xfrm>
              <a:prstGeom prst="ellipse">
                <a:avLst/>
              </a:prstGeom>
              <a:solidFill>
                <a:schemeClr val="tx1"/>
              </a:solidFill>
              <a:ln w="88900">
                <a:solidFill>
                  <a:schemeClr val="tx1">
                    <a:lumMod val="75000"/>
                    <a:lumOff val="2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FFFFFF"/>
                  </a:solidFill>
                  <a:latin typeface="dt-business-03" panose="02000509000000000000" pitchFamily="49" charset="0"/>
                </a:endParaRPr>
              </a:p>
            </p:txBody>
          </p:sp>
          <p:sp>
            <p:nvSpPr>
              <p:cNvPr id="37" name="Oval 36">
                <a:extLst>
                  <a:ext uri="{FF2B5EF4-FFF2-40B4-BE49-F238E27FC236}">
                    <a16:creationId xmlns:a16="http://schemas.microsoft.com/office/drawing/2014/main" id="{7E5E7F75-64F0-4BD6-B8BE-07F90A6434AD}"/>
                  </a:ext>
                </a:extLst>
              </p:cNvPr>
              <p:cNvSpPr/>
              <p:nvPr/>
            </p:nvSpPr>
            <p:spPr>
              <a:xfrm>
                <a:off x="6982351" y="5571394"/>
                <a:ext cx="172183" cy="172183"/>
              </a:xfrm>
              <a:prstGeom prst="ellipse">
                <a:avLst/>
              </a:prstGeom>
              <a:solidFill>
                <a:schemeClr val="tx1"/>
              </a:solidFill>
              <a:ln w="88900">
                <a:solidFill>
                  <a:schemeClr val="tx1">
                    <a:lumMod val="75000"/>
                    <a:lumOff val="2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FFFFFF"/>
                  </a:solidFill>
                  <a:latin typeface="dt-business-03" panose="02000509000000000000" pitchFamily="49" charset="0"/>
                </a:endParaRPr>
              </a:p>
            </p:txBody>
          </p:sp>
          <p:sp>
            <p:nvSpPr>
              <p:cNvPr id="38" name="Oval 37">
                <a:extLst>
                  <a:ext uri="{FF2B5EF4-FFF2-40B4-BE49-F238E27FC236}">
                    <a16:creationId xmlns:a16="http://schemas.microsoft.com/office/drawing/2014/main" id="{EACADF81-67DC-4026-97AA-51654BD6344B}"/>
                  </a:ext>
                </a:extLst>
              </p:cNvPr>
              <p:cNvSpPr/>
              <p:nvPr/>
            </p:nvSpPr>
            <p:spPr>
              <a:xfrm>
                <a:off x="9094792" y="6255249"/>
                <a:ext cx="172183" cy="172183"/>
              </a:xfrm>
              <a:prstGeom prst="ellipse">
                <a:avLst/>
              </a:prstGeom>
              <a:solidFill>
                <a:schemeClr val="tx1"/>
              </a:solidFill>
              <a:ln w="88900">
                <a:solidFill>
                  <a:schemeClr val="tx1">
                    <a:lumMod val="75000"/>
                    <a:lumOff val="2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FFFFFF"/>
                  </a:solidFill>
                  <a:latin typeface="dt-business-03" panose="02000509000000000000" pitchFamily="49" charset="0"/>
                </a:endParaRPr>
              </a:p>
            </p:txBody>
          </p:sp>
          <p:sp>
            <p:nvSpPr>
              <p:cNvPr id="39" name="Oval 38">
                <a:extLst>
                  <a:ext uri="{FF2B5EF4-FFF2-40B4-BE49-F238E27FC236}">
                    <a16:creationId xmlns:a16="http://schemas.microsoft.com/office/drawing/2014/main" id="{A947E354-82A8-4ED3-8E41-51D0B24BA1D4}"/>
                  </a:ext>
                </a:extLst>
              </p:cNvPr>
              <p:cNvSpPr/>
              <p:nvPr/>
            </p:nvSpPr>
            <p:spPr>
              <a:xfrm>
                <a:off x="11094245" y="4512031"/>
                <a:ext cx="172183" cy="172183"/>
              </a:xfrm>
              <a:prstGeom prst="ellipse">
                <a:avLst/>
              </a:prstGeom>
              <a:solidFill>
                <a:schemeClr val="tx1"/>
              </a:solidFill>
              <a:ln w="88900">
                <a:solidFill>
                  <a:schemeClr val="tx1">
                    <a:lumMod val="75000"/>
                    <a:lumOff val="2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FFFFFF"/>
                  </a:solidFill>
                  <a:latin typeface="dt-business-03" panose="02000509000000000000" pitchFamily="49" charset="0"/>
                </a:endParaRPr>
              </a:p>
            </p:txBody>
          </p:sp>
          <p:sp>
            <p:nvSpPr>
              <p:cNvPr id="40" name="Oval 39">
                <a:extLst>
                  <a:ext uri="{FF2B5EF4-FFF2-40B4-BE49-F238E27FC236}">
                    <a16:creationId xmlns:a16="http://schemas.microsoft.com/office/drawing/2014/main" id="{C21B2416-3A04-42E7-A517-1F76C4BE3F9F}"/>
                  </a:ext>
                </a:extLst>
              </p:cNvPr>
              <p:cNvSpPr/>
              <p:nvPr/>
            </p:nvSpPr>
            <p:spPr>
              <a:xfrm>
                <a:off x="13147700" y="5485302"/>
                <a:ext cx="172183" cy="172183"/>
              </a:xfrm>
              <a:prstGeom prst="ellipse">
                <a:avLst/>
              </a:prstGeom>
              <a:solidFill>
                <a:schemeClr val="tx1"/>
              </a:solidFill>
              <a:ln w="88900">
                <a:solidFill>
                  <a:schemeClr val="tx1">
                    <a:lumMod val="75000"/>
                    <a:lumOff val="2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FFFFFF"/>
                  </a:solidFill>
                  <a:latin typeface="dt-business-03" panose="02000509000000000000" pitchFamily="49" charset="0"/>
                </a:endParaRPr>
              </a:p>
            </p:txBody>
          </p:sp>
          <p:sp>
            <p:nvSpPr>
              <p:cNvPr id="41" name="Oval 40">
                <a:extLst>
                  <a:ext uri="{FF2B5EF4-FFF2-40B4-BE49-F238E27FC236}">
                    <a16:creationId xmlns:a16="http://schemas.microsoft.com/office/drawing/2014/main" id="{56137BF0-C8E1-4726-8EBA-626EBD1D4810}"/>
                  </a:ext>
                </a:extLst>
              </p:cNvPr>
              <p:cNvSpPr/>
              <p:nvPr/>
            </p:nvSpPr>
            <p:spPr>
              <a:xfrm>
                <a:off x="15104624" y="3893859"/>
                <a:ext cx="172183" cy="172183"/>
              </a:xfrm>
              <a:prstGeom prst="ellipse">
                <a:avLst/>
              </a:prstGeom>
              <a:solidFill>
                <a:schemeClr val="tx1"/>
              </a:solidFill>
              <a:ln w="88900">
                <a:solidFill>
                  <a:schemeClr val="tx1">
                    <a:lumMod val="75000"/>
                    <a:lumOff val="2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FFFFFF"/>
                  </a:solidFill>
                  <a:latin typeface="dt-business-03" panose="02000509000000000000" pitchFamily="49" charset="0"/>
                </a:endParaRPr>
              </a:p>
            </p:txBody>
          </p:sp>
          <p:sp>
            <p:nvSpPr>
              <p:cNvPr id="42" name="Oval 41">
                <a:extLst>
                  <a:ext uri="{FF2B5EF4-FFF2-40B4-BE49-F238E27FC236}">
                    <a16:creationId xmlns:a16="http://schemas.microsoft.com/office/drawing/2014/main" id="{8AB76256-E875-48EC-BC26-D7CBAFD36E60}"/>
                  </a:ext>
                </a:extLst>
              </p:cNvPr>
              <p:cNvSpPr/>
              <p:nvPr/>
            </p:nvSpPr>
            <p:spPr>
              <a:xfrm>
                <a:off x="17214803" y="4716524"/>
                <a:ext cx="172183" cy="172183"/>
              </a:xfrm>
              <a:prstGeom prst="ellipse">
                <a:avLst/>
              </a:prstGeom>
              <a:solidFill>
                <a:schemeClr val="tx1"/>
              </a:solidFill>
              <a:ln w="88900">
                <a:solidFill>
                  <a:schemeClr val="tx1">
                    <a:lumMod val="75000"/>
                    <a:lumOff val="2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FFFFFF"/>
                  </a:solidFill>
                  <a:latin typeface="dt-business-03" panose="02000509000000000000" pitchFamily="49" charset="0"/>
                </a:endParaRPr>
              </a:p>
            </p:txBody>
          </p:sp>
          <p:sp>
            <p:nvSpPr>
              <p:cNvPr id="43" name="Oval 42">
                <a:extLst>
                  <a:ext uri="{FF2B5EF4-FFF2-40B4-BE49-F238E27FC236}">
                    <a16:creationId xmlns:a16="http://schemas.microsoft.com/office/drawing/2014/main" id="{40FDA0C7-1A52-44B0-9222-9CCBD5CCE081}"/>
                  </a:ext>
                </a:extLst>
              </p:cNvPr>
              <p:cNvSpPr/>
              <p:nvPr/>
            </p:nvSpPr>
            <p:spPr>
              <a:xfrm>
                <a:off x="19313121" y="3019917"/>
                <a:ext cx="172183" cy="172183"/>
              </a:xfrm>
              <a:prstGeom prst="ellipse">
                <a:avLst/>
              </a:prstGeom>
              <a:solidFill>
                <a:schemeClr val="tx1"/>
              </a:solidFill>
              <a:ln w="88900">
                <a:solidFill>
                  <a:schemeClr val="tx1">
                    <a:lumMod val="75000"/>
                    <a:lumOff val="2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FFFFFF"/>
                  </a:solidFill>
                  <a:latin typeface="dt-business-03" panose="02000509000000000000" pitchFamily="49" charset="0"/>
                </a:endParaRPr>
              </a:p>
            </p:txBody>
          </p:sp>
        </p:grpSp>
      </p:grpSp>
      <p:grpSp>
        <p:nvGrpSpPr>
          <p:cNvPr id="77" name="Group 76">
            <a:extLst>
              <a:ext uri="{FF2B5EF4-FFF2-40B4-BE49-F238E27FC236}">
                <a16:creationId xmlns:a16="http://schemas.microsoft.com/office/drawing/2014/main" id="{D275A929-4EF6-47FE-9F77-4FB8025FC32F}"/>
              </a:ext>
            </a:extLst>
          </p:cNvPr>
          <p:cNvGrpSpPr/>
          <p:nvPr/>
        </p:nvGrpSpPr>
        <p:grpSpPr>
          <a:xfrm>
            <a:off x="8555123" y="1614241"/>
            <a:ext cx="7276928" cy="1267572"/>
            <a:chOff x="1620230" y="1614241"/>
            <a:chExt cx="7276928" cy="1267572"/>
          </a:xfrm>
        </p:grpSpPr>
        <p:sp>
          <p:nvSpPr>
            <p:cNvPr id="79" name="TextBox 78">
              <a:extLst>
                <a:ext uri="{FF2B5EF4-FFF2-40B4-BE49-F238E27FC236}">
                  <a16:creationId xmlns:a16="http://schemas.microsoft.com/office/drawing/2014/main" id="{62E4CA2C-79D3-4476-81F5-A6686C380A08}"/>
                </a:ext>
              </a:extLst>
            </p:cNvPr>
            <p:cNvSpPr txBox="1"/>
            <p:nvPr/>
          </p:nvSpPr>
          <p:spPr>
            <a:xfrm>
              <a:off x="3462562" y="1614241"/>
              <a:ext cx="3592265" cy="461665"/>
            </a:xfrm>
            <a:prstGeom prst="rect">
              <a:avLst/>
            </a:prstGeom>
            <a:noFill/>
          </p:spPr>
          <p:txBody>
            <a:bodyPr wrap="none" rtlCol="0">
              <a:spAutoFit/>
            </a:bodyPr>
            <a:lstStyle/>
            <a:p>
              <a:pPr algn="r"/>
              <a:r>
                <a:rPr lang="en-US" sz="2400" dirty="0">
                  <a:solidFill>
                    <a:schemeClr val="tx1">
                      <a:alpha val="54000"/>
                    </a:schemeClr>
                  </a:solidFill>
                </a:rPr>
                <a:t>Public Relations Worldwide</a:t>
              </a:r>
            </a:p>
          </p:txBody>
        </p:sp>
        <p:sp>
          <p:nvSpPr>
            <p:cNvPr id="80" name="Rectangle 79">
              <a:extLst>
                <a:ext uri="{FF2B5EF4-FFF2-40B4-BE49-F238E27FC236}">
                  <a16:creationId xmlns:a16="http://schemas.microsoft.com/office/drawing/2014/main" id="{F371CB9A-2D5E-4121-9DF5-AE2AE8B1D59B}"/>
                </a:ext>
              </a:extLst>
            </p:cNvPr>
            <p:cNvSpPr/>
            <p:nvPr/>
          </p:nvSpPr>
          <p:spPr>
            <a:xfrm>
              <a:off x="1620230" y="2050816"/>
              <a:ext cx="7276928" cy="830997"/>
            </a:xfrm>
            <a:prstGeom prst="rect">
              <a:avLst/>
            </a:prstGeom>
          </p:spPr>
          <p:txBody>
            <a:bodyPr wrap="none">
              <a:spAutoFit/>
            </a:bodyPr>
            <a:lstStyle/>
            <a:p>
              <a:r>
                <a:rPr lang="en-US" sz="4800" dirty="0"/>
                <a:t>Globally visualize functional.</a:t>
              </a:r>
            </a:p>
          </p:txBody>
        </p:sp>
      </p:grpSp>
    </p:spTree>
    <p:extLst>
      <p:ext uri="{BB962C8B-B14F-4D97-AF65-F5344CB8AC3E}">
        <p14:creationId xmlns:p14="http://schemas.microsoft.com/office/powerpoint/2010/main" val="2094721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8856218-1201-4A08-8270-835FC1771DF3}"/>
              </a:ext>
            </a:extLst>
          </p:cNvPr>
          <p:cNvSpPr/>
          <p:nvPr/>
        </p:nvSpPr>
        <p:spPr>
          <a:xfrm>
            <a:off x="12105073" y="1556951"/>
            <a:ext cx="9864725" cy="9917294"/>
          </a:xfrm>
          <a:prstGeom prst="rect">
            <a:avLst/>
          </a:prstGeom>
          <a:solidFill>
            <a:schemeClr val="bg1">
              <a:lumMod val="9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D2BFFAA-709D-4828-92D3-3D0CB31882FF}"/>
              </a:ext>
            </a:extLst>
          </p:cNvPr>
          <p:cNvSpPr/>
          <p:nvPr/>
        </p:nvSpPr>
        <p:spPr>
          <a:xfrm>
            <a:off x="2417376" y="3855308"/>
            <a:ext cx="9687698" cy="76189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2D Column Chart">
            <a:extLst>
              <a:ext uri="{FF2B5EF4-FFF2-40B4-BE49-F238E27FC236}">
                <a16:creationId xmlns:a16="http://schemas.microsoft.com/office/drawing/2014/main" id="{511A141E-1AE3-4DF2-BE75-3650C851B65C}"/>
              </a:ext>
            </a:extLst>
          </p:cNvPr>
          <p:cNvGraphicFramePr/>
          <p:nvPr/>
        </p:nvGraphicFramePr>
        <p:xfrm>
          <a:off x="3093142" y="2184196"/>
          <a:ext cx="18200891" cy="8122820"/>
        </p:xfrm>
        <a:graphic>
          <a:graphicData uri="http://schemas.openxmlformats.org/drawingml/2006/chart">
            <c:chart xmlns:c="http://schemas.openxmlformats.org/drawingml/2006/chart" xmlns:r="http://schemas.openxmlformats.org/officeDocument/2006/relationships" r:id="rId2"/>
          </a:graphicData>
        </a:graphic>
      </p:graphicFrame>
      <p:grpSp>
        <p:nvGrpSpPr>
          <p:cNvPr id="9" name="Group 8">
            <a:extLst>
              <a:ext uri="{FF2B5EF4-FFF2-40B4-BE49-F238E27FC236}">
                <a16:creationId xmlns:a16="http://schemas.microsoft.com/office/drawing/2014/main" id="{80D3308C-ACB2-48C3-973E-9724DDD6DADE}"/>
              </a:ext>
            </a:extLst>
          </p:cNvPr>
          <p:cNvGrpSpPr/>
          <p:nvPr/>
        </p:nvGrpSpPr>
        <p:grpSpPr>
          <a:xfrm>
            <a:off x="5931786" y="4935170"/>
            <a:ext cx="2534540" cy="1935035"/>
            <a:chOff x="6220423" y="2001104"/>
            <a:chExt cx="2534540" cy="1935035"/>
          </a:xfrm>
        </p:grpSpPr>
        <p:sp>
          <p:nvSpPr>
            <p:cNvPr id="6" name="TextBox 5">
              <a:extLst>
                <a:ext uri="{FF2B5EF4-FFF2-40B4-BE49-F238E27FC236}">
                  <a16:creationId xmlns:a16="http://schemas.microsoft.com/office/drawing/2014/main" id="{688E99B6-63C3-4909-825F-1AF7457A75C5}"/>
                </a:ext>
              </a:extLst>
            </p:cNvPr>
            <p:cNvSpPr txBox="1"/>
            <p:nvPr/>
          </p:nvSpPr>
          <p:spPr>
            <a:xfrm>
              <a:off x="6275246" y="2001104"/>
              <a:ext cx="2311850" cy="1569660"/>
            </a:xfrm>
            <a:prstGeom prst="rect">
              <a:avLst/>
            </a:prstGeom>
            <a:noFill/>
          </p:spPr>
          <p:txBody>
            <a:bodyPr wrap="none" rtlCol="0" anchor="ctr">
              <a:spAutoFit/>
            </a:bodyPr>
            <a:lstStyle/>
            <a:p>
              <a:pPr algn="ctr"/>
              <a:r>
                <a:rPr lang="en-US" sz="9600"/>
                <a:t>39%</a:t>
              </a:r>
            </a:p>
          </p:txBody>
        </p:sp>
        <p:sp>
          <p:nvSpPr>
            <p:cNvPr id="7" name="TextBox 6">
              <a:extLst>
                <a:ext uri="{FF2B5EF4-FFF2-40B4-BE49-F238E27FC236}">
                  <a16:creationId xmlns:a16="http://schemas.microsoft.com/office/drawing/2014/main" id="{2B366133-A8D0-4B96-B2B3-627806C3E7D9}"/>
                </a:ext>
              </a:extLst>
            </p:cNvPr>
            <p:cNvSpPr txBox="1"/>
            <p:nvPr/>
          </p:nvSpPr>
          <p:spPr>
            <a:xfrm>
              <a:off x="6220423" y="3474474"/>
              <a:ext cx="2534540" cy="461665"/>
            </a:xfrm>
            <a:prstGeom prst="rect">
              <a:avLst/>
            </a:prstGeom>
            <a:noFill/>
          </p:spPr>
          <p:txBody>
            <a:bodyPr wrap="none" rtlCol="0" anchor="ctr">
              <a:spAutoFit/>
            </a:bodyPr>
            <a:lstStyle/>
            <a:p>
              <a:pPr algn="ctr"/>
              <a:r>
                <a:rPr lang="en-US" sz="2400"/>
                <a:t>Semi-Annual profit</a:t>
              </a:r>
            </a:p>
          </p:txBody>
        </p:sp>
      </p:grpSp>
      <p:grpSp>
        <p:nvGrpSpPr>
          <p:cNvPr id="11" name="Group 10">
            <a:extLst>
              <a:ext uri="{FF2B5EF4-FFF2-40B4-BE49-F238E27FC236}">
                <a16:creationId xmlns:a16="http://schemas.microsoft.com/office/drawing/2014/main" id="{D500A849-1208-4294-992C-70F389B635A2}"/>
              </a:ext>
            </a:extLst>
          </p:cNvPr>
          <p:cNvGrpSpPr/>
          <p:nvPr/>
        </p:nvGrpSpPr>
        <p:grpSpPr>
          <a:xfrm>
            <a:off x="14998541" y="3102593"/>
            <a:ext cx="2534540" cy="1935035"/>
            <a:chOff x="6220423" y="2001104"/>
            <a:chExt cx="2534540" cy="1935035"/>
          </a:xfrm>
        </p:grpSpPr>
        <p:sp>
          <p:nvSpPr>
            <p:cNvPr id="12" name="TextBox 11">
              <a:extLst>
                <a:ext uri="{FF2B5EF4-FFF2-40B4-BE49-F238E27FC236}">
                  <a16:creationId xmlns:a16="http://schemas.microsoft.com/office/drawing/2014/main" id="{52047310-BA34-43F8-94F5-7DE254A7EFF2}"/>
                </a:ext>
              </a:extLst>
            </p:cNvPr>
            <p:cNvSpPr txBox="1"/>
            <p:nvPr/>
          </p:nvSpPr>
          <p:spPr>
            <a:xfrm>
              <a:off x="6275246" y="2001104"/>
              <a:ext cx="2311850" cy="1569660"/>
            </a:xfrm>
            <a:prstGeom prst="rect">
              <a:avLst/>
            </a:prstGeom>
            <a:noFill/>
          </p:spPr>
          <p:txBody>
            <a:bodyPr wrap="none" rtlCol="0" anchor="ctr">
              <a:spAutoFit/>
            </a:bodyPr>
            <a:lstStyle/>
            <a:p>
              <a:pPr algn="ctr"/>
              <a:r>
                <a:rPr lang="en-US" sz="9600">
                  <a:solidFill>
                    <a:schemeClr val="accent1"/>
                  </a:solidFill>
                </a:rPr>
                <a:t>61%</a:t>
              </a:r>
            </a:p>
          </p:txBody>
        </p:sp>
        <p:sp>
          <p:nvSpPr>
            <p:cNvPr id="13" name="TextBox 12">
              <a:extLst>
                <a:ext uri="{FF2B5EF4-FFF2-40B4-BE49-F238E27FC236}">
                  <a16:creationId xmlns:a16="http://schemas.microsoft.com/office/drawing/2014/main" id="{41422EA7-BC9B-4F54-A932-C4A3D80489D6}"/>
                </a:ext>
              </a:extLst>
            </p:cNvPr>
            <p:cNvSpPr txBox="1"/>
            <p:nvPr/>
          </p:nvSpPr>
          <p:spPr>
            <a:xfrm>
              <a:off x="6220423" y="3474474"/>
              <a:ext cx="2534540" cy="461665"/>
            </a:xfrm>
            <a:prstGeom prst="rect">
              <a:avLst/>
            </a:prstGeom>
            <a:noFill/>
          </p:spPr>
          <p:txBody>
            <a:bodyPr wrap="none" rtlCol="0" anchor="ctr">
              <a:spAutoFit/>
            </a:bodyPr>
            <a:lstStyle/>
            <a:p>
              <a:pPr algn="ctr"/>
              <a:r>
                <a:rPr lang="en-US" sz="2400">
                  <a:solidFill>
                    <a:schemeClr val="accent1"/>
                  </a:solidFill>
                </a:rPr>
                <a:t>Semi-Annual profit</a:t>
              </a:r>
            </a:p>
          </p:txBody>
        </p:sp>
      </p:grpSp>
      <p:sp>
        <p:nvSpPr>
          <p:cNvPr id="14" name="Oval 13">
            <a:extLst>
              <a:ext uri="{FF2B5EF4-FFF2-40B4-BE49-F238E27FC236}">
                <a16:creationId xmlns:a16="http://schemas.microsoft.com/office/drawing/2014/main" id="{C840E881-6E6A-4C7D-A08C-AE297809A6C5}"/>
              </a:ext>
            </a:extLst>
          </p:cNvPr>
          <p:cNvSpPr/>
          <p:nvPr/>
        </p:nvSpPr>
        <p:spPr>
          <a:xfrm>
            <a:off x="4845048" y="10868900"/>
            <a:ext cx="1106424" cy="11064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91440" rtlCol="0" anchor="ctr"/>
          <a:lstStyle/>
          <a:p>
            <a:pPr algn="ctr"/>
            <a:r>
              <a:rPr lang="en-US" sz="4000">
                <a:latin typeface="dt-line-business-01" panose="02000509000000000000" pitchFamily="49" charset="0"/>
                <a:cs typeface="Arial" panose="020B0604020202020204" pitchFamily="34" charset="0"/>
              </a:rPr>
              <a:t>x</a:t>
            </a:r>
          </a:p>
        </p:txBody>
      </p:sp>
      <p:sp>
        <p:nvSpPr>
          <p:cNvPr id="15" name="Oval 14">
            <a:extLst>
              <a:ext uri="{FF2B5EF4-FFF2-40B4-BE49-F238E27FC236}">
                <a16:creationId xmlns:a16="http://schemas.microsoft.com/office/drawing/2014/main" id="{40E86AD8-6ABA-4B3B-8C2C-786D8FE0F617}"/>
              </a:ext>
            </a:extLst>
          </p:cNvPr>
          <p:cNvSpPr/>
          <p:nvPr/>
        </p:nvSpPr>
        <p:spPr>
          <a:xfrm>
            <a:off x="13331593" y="10868900"/>
            <a:ext cx="1106424" cy="11064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91440" rtlCol="0" anchor="ctr"/>
          <a:lstStyle/>
          <a:p>
            <a:pPr algn="ctr"/>
            <a:r>
              <a:rPr lang="en-US" sz="3600">
                <a:latin typeface="dt-line-business-01" panose="02000509000000000000" pitchFamily="49" charset="0"/>
                <a:cs typeface="Arial" panose="020B0604020202020204" pitchFamily="34" charset="0"/>
              </a:rPr>
              <a:t>z</a:t>
            </a:r>
          </a:p>
        </p:txBody>
      </p:sp>
      <p:sp>
        <p:nvSpPr>
          <p:cNvPr id="17" name="TextBox 16">
            <a:extLst>
              <a:ext uri="{FF2B5EF4-FFF2-40B4-BE49-F238E27FC236}">
                <a16:creationId xmlns:a16="http://schemas.microsoft.com/office/drawing/2014/main" id="{80E08B95-51FE-4D46-BE8E-BE3260D0A6DF}"/>
              </a:ext>
            </a:extLst>
          </p:cNvPr>
          <p:cNvSpPr txBox="1"/>
          <p:nvPr/>
        </p:nvSpPr>
        <p:spPr>
          <a:xfrm>
            <a:off x="6400554" y="11006614"/>
            <a:ext cx="4131545" cy="830997"/>
          </a:xfrm>
          <a:prstGeom prst="rect">
            <a:avLst/>
          </a:prstGeom>
          <a:noFill/>
        </p:spPr>
        <p:txBody>
          <a:bodyPr wrap="square" rtlCol="0">
            <a:spAutoFit/>
          </a:bodyPr>
          <a:lstStyle/>
          <a:p>
            <a:r>
              <a:rPr lang="en-US" sz="2400">
                <a:solidFill>
                  <a:schemeClr val="tx1">
                    <a:lumMod val="90000"/>
                    <a:lumOff val="10000"/>
                  </a:schemeClr>
                </a:solidFill>
              </a:rPr>
              <a:t>Lorem ipsum dolor sit amet, consectetur adipiscing elit</a:t>
            </a:r>
          </a:p>
        </p:txBody>
      </p:sp>
      <p:sp>
        <p:nvSpPr>
          <p:cNvPr id="18" name="TextBox 17">
            <a:extLst>
              <a:ext uri="{FF2B5EF4-FFF2-40B4-BE49-F238E27FC236}">
                <a16:creationId xmlns:a16="http://schemas.microsoft.com/office/drawing/2014/main" id="{6B49A510-D660-42E8-A044-E4B276C93895}"/>
              </a:ext>
            </a:extLst>
          </p:cNvPr>
          <p:cNvSpPr txBox="1"/>
          <p:nvPr/>
        </p:nvSpPr>
        <p:spPr>
          <a:xfrm>
            <a:off x="14883149" y="11006614"/>
            <a:ext cx="4131545" cy="830997"/>
          </a:xfrm>
          <a:prstGeom prst="rect">
            <a:avLst/>
          </a:prstGeom>
          <a:noFill/>
        </p:spPr>
        <p:txBody>
          <a:bodyPr wrap="square" rtlCol="0">
            <a:spAutoFit/>
          </a:bodyPr>
          <a:lstStyle/>
          <a:p>
            <a:r>
              <a:rPr lang="en-US" sz="2400">
                <a:solidFill>
                  <a:schemeClr val="tx1">
                    <a:lumMod val="90000"/>
                    <a:lumOff val="10000"/>
                  </a:schemeClr>
                </a:solidFill>
              </a:rPr>
              <a:t>Lorem ipsum dolor sit amet, consectetur adipiscing elit</a:t>
            </a:r>
          </a:p>
        </p:txBody>
      </p:sp>
      <p:grpSp>
        <p:nvGrpSpPr>
          <p:cNvPr id="16" name="Group 15">
            <a:extLst>
              <a:ext uri="{FF2B5EF4-FFF2-40B4-BE49-F238E27FC236}">
                <a16:creationId xmlns:a16="http://schemas.microsoft.com/office/drawing/2014/main" id="{F380BF17-2C08-4C86-8DB0-4692AF0CBD6E}"/>
              </a:ext>
            </a:extLst>
          </p:cNvPr>
          <p:cNvGrpSpPr/>
          <p:nvPr/>
        </p:nvGrpSpPr>
        <p:grpSpPr>
          <a:xfrm>
            <a:off x="2616868" y="1614241"/>
            <a:ext cx="7276928" cy="1267572"/>
            <a:chOff x="2403565" y="1614241"/>
            <a:chExt cx="7276928" cy="1267572"/>
          </a:xfrm>
        </p:grpSpPr>
        <p:sp>
          <p:nvSpPr>
            <p:cNvPr id="21" name="TextBox 20">
              <a:extLst>
                <a:ext uri="{FF2B5EF4-FFF2-40B4-BE49-F238E27FC236}">
                  <a16:creationId xmlns:a16="http://schemas.microsoft.com/office/drawing/2014/main" id="{BEAD38F6-56C9-4D24-A7BD-6508E0B5E952}"/>
                </a:ext>
              </a:extLst>
            </p:cNvPr>
            <p:cNvSpPr txBox="1"/>
            <p:nvPr/>
          </p:nvSpPr>
          <p:spPr>
            <a:xfrm>
              <a:off x="2403565" y="1614241"/>
              <a:ext cx="3592265" cy="461665"/>
            </a:xfrm>
            <a:prstGeom prst="rect">
              <a:avLst/>
            </a:prstGeom>
            <a:noFill/>
          </p:spPr>
          <p:txBody>
            <a:bodyPr wrap="none" rtlCol="0">
              <a:spAutoFit/>
            </a:bodyPr>
            <a:lstStyle/>
            <a:p>
              <a:r>
                <a:rPr lang="en-US" sz="2400" dirty="0">
                  <a:solidFill>
                    <a:schemeClr val="tx1">
                      <a:alpha val="54000"/>
                    </a:schemeClr>
                  </a:solidFill>
                </a:rPr>
                <a:t>Public Relations Worldwide</a:t>
              </a:r>
            </a:p>
          </p:txBody>
        </p:sp>
        <p:sp>
          <p:nvSpPr>
            <p:cNvPr id="22" name="Rectangle 21">
              <a:extLst>
                <a:ext uri="{FF2B5EF4-FFF2-40B4-BE49-F238E27FC236}">
                  <a16:creationId xmlns:a16="http://schemas.microsoft.com/office/drawing/2014/main" id="{82695669-43A2-435A-8AD6-20C8CE92FA96}"/>
                </a:ext>
              </a:extLst>
            </p:cNvPr>
            <p:cNvSpPr/>
            <p:nvPr/>
          </p:nvSpPr>
          <p:spPr>
            <a:xfrm>
              <a:off x="2403565" y="2050816"/>
              <a:ext cx="7276928" cy="830997"/>
            </a:xfrm>
            <a:prstGeom prst="rect">
              <a:avLst/>
            </a:prstGeom>
          </p:spPr>
          <p:txBody>
            <a:bodyPr wrap="none">
              <a:spAutoFit/>
            </a:bodyPr>
            <a:lstStyle/>
            <a:p>
              <a:r>
                <a:rPr lang="en-US" sz="4800" dirty="0"/>
                <a:t>Globally visualize functional.</a:t>
              </a:r>
            </a:p>
          </p:txBody>
        </p:sp>
      </p:grpSp>
    </p:spTree>
    <p:extLst>
      <p:ext uri="{BB962C8B-B14F-4D97-AF65-F5344CB8AC3E}">
        <p14:creationId xmlns:p14="http://schemas.microsoft.com/office/powerpoint/2010/main" val="1831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300"/>
                                        <p:tgtEl>
                                          <p:spTgt spid="4">
                                            <p:graphicEl>
                                              <a:chart seriesIdx="-3" categoryIdx="-3" bldStep="gridLegend"/>
                                            </p:graphicEl>
                                          </p:spTgt>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fade">
                                      <p:cBhvr>
                                        <p:cTn id="10" dur="300"/>
                                        <p:tgtEl>
                                          <p:spTgt spid="4">
                                            <p:graphicEl>
                                              <a:chart seriesIdx="0" categoryIdx="0" bldStep="ptInSeries"/>
                                            </p:graphicEl>
                                          </p:spTgt>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fade">
                                      <p:cBhvr>
                                        <p:cTn id="13" dur="300"/>
                                        <p:tgtEl>
                                          <p:spTgt spid="4">
                                            <p:graphicEl>
                                              <a:chart seriesIdx="0" categoryIdx="1" bldStep="ptInSeries"/>
                                            </p:graphicEl>
                                          </p:spTgt>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4">
                                            <p:graphicEl>
                                              <a:chart seriesIdx="0" categoryIdx="2" bldStep="ptInSeries"/>
                                            </p:graphicEl>
                                          </p:spTgt>
                                        </p:tgtEl>
                                        <p:attrNameLst>
                                          <p:attrName>style.visibility</p:attrName>
                                        </p:attrNameLst>
                                      </p:cBhvr>
                                      <p:to>
                                        <p:strVal val="visible"/>
                                      </p:to>
                                    </p:set>
                                    <p:animEffect transition="in" filter="fade">
                                      <p:cBhvr>
                                        <p:cTn id="16" dur="300"/>
                                        <p:tgtEl>
                                          <p:spTgt spid="4">
                                            <p:graphicEl>
                                              <a:chart seriesIdx="0" categoryIdx="2" bldStep="ptInSeries"/>
                                            </p:graphicEl>
                                          </p:spTgt>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4">
                                            <p:graphicEl>
                                              <a:chart seriesIdx="0" categoryIdx="3" bldStep="ptInSeries"/>
                                            </p:graphicEl>
                                          </p:spTgt>
                                        </p:tgtEl>
                                        <p:attrNameLst>
                                          <p:attrName>style.visibility</p:attrName>
                                        </p:attrNameLst>
                                      </p:cBhvr>
                                      <p:to>
                                        <p:strVal val="visible"/>
                                      </p:to>
                                    </p:set>
                                    <p:animEffect transition="in" filter="fade">
                                      <p:cBhvr>
                                        <p:cTn id="19" dur="300"/>
                                        <p:tgtEl>
                                          <p:spTgt spid="4">
                                            <p:graphicEl>
                                              <a:chart seriesIdx="0" categoryIdx="3" bldStep="ptInSeries"/>
                                            </p:graphicEl>
                                          </p:spTgt>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4">
                                            <p:graphicEl>
                                              <a:chart seriesIdx="0" categoryIdx="4" bldStep="ptInSeries"/>
                                            </p:graphicEl>
                                          </p:spTgt>
                                        </p:tgtEl>
                                        <p:attrNameLst>
                                          <p:attrName>style.visibility</p:attrName>
                                        </p:attrNameLst>
                                      </p:cBhvr>
                                      <p:to>
                                        <p:strVal val="visible"/>
                                      </p:to>
                                    </p:set>
                                    <p:animEffect transition="in" filter="fade">
                                      <p:cBhvr>
                                        <p:cTn id="22" dur="300"/>
                                        <p:tgtEl>
                                          <p:spTgt spid="4">
                                            <p:graphicEl>
                                              <a:chart seriesIdx="0" categoryIdx="4" bldStep="ptInSeries"/>
                                            </p:graphicEl>
                                          </p:spTgt>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4">
                                            <p:graphicEl>
                                              <a:chart seriesIdx="0" categoryIdx="5" bldStep="ptInSeries"/>
                                            </p:graphicEl>
                                          </p:spTgt>
                                        </p:tgtEl>
                                        <p:attrNameLst>
                                          <p:attrName>style.visibility</p:attrName>
                                        </p:attrNameLst>
                                      </p:cBhvr>
                                      <p:to>
                                        <p:strVal val="visible"/>
                                      </p:to>
                                    </p:set>
                                    <p:animEffect transition="in" filter="fade">
                                      <p:cBhvr>
                                        <p:cTn id="25" dur="300"/>
                                        <p:tgtEl>
                                          <p:spTgt spid="4">
                                            <p:graphicEl>
                                              <a:chart seriesIdx="0" categoryIdx="5" bldStep="ptInSeries"/>
                                            </p:graphicEl>
                                          </p:spTgt>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4">
                                            <p:graphicEl>
                                              <a:chart seriesIdx="0" categoryIdx="6" bldStep="ptInSeries"/>
                                            </p:graphicEl>
                                          </p:spTgt>
                                        </p:tgtEl>
                                        <p:attrNameLst>
                                          <p:attrName>style.visibility</p:attrName>
                                        </p:attrNameLst>
                                      </p:cBhvr>
                                      <p:to>
                                        <p:strVal val="visible"/>
                                      </p:to>
                                    </p:set>
                                    <p:animEffect transition="in" filter="fade">
                                      <p:cBhvr>
                                        <p:cTn id="28" dur="300"/>
                                        <p:tgtEl>
                                          <p:spTgt spid="4">
                                            <p:graphicEl>
                                              <a:chart seriesIdx="0" categoryIdx="6" bldStep="ptInSeries"/>
                                            </p:graphicEl>
                                          </p:spTgt>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4">
                                            <p:graphicEl>
                                              <a:chart seriesIdx="0" categoryIdx="7" bldStep="ptInSeries"/>
                                            </p:graphicEl>
                                          </p:spTgt>
                                        </p:tgtEl>
                                        <p:attrNameLst>
                                          <p:attrName>style.visibility</p:attrName>
                                        </p:attrNameLst>
                                      </p:cBhvr>
                                      <p:to>
                                        <p:strVal val="visible"/>
                                      </p:to>
                                    </p:set>
                                    <p:animEffect transition="in" filter="fade">
                                      <p:cBhvr>
                                        <p:cTn id="31" dur="300"/>
                                        <p:tgtEl>
                                          <p:spTgt spid="4">
                                            <p:graphicEl>
                                              <a:chart seriesIdx="0" categoryIdx="7" bldStep="ptInSeries"/>
                                            </p:graphicEl>
                                          </p:spTgt>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4">
                                            <p:graphicEl>
                                              <a:chart seriesIdx="0" categoryIdx="8" bldStep="ptInSeries"/>
                                            </p:graphicEl>
                                          </p:spTgt>
                                        </p:tgtEl>
                                        <p:attrNameLst>
                                          <p:attrName>style.visibility</p:attrName>
                                        </p:attrNameLst>
                                      </p:cBhvr>
                                      <p:to>
                                        <p:strVal val="visible"/>
                                      </p:to>
                                    </p:set>
                                    <p:animEffect transition="in" filter="fade">
                                      <p:cBhvr>
                                        <p:cTn id="34" dur="300"/>
                                        <p:tgtEl>
                                          <p:spTgt spid="4">
                                            <p:graphicEl>
                                              <a:chart seriesIdx="0" categoryIdx="8" bldStep="ptInSeries"/>
                                            </p:graphicEl>
                                          </p:spTgt>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4">
                                            <p:graphicEl>
                                              <a:chart seriesIdx="0" categoryIdx="9" bldStep="ptInSeries"/>
                                            </p:graphicEl>
                                          </p:spTgt>
                                        </p:tgtEl>
                                        <p:attrNameLst>
                                          <p:attrName>style.visibility</p:attrName>
                                        </p:attrNameLst>
                                      </p:cBhvr>
                                      <p:to>
                                        <p:strVal val="visible"/>
                                      </p:to>
                                    </p:set>
                                    <p:animEffect transition="in" filter="fade">
                                      <p:cBhvr>
                                        <p:cTn id="37" dur="300"/>
                                        <p:tgtEl>
                                          <p:spTgt spid="4">
                                            <p:graphicEl>
                                              <a:chart seriesIdx="0" categoryIdx="9" bldStep="ptInSeries"/>
                                            </p:graphicEl>
                                          </p:spTgt>
                                        </p:tgtEl>
                                      </p:cBhvr>
                                    </p:animEffect>
                                  </p:childTnLst>
                                </p:cTn>
                              </p:par>
                              <p:par>
                                <p:cTn id="38" presetID="10" presetClass="entr" presetSubtype="0" fill="hold" grpId="0" nodeType="withEffect">
                                  <p:stCondLst>
                                    <p:cond delay="1100"/>
                                  </p:stCondLst>
                                  <p:childTnLst>
                                    <p:set>
                                      <p:cBhvr>
                                        <p:cTn id="39" dur="1" fill="hold">
                                          <p:stCondLst>
                                            <p:cond delay="0"/>
                                          </p:stCondLst>
                                        </p:cTn>
                                        <p:tgtEl>
                                          <p:spTgt spid="4">
                                            <p:graphicEl>
                                              <a:chart seriesIdx="0" categoryIdx="10" bldStep="ptInSeries"/>
                                            </p:graphicEl>
                                          </p:spTgt>
                                        </p:tgtEl>
                                        <p:attrNameLst>
                                          <p:attrName>style.visibility</p:attrName>
                                        </p:attrNameLst>
                                      </p:cBhvr>
                                      <p:to>
                                        <p:strVal val="visible"/>
                                      </p:to>
                                    </p:set>
                                    <p:animEffect transition="in" filter="fade">
                                      <p:cBhvr>
                                        <p:cTn id="40" dur="300"/>
                                        <p:tgtEl>
                                          <p:spTgt spid="4">
                                            <p:graphicEl>
                                              <a:chart seriesIdx="0" categoryIdx="10" bldStep="ptInSeries"/>
                                            </p:graphicEl>
                                          </p:spTgt>
                                        </p:tgtEl>
                                      </p:cBhvr>
                                    </p:animEffect>
                                  </p:childTnLst>
                                </p:cTn>
                              </p:par>
                              <p:par>
                                <p:cTn id="41" presetID="10" presetClass="entr" presetSubtype="0" fill="hold" grpId="0" nodeType="withEffect">
                                  <p:stCondLst>
                                    <p:cond delay="1200"/>
                                  </p:stCondLst>
                                  <p:childTnLst>
                                    <p:set>
                                      <p:cBhvr>
                                        <p:cTn id="42" dur="1" fill="hold">
                                          <p:stCondLst>
                                            <p:cond delay="0"/>
                                          </p:stCondLst>
                                        </p:cTn>
                                        <p:tgtEl>
                                          <p:spTgt spid="4">
                                            <p:graphicEl>
                                              <a:chart seriesIdx="0" categoryIdx="11" bldStep="ptInSeries"/>
                                            </p:graphicEl>
                                          </p:spTgt>
                                        </p:tgtEl>
                                        <p:attrNameLst>
                                          <p:attrName>style.visibility</p:attrName>
                                        </p:attrNameLst>
                                      </p:cBhvr>
                                      <p:to>
                                        <p:strVal val="visible"/>
                                      </p:to>
                                    </p:set>
                                    <p:animEffect transition="in" filter="fade">
                                      <p:cBhvr>
                                        <p:cTn id="43" dur="300"/>
                                        <p:tgtEl>
                                          <p:spTgt spid="4">
                                            <p:graphicEl>
                                              <a:chart seriesIdx="0" categoryIdx="11" bldStep="ptInSeries"/>
                                            </p:graphicEl>
                                          </p:spTgt>
                                        </p:tgtEl>
                                      </p:cBhvr>
                                    </p:animEffect>
                                  </p:childTnLst>
                                </p:cTn>
                              </p:par>
                              <p:par>
                                <p:cTn id="44" presetID="10" presetClass="entr" presetSubtype="0" fill="hold" grpId="0" nodeType="withEffect">
                                  <p:stCondLst>
                                    <p:cond delay="1300"/>
                                  </p:stCondLst>
                                  <p:childTnLst>
                                    <p:set>
                                      <p:cBhvr>
                                        <p:cTn id="45" dur="1" fill="hold">
                                          <p:stCondLst>
                                            <p:cond delay="0"/>
                                          </p:stCondLst>
                                        </p:cTn>
                                        <p:tgtEl>
                                          <p:spTgt spid="4">
                                            <p:graphicEl>
                                              <a:chart seriesIdx="1" categoryIdx="0" bldStep="ptInSeries"/>
                                            </p:graphicEl>
                                          </p:spTgt>
                                        </p:tgtEl>
                                        <p:attrNameLst>
                                          <p:attrName>style.visibility</p:attrName>
                                        </p:attrNameLst>
                                      </p:cBhvr>
                                      <p:to>
                                        <p:strVal val="visible"/>
                                      </p:to>
                                    </p:set>
                                    <p:animEffect transition="in" filter="fade">
                                      <p:cBhvr>
                                        <p:cTn id="46" dur="300"/>
                                        <p:tgtEl>
                                          <p:spTgt spid="4">
                                            <p:graphicEl>
                                              <a:chart seriesIdx="1" categoryIdx="0" bldStep="ptInSeries"/>
                                            </p:graphicEl>
                                          </p:spTgt>
                                        </p:tgtEl>
                                      </p:cBhvr>
                                    </p:animEffect>
                                  </p:childTnLst>
                                </p:cTn>
                              </p:par>
                              <p:par>
                                <p:cTn id="47" presetID="10" presetClass="entr" presetSubtype="0" fill="hold" grpId="0" nodeType="withEffect">
                                  <p:stCondLst>
                                    <p:cond delay="1400"/>
                                  </p:stCondLst>
                                  <p:childTnLst>
                                    <p:set>
                                      <p:cBhvr>
                                        <p:cTn id="48" dur="1" fill="hold">
                                          <p:stCondLst>
                                            <p:cond delay="0"/>
                                          </p:stCondLst>
                                        </p:cTn>
                                        <p:tgtEl>
                                          <p:spTgt spid="4">
                                            <p:graphicEl>
                                              <a:chart seriesIdx="1" categoryIdx="1" bldStep="ptInSeries"/>
                                            </p:graphicEl>
                                          </p:spTgt>
                                        </p:tgtEl>
                                        <p:attrNameLst>
                                          <p:attrName>style.visibility</p:attrName>
                                        </p:attrNameLst>
                                      </p:cBhvr>
                                      <p:to>
                                        <p:strVal val="visible"/>
                                      </p:to>
                                    </p:set>
                                    <p:animEffect transition="in" filter="fade">
                                      <p:cBhvr>
                                        <p:cTn id="49" dur="300"/>
                                        <p:tgtEl>
                                          <p:spTgt spid="4">
                                            <p:graphicEl>
                                              <a:chart seriesIdx="1" categoryIdx="1" bldStep="ptInSeries"/>
                                            </p:graphicEl>
                                          </p:spTgt>
                                        </p:tgtEl>
                                      </p:cBhvr>
                                    </p:animEffect>
                                  </p:childTnLst>
                                </p:cTn>
                              </p:par>
                              <p:par>
                                <p:cTn id="50" presetID="10" presetClass="entr" presetSubtype="0" fill="hold" grpId="0" nodeType="withEffect">
                                  <p:stCondLst>
                                    <p:cond delay="1500"/>
                                  </p:stCondLst>
                                  <p:childTnLst>
                                    <p:set>
                                      <p:cBhvr>
                                        <p:cTn id="51" dur="1" fill="hold">
                                          <p:stCondLst>
                                            <p:cond delay="0"/>
                                          </p:stCondLst>
                                        </p:cTn>
                                        <p:tgtEl>
                                          <p:spTgt spid="4">
                                            <p:graphicEl>
                                              <a:chart seriesIdx="1" categoryIdx="2" bldStep="ptInSeries"/>
                                            </p:graphicEl>
                                          </p:spTgt>
                                        </p:tgtEl>
                                        <p:attrNameLst>
                                          <p:attrName>style.visibility</p:attrName>
                                        </p:attrNameLst>
                                      </p:cBhvr>
                                      <p:to>
                                        <p:strVal val="visible"/>
                                      </p:to>
                                    </p:set>
                                    <p:animEffect transition="in" filter="fade">
                                      <p:cBhvr>
                                        <p:cTn id="52" dur="300"/>
                                        <p:tgtEl>
                                          <p:spTgt spid="4">
                                            <p:graphicEl>
                                              <a:chart seriesIdx="1" categoryIdx="2" bldStep="ptInSeries"/>
                                            </p:graphicEl>
                                          </p:spTgt>
                                        </p:tgtEl>
                                      </p:cBhvr>
                                    </p:animEffect>
                                  </p:childTnLst>
                                </p:cTn>
                              </p:par>
                              <p:par>
                                <p:cTn id="53" presetID="10" presetClass="entr" presetSubtype="0" fill="hold" grpId="0" nodeType="withEffect">
                                  <p:stCondLst>
                                    <p:cond delay="1600"/>
                                  </p:stCondLst>
                                  <p:childTnLst>
                                    <p:set>
                                      <p:cBhvr>
                                        <p:cTn id="54" dur="1" fill="hold">
                                          <p:stCondLst>
                                            <p:cond delay="0"/>
                                          </p:stCondLst>
                                        </p:cTn>
                                        <p:tgtEl>
                                          <p:spTgt spid="4">
                                            <p:graphicEl>
                                              <a:chart seriesIdx="1" categoryIdx="3" bldStep="ptInSeries"/>
                                            </p:graphicEl>
                                          </p:spTgt>
                                        </p:tgtEl>
                                        <p:attrNameLst>
                                          <p:attrName>style.visibility</p:attrName>
                                        </p:attrNameLst>
                                      </p:cBhvr>
                                      <p:to>
                                        <p:strVal val="visible"/>
                                      </p:to>
                                    </p:set>
                                    <p:animEffect transition="in" filter="fade">
                                      <p:cBhvr>
                                        <p:cTn id="55" dur="300"/>
                                        <p:tgtEl>
                                          <p:spTgt spid="4">
                                            <p:graphicEl>
                                              <a:chart seriesIdx="1" categoryIdx="3" bldStep="ptInSeries"/>
                                            </p:graphicEl>
                                          </p:spTgt>
                                        </p:tgtEl>
                                      </p:cBhvr>
                                    </p:animEffect>
                                  </p:childTnLst>
                                </p:cTn>
                              </p:par>
                              <p:par>
                                <p:cTn id="56" presetID="10" presetClass="entr" presetSubtype="0" fill="hold" grpId="0" nodeType="withEffect">
                                  <p:stCondLst>
                                    <p:cond delay="1700"/>
                                  </p:stCondLst>
                                  <p:childTnLst>
                                    <p:set>
                                      <p:cBhvr>
                                        <p:cTn id="57" dur="1" fill="hold">
                                          <p:stCondLst>
                                            <p:cond delay="0"/>
                                          </p:stCondLst>
                                        </p:cTn>
                                        <p:tgtEl>
                                          <p:spTgt spid="4">
                                            <p:graphicEl>
                                              <a:chart seriesIdx="1" categoryIdx="4" bldStep="ptInSeries"/>
                                            </p:graphicEl>
                                          </p:spTgt>
                                        </p:tgtEl>
                                        <p:attrNameLst>
                                          <p:attrName>style.visibility</p:attrName>
                                        </p:attrNameLst>
                                      </p:cBhvr>
                                      <p:to>
                                        <p:strVal val="visible"/>
                                      </p:to>
                                    </p:set>
                                    <p:animEffect transition="in" filter="fade">
                                      <p:cBhvr>
                                        <p:cTn id="58" dur="300"/>
                                        <p:tgtEl>
                                          <p:spTgt spid="4">
                                            <p:graphicEl>
                                              <a:chart seriesIdx="1" categoryIdx="4" bldStep="ptInSeries"/>
                                            </p:graphicEl>
                                          </p:spTgt>
                                        </p:tgtEl>
                                      </p:cBhvr>
                                    </p:animEffect>
                                  </p:childTnLst>
                                </p:cTn>
                              </p:par>
                              <p:par>
                                <p:cTn id="59" presetID="10" presetClass="entr" presetSubtype="0" fill="hold" grpId="0" nodeType="withEffect">
                                  <p:stCondLst>
                                    <p:cond delay="1800"/>
                                  </p:stCondLst>
                                  <p:childTnLst>
                                    <p:set>
                                      <p:cBhvr>
                                        <p:cTn id="60" dur="1" fill="hold">
                                          <p:stCondLst>
                                            <p:cond delay="0"/>
                                          </p:stCondLst>
                                        </p:cTn>
                                        <p:tgtEl>
                                          <p:spTgt spid="4">
                                            <p:graphicEl>
                                              <a:chart seriesIdx="1" categoryIdx="5" bldStep="ptInSeries"/>
                                            </p:graphicEl>
                                          </p:spTgt>
                                        </p:tgtEl>
                                        <p:attrNameLst>
                                          <p:attrName>style.visibility</p:attrName>
                                        </p:attrNameLst>
                                      </p:cBhvr>
                                      <p:to>
                                        <p:strVal val="visible"/>
                                      </p:to>
                                    </p:set>
                                    <p:animEffect transition="in" filter="fade">
                                      <p:cBhvr>
                                        <p:cTn id="61" dur="300"/>
                                        <p:tgtEl>
                                          <p:spTgt spid="4">
                                            <p:graphicEl>
                                              <a:chart seriesIdx="1" categoryIdx="5" bldStep="ptInSeries"/>
                                            </p:graphicEl>
                                          </p:spTgt>
                                        </p:tgtEl>
                                      </p:cBhvr>
                                    </p:animEffect>
                                  </p:childTnLst>
                                </p:cTn>
                              </p:par>
                              <p:par>
                                <p:cTn id="62" presetID="10" presetClass="entr" presetSubtype="0" fill="hold" grpId="0" nodeType="withEffect">
                                  <p:stCondLst>
                                    <p:cond delay="1900"/>
                                  </p:stCondLst>
                                  <p:childTnLst>
                                    <p:set>
                                      <p:cBhvr>
                                        <p:cTn id="63" dur="1" fill="hold">
                                          <p:stCondLst>
                                            <p:cond delay="0"/>
                                          </p:stCondLst>
                                        </p:cTn>
                                        <p:tgtEl>
                                          <p:spTgt spid="4">
                                            <p:graphicEl>
                                              <a:chart seriesIdx="1" categoryIdx="6" bldStep="ptInSeries"/>
                                            </p:graphicEl>
                                          </p:spTgt>
                                        </p:tgtEl>
                                        <p:attrNameLst>
                                          <p:attrName>style.visibility</p:attrName>
                                        </p:attrNameLst>
                                      </p:cBhvr>
                                      <p:to>
                                        <p:strVal val="visible"/>
                                      </p:to>
                                    </p:set>
                                    <p:animEffect transition="in" filter="fade">
                                      <p:cBhvr>
                                        <p:cTn id="64" dur="300"/>
                                        <p:tgtEl>
                                          <p:spTgt spid="4">
                                            <p:graphicEl>
                                              <a:chart seriesIdx="1" categoryIdx="6" bldStep="ptInSeries"/>
                                            </p:graphicEl>
                                          </p:spTgt>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4">
                                            <p:graphicEl>
                                              <a:chart seriesIdx="1" categoryIdx="7" bldStep="ptInSeries"/>
                                            </p:graphicEl>
                                          </p:spTgt>
                                        </p:tgtEl>
                                        <p:attrNameLst>
                                          <p:attrName>style.visibility</p:attrName>
                                        </p:attrNameLst>
                                      </p:cBhvr>
                                      <p:to>
                                        <p:strVal val="visible"/>
                                      </p:to>
                                    </p:set>
                                    <p:animEffect transition="in" filter="fade">
                                      <p:cBhvr>
                                        <p:cTn id="67" dur="300"/>
                                        <p:tgtEl>
                                          <p:spTgt spid="4">
                                            <p:graphicEl>
                                              <a:chart seriesIdx="1" categoryIdx="7" bldStep="ptInSeries"/>
                                            </p:graphicEl>
                                          </p:spTgt>
                                        </p:tgtEl>
                                      </p:cBhvr>
                                    </p:animEffect>
                                  </p:childTnLst>
                                </p:cTn>
                              </p:par>
                              <p:par>
                                <p:cTn id="68" presetID="10" presetClass="entr" presetSubtype="0" fill="hold" grpId="0" nodeType="withEffect">
                                  <p:stCondLst>
                                    <p:cond delay="2100"/>
                                  </p:stCondLst>
                                  <p:childTnLst>
                                    <p:set>
                                      <p:cBhvr>
                                        <p:cTn id="69" dur="1" fill="hold">
                                          <p:stCondLst>
                                            <p:cond delay="0"/>
                                          </p:stCondLst>
                                        </p:cTn>
                                        <p:tgtEl>
                                          <p:spTgt spid="4">
                                            <p:graphicEl>
                                              <a:chart seriesIdx="1" categoryIdx="8" bldStep="ptInSeries"/>
                                            </p:graphicEl>
                                          </p:spTgt>
                                        </p:tgtEl>
                                        <p:attrNameLst>
                                          <p:attrName>style.visibility</p:attrName>
                                        </p:attrNameLst>
                                      </p:cBhvr>
                                      <p:to>
                                        <p:strVal val="visible"/>
                                      </p:to>
                                    </p:set>
                                    <p:animEffect transition="in" filter="fade">
                                      <p:cBhvr>
                                        <p:cTn id="70" dur="300"/>
                                        <p:tgtEl>
                                          <p:spTgt spid="4">
                                            <p:graphicEl>
                                              <a:chart seriesIdx="1" categoryIdx="8" bldStep="ptInSeries"/>
                                            </p:graphicEl>
                                          </p:spTgt>
                                        </p:tgtEl>
                                      </p:cBhvr>
                                    </p:animEffect>
                                  </p:childTnLst>
                                </p:cTn>
                              </p:par>
                              <p:par>
                                <p:cTn id="71" presetID="10" presetClass="entr" presetSubtype="0" fill="hold" grpId="0" nodeType="withEffect">
                                  <p:stCondLst>
                                    <p:cond delay="2200"/>
                                  </p:stCondLst>
                                  <p:childTnLst>
                                    <p:set>
                                      <p:cBhvr>
                                        <p:cTn id="72" dur="1" fill="hold">
                                          <p:stCondLst>
                                            <p:cond delay="0"/>
                                          </p:stCondLst>
                                        </p:cTn>
                                        <p:tgtEl>
                                          <p:spTgt spid="4">
                                            <p:graphicEl>
                                              <a:chart seriesIdx="1" categoryIdx="9" bldStep="ptInSeries"/>
                                            </p:graphicEl>
                                          </p:spTgt>
                                        </p:tgtEl>
                                        <p:attrNameLst>
                                          <p:attrName>style.visibility</p:attrName>
                                        </p:attrNameLst>
                                      </p:cBhvr>
                                      <p:to>
                                        <p:strVal val="visible"/>
                                      </p:to>
                                    </p:set>
                                    <p:animEffect transition="in" filter="fade">
                                      <p:cBhvr>
                                        <p:cTn id="73" dur="300"/>
                                        <p:tgtEl>
                                          <p:spTgt spid="4">
                                            <p:graphicEl>
                                              <a:chart seriesIdx="1" categoryIdx="9" bldStep="ptInSeries"/>
                                            </p:graphicEl>
                                          </p:spTgt>
                                        </p:tgtEl>
                                      </p:cBhvr>
                                    </p:animEffect>
                                  </p:childTnLst>
                                </p:cTn>
                              </p:par>
                              <p:par>
                                <p:cTn id="74" presetID="10" presetClass="entr" presetSubtype="0" fill="hold" grpId="0" nodeType="withEffect">
                                  <p:stCondLst>
                                    <p:cond delay="2300"/>
                                  </p:stCondLst>
                                  <p:childTnLst>
                                    <p:set>
                                      <p:cBhvr>
                                        <p:cTn id="75" dur="1" fill="hold">
                                          <p:stCondLst>
                                            <p:cond delay="0"/>
                                          </p:stCondLst>
                                        </p:cTn>
                                        <p:tgtEl>
                                          <p:spTgt spid="4">
                                            <p:graphicEl>
                                              <a:chart seriesIdx="1" categoryIdx="10" bldStep="ptInSeries"/>
                                            </p:graphicEl>
                                          </p:spTgt>
                                        </p:tgtEl>
                                        <p:attrNameLst>
                                          <p:attrName>style.visibility</p:attrName>
                                        </p:attrNameLst>
                                      </p:cBhvr>
                                      <p:to>
                                        <p:strVal val="visible"/>
                                      </p:to>
                                    </p:set>
                                    <p:animEffect transition="in" filter="fade">
                                      <p:cBhvr>
                                        <p:cTn id="76" dur="300"/>
                                        <p:tgtEl>
                                          <p:spTgt spid="4">
                                            <p:graphicEl>
                                              <a:chart seriesIdx="1" categoryIdx="10" bldStep="ptInSeries"/>
                                            </p:graphicEl>
                                          </p:spTgt>
                                        </p:tgtEl>
                                      </p:cBhvr>
                                    </p:animEffect>
                                  </p:childTnLst>
                                </p:cTn>
                              </p:par>
                              <p:par>
                                <p:cTn id="77" presetID="10" presetClass="entr" presetSubtype="0" fill="hold" grpId="0" nodeType="withEffect">
                                  <p:stCondLst>
                                    <p:cond delay="2400"/>
                                  </p:stCondLst>
                                  <p:childTnLst>
                                    <p:set>
                                      <p:cBhvr>
                                        <p:cTn id="78" dur="1" fill="hold">
                                          <p:stCondLst>
                                            <p:cond delay="0"/>
                                          </p:stCondLst>
                                        </p:cTn>
                                        <p:tgtEl>
                                          <p:spTgt spid="4">
                                            <p:graphicEl>
                                              <a:chart seriesIdx="1" categoryIdx="11" bldStep="ptInSeries"/>
                                            </p:graphicEl>
                                          </p:spTgt>
                                        </p:tgtEl>
                                        <p:attrNameLst>
                                          <p:attrName>style.visibility</p:attrName>
                                        </p:attrNameLst>
                                      </p:cBhvr>
                                      <p:to>
                                        <p:strVal val="visible"/>
                                      </p:to>
                                    </p:set>
                                    <p:animEffect transition="in" filter="fade">
                                      <p:cBhvr>
                                        <p:cTn id="79" dur="300"/>
                                        <p:tgtEl>
                                          <p:spTgt spid="4">
                                            <p:graphicEl>
                                              <a:chart seriesIdx="1" categoryIdx="11" bldStep="ptInSeries"/>
                                            </p:graphicEl>
                                          </p:spTgt>
                                        </p:tgtEl>
                                      </p:cBhvr>
                                    </p:animEffect>
                                  </p:childTnLst>
                                </p:cTn>
                              </p:par>
                              <p:par>
                                <p:cTn id="80" presetID="2" presetClass="entr" presetSubtype="4" decel="100000" fill="hold" grpId="0" nodeType="withEffect">
                                  <p:stCondLst>
                                    <p:cond delay="2400"/>
                                  </p:stCondLst>
                                  <p:childTnLst>
                                    <p:set>
                                      <p:cBhvr>
                                        <p:cTn id="81" dur="1" fill="hold">
                                          <p:stCondLst>
                                            <p:cond delay="0"/>
                                          </p:stCondLst>
                                        </p:cTn>
                                        <p:tgtEl>
                                          <p:spTgt spid="8"/>
                                        </p:tgtEl>
                                        <p:attrNameLst>
                                          <p:attrName>style.visibility</p:attrName>
                                        </p:attrNameLst>
                                      </p:cBhvr>
                                      <p:to>
                                        <p:strVal val="visible"/>
                                      </p:to>
                                    </p:set>
                                    <p:anim calcmode="lin" valueType="num">
                                      <p:cBhvr additive="base">
                                        <p:cTn id="82" dur="500" fill="hold"/>
                                        <p:tgtEl>
                                          <p:spTgt spid="8"/>
                                        </p:tgtEl>
                                        <p:attrNameLst>
                                          <p:attrName>ppt_x</p:attrName>
                                        </p:attrNameLst>
                                      </p:cBhvr>
                                      <p:tavLst>
                                        <p:tav tm="0">
                                          <p:val>
                                            <p:strVal val="#ppt_x"/>
                                          </p:val>
                                        </p:tav>
                                        <p:tav tm="100000">
                                          <p:val>
                                            <p:strVal val="#ppt_x"/>
                                          </p:val>
                                        </p:tav>
                                      </p:tavLst>
                                    </p:anim>
                                    <p:anim calcmode="lin" valueType="num">
                                      <p:cBhvr additive="base">
                                        <p:cTn id="83" dur="500" fill="hold"/>
                                        <p:tgtEl>
                                          <p:spTgt spid="8"/>
                                        </p:tgtEl>
                                        <p:attrNameLst>
                                          <p:attrName>ppt_y</p:attrName>
                                        </p:attrNameLst>
                                      </p:cBhvr>
                                      <p:tavLst>
                                        <p:tav tm="0">
                                          <p:val>
                                            <p:strVal val="1+#ppt_h/2"/>
                                          </p:val>
                                        </p:tav>
                                        <p:tav tm="100000">
                                          <p:val>
                                            <p:strVal val="#ppt_y"/>
                                          </p:val>
                                        </p:tav>
                                      </p:tavLst>
                                    </p:anim>
                                  </p:childTnLst>
                                </p:cTn>
                              </p:par>
                              <p:par>
                                <p:cTn id="84" presetID="10" presetClass="entr" presetSubtype="0" fill="hold" nodeType="withEffect">
                                  <p:stCondLst>
                                    <p:cond delay="250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300"/>
                                        <p:tgtEl>
                                          <p:spTgt spid="9"/>
                                        </p:tgtEl>
                                      </p:cBhvr>
                                    </p:animEffect>
                                  </p:childTnLst>
                                </p:cTn>
                              </p:par>
                              <p:par>
                                <p:cTn id="87" presetID="49" presetClass="entr" presetSubtype="0" decel="100000" fill="hold" grpId="0" nodeType="withEffect">
                                  <p:stCondLst>
                                    <p:cond delay="2600"/>
                                  </p:stCondLst>
                                  <p:childTnLst>
                                    <p:set>
                                      <p:cBhvr>
                                        <p:cTn id="88" dur="1" fill="hold">
                                          <p:stCondLst>
                                            <p:cond delay="0"/>
                                          </p:stCondLst>
                                        </p:cTn>
                                        <p:tgtEl>
                                          <p:spTgt spid="14"/>
                                        </p:tgtEl>
                                        <p:attrNameLst>
                                          <p:attrName>style.visibility</p:attrName>
                                        </p:attrNameLst>
                                      </p:cBhvr>
                                      <p:to>
                                        <p:strVal val="visible"/>
                                      </p:to>
                                    </p:set>
                                    <p:anim calcmode="lin" valueType="num">
                                      <p:cBhvr>
                                        <p:cTn id="89" dur="300" fill="hold"/>
                                        <p:tgtEl>
                                          <p:spTgt spid="14"/>
                                        </p:tgtEl>
                                        <p:attrNameLst>
                                          <p:attrName>ppt_w</p:attrName>
                                        </p:attrNameLst>
                                      </p:cBhvr>
                                      <p:tavLst>
                                        <p:tav tm="0">
                                          <p:val>
                                            <p:fltVal val="0"/>
                                          </p:val>
                                        </p:tav>
                                        <p:tav tm="100000">
                                          <p:val>
                                            <p:strVal val="#ppt_w"/>
                                          </p:val>
                                        </p:tav>
                                      </p:tavLst>
                                    </p:anim>
                                    <p:anim calcmode="lin" valueType="num">
                                      <p:cBhvr>
                                        <p:cTn id="90" dur="300" fill="hold"/>
                                        <p:tgtEl>
                                          <p:spTgt spid="14"/>
                                        </p:tgtEl>
                                        <p:attrNameLst>
                                          <p:attrName>ppt_h</p:attrName>
                                        </p:attrNameLst>
                                      </p:cBhvr>
                                      <p:tavLst>
                                        <p:tav tm="0">
                                          <p:val>
                                            <p:fltVal val="0"/>
                                          </p:val>
                                        </p:tav>
                                        <p:tav tm="100000">
                                          <p:val>
                                            <p:strVal val="#ppt_h"/>
                                          </p:val>
                                        </p:tav>
                                      </p:tavLst>
                                    </p:anim>
                                    <p:anim calcmode="lin" valueType="num">
                                      <p:cBhvr>
                                        <p:cTn id="91" dur="300" fill="hold"/>
                                        <p:tgtEl>
                                          <p:spTgt spid="14"/>
                                        </p:tgtEl>
                                        <p:attrNameLst>
                                          <p:attrName>style.rotation</p:attrName>
                                        </p:attrNameLst>
                                      </p:cBhvr>
                                      <p:tavLst>
                                        <p:tav tm="0">
                                          <p:val>
                                            <p:fltVal val="360"/>
                                          </p:val>
                                        </p:tav>
                                        <p:tav tm="100000">
                                          <p:val>
                                            <p:fltVal val="0"/>
                                          </p:val>
                                        </p:tav>
                                      </p:tavLst>
                                    </p:anim>
                                    <p:animEffect transition="in" filter="fade">
                                      <p:cBhvr>
                                        <p:cTn id="92" dur="300"/>
                                        <p:tgtEl>
                                          <p:spTgt spid="14"/>
                                        </p:tgtEl>
                                      </p:cBhvr>
                                    </p:animEffect>
                                  </p:childTnLst>
                                </p:cTn>
                              </p:par>
                              <p:par>
                                <p:cTn id="93" presetID="10" presetClass="entr" presetSubtype="0" fill="hold" grpId="0" nodeType="withEffect">
                                  <p:stCondLst>
                                    <p:cond delay="270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300"/>
                                        <p:tgtEl>
                                          <p:spTgt spid="17"/>
                                        </p:tgtEl>
                                      </p:cBhvr>
                                    </p:animEffect>
                                  </p:childTnLst>
                                </p:cTn>
                              </p:par>
                              <p:par>
                                <p:cTn id="96" presetID="2" presetClass="entr" presetSubtype="4" decel="100000" fill="hold" grpId="0" nodeType="withEffect">
                                  <p:stCondLst>
                                    <p:cond delay="3000"/>
                                  </p:stCondLst>
                                  <p:childTnLst>
                                    <p:set>
                                      <p:cBhvr>
                                        <p:cTn id="97" dur="1" fill="hold">
                                          <p:stCondLst>
                                            <p:cond delay="0"/>
                                          </p:stCondLst>
                                        </p:cTn>
                                        <p:tgtEl>
                                          <p:spTgt spid="10"/>
                                        </p:tgtEl>
                                        <p:attrNameLst>
                                          <p:attrName>style.visibility</p:attrName>
                                        </p:attrNameLst>
                                      </p:cBhvr>
                                      <p:to>
                                        <p:strVal val="visible"/>
                                      </p:to>
                                    </p:set>
                                    <p:anim calcmode="lin" valueType="num">
                                      <p:cBhvr additive="base">
                                        <p:cTn id="98" dur="500" fill="hold"/>
                                        <p:tgtEl>
                                          <p:spTgt spid="10"/>
                                        </p:tgtEl>
                                        <p:attrNameLst>
                                          <p:attrName>ppt_x</p:attrName>
                                        </p:attrNameLst>
                                      </p:cBhvr>
                                      <p:tavLst>
                                        <p:tav tm="0">
                                          <p:val>
                                            <p:strVal val="#ppt_x"/>
                                          </p:val>
                                        </p:tav>
                                        <p:tav tm="100000">
                                          <p:val>
                                            <p:strVal val="#ppt_x"/>
                                          </p:val>
                                        </p:tav>
                                      </p:tavLst>
                                    </p:anim>
                                    <p:anim calcmode="lin" valueType="num">
                                      <p:cBhvr additive="base">
                                        <p:cTn id="99" dur="500" fill="hold"/>
                                        <p:tgtEl>
                                          <p:spTgt spid="10"/>
                                        </p:tgtEl>
                                        <p:attrNameLst>
                                          <p:attrName>ppt_y</p:attrName>
                                        </p:attrNameLst>
                                      </p:cBhvr>
                                      <p:tavLst>
                                        <p:tav tm="0">
                                          <p:val>
                                            <p:strVal val="1+#ppt_h/2"/>
                                          </p:val>
                                        </p:tav>
                                        <p:tav tm="100000">
                                          <p:val>
                                            <p:strVal val="#ppt_y"/>
                                          </p:val>
                                        </p:tav>
                                      </p:tavLst>
                                    </p:anim>
                                  </p:childTnLst>
                                </p:cTn>
                              </p:par>
                              <p:par>
                                <p:cTn id="100" presetID="10" presetClass="entr" presetSubtype="0" fill="hold" nodeType="withEffect">
                                  <p:stCondLst>
                                    <p:cond delay="3100"/>
                                  </p:stCondLst>
                                  <p:childTnLst>
                                    <p:set>
                                      <p:cBhvr>
                                        <p:cTn id="101" dur="1" fill="hold">
                                          <p:stCondLst>
                                            <p:cond delay="0"/>
                                          </p:stCondLst>
                                        </p:cTn>
                                        <p:tgtEl>
                                          <p:spTgt spid="11"/>
                                        </p:tgtEl>
                                        <p:attrNameLst>
                                          <p:attrName>style.visibility</p:attrName>
                                        </p:attrNameLst>
                                      </p:cBhvr>
                                      <p:to>
                                        <p:strVal val="visible"/>
                                      </p:to>
                                    </p:set>
                                    <p:animEffect transition="in" filter="fade">
                                      <p:cBhvr>
                                        <p:cTn id="102" dur="300"/>
                                        <p:tgtEl>
                                          <p:spTgt spid="11"/>
                                        </p:tgtEl>
                                      </p:cBhvr>
                                    </p:animEffect>
                                  </p:childTnLst>
                                </p:cTn>
                              </p:par>
                              <p:par>
                                <p:cTn id="103" presetID="49" presetClass="entr" presetSubtype="0" decel="100000" fill="hold" grpId="0" nodeType="withEffect">
                                  <p:stCondLst>
                                    <p:cond delay="3200"/>
                                  </p:stCondLst>
                                  <p:childTnLst>
                                    <p:set>
                                      <p:cBhvr>
                                        <p:cTn id="104" dur="1" fill="hold">
                                          <p:stCondLst>
                                            <p:cond delay="0"/>
                                          </p:stCondLst>
                                        </p:cTn>
                                        <p:tgtEl>
                                          <p:spTgt spid="15"/>
                                        </p:tgtEl>
                                        <p:attrNameLst>
                                          <p:attrName>style.visibility</p:attrName>
                                        </p:attrNameLst>
                                      </p:cBhvr>
                                      <p:to>
                                        <p:strVal val="visible"/>
                                      </p:to>
                                    </p:set>
                                    <p:anim calcmode="lin" valueType="num">
                                      <p:cBhvr>
                                        <p:cTn id="105" dur="300" fill="hold"/>
                                        <p:tgtEl>
                                          <p:spTgt spid="15"/>
                                        </p:tgtEl>
                                        <p:attrNameLst>
                                          <p:attrName>ppt_w</p:attrName>
                                        </p:attrNameLst>
                                      </p:cBhvr>
                                      <p:tavLst>
                                        <p:tav tm="0">
                                          <p:val>
                                            <p:fltVal val="0"/>
                                          </p:val>
                                        </p:tav>
                                        <p:tav tm="100000">
                                          <p:val>
                                            <p:strVal val="#ppt_w"/>
                                          </p:val>
                                        </p:tav>
                                      </p:tavLst>
                                    </p:anim>
                                    <p:anim calcmode="lin" valueType="num">
                                      <p:cBhvr>
                                        <p:cTn id="106" dur="300" fill="hold"/>
                                        <p:tgtEl>
                                          <p:spTgt spid="15"/>
                                        </p:tgtEl>
                                        <p:attrNameLst>
                                          <p:attrName>ppt_h</p:attrName>
                                        </p:attrNameLst>
                                      </p:cBhvr>
                                      <p:tavLst>
                                        <p:tav tm="0">
                                          <p:val>
                                            <p:fltVal val="0"/>
                                          </p:val>
                                        </p:tav>
                                        <p:tav tm="100000">
                                          <p:val>
                                            <p:strVal val="#ppt_h"/>
                                          </p:val>
                                        </p:tav>
                                      </p:tavLst>
                                    </p:anim>
                                    <p:anim calcmode="lin" valueType="num">
                                      <p:cBhvr>
                                        <p:cTn id="107" dur="300" fill="hold"/>
                                        <p:tgtEl>
                                          <p:spTgt spid="15"/>
                                        </p:tgtEl>
                                        <p:attrNameLst>
                                          <p:attrName>style.rotation</p:attrName>
                                        </p:attrNameLst>
                                      </p:cBhvr>
                                      <p:tavLst>
                                        <p:tav tm="0">
                                          <p:val>
                                            <p:fltVal val="360"/>
                                          </p:val>
                                        </p:tav>
                                        <p:tav tm="100000">
                                          <p:val>
                                            <p:fltVal val="0"/>
                                          </p:val>
                                        </p:tav>
                                      </p:tavLst>
                                    </p:anim>
                                    <p:animEffect transition="in" filter="fade">
                                      <p:cBhvr>
                                        <p:cTn id="108" dur="300"/>
                                        <p:tgtEl>
                                          <p:spTgt spid="15"/>
                                        </p:tgtEl>
                                      </p:cBhvr>
                                    </p:animEffect>
                                  </p:childTnLst>
                                </p:cTn>
                              </p:par>
                              <p:par>
                                <p:cTn id="109" presetID="10" presetClass="entr" presetSubtype="0" fill="hold" grpId="0" nodeType="withEffect">
                                  <p:stCondLst>
                                    <p:cond delay="3300"/>
                                  </p:stCondLst>
                                  <p:childTnLst>
                                    <p:set>
                                      <p:cBhvr>
                                        <p:cTn id="110" dur="1" fill="hold">
                                          <p:stCondLst>
                                            <p:cond delay="0"/>
                                          </p:stCondLst>
                                        </p:cTn>
                                        <p:tgtEl>
                                          <p:spTgt spid="18"/>
                                        </p:tgtEl>
                                        <p:attrNameLst>
                                          <p:attrName>style.visibility</p:attrName>
                                        </p:attrNameLst>
                                      </p:cBhvr>
                                      <p:to>
                                        <p:strVal val="visible"/>
                                      </p:to>
                                    </p:set>
                                    <p:animEffect transition="in" filter="fade">
                                      <p:cBhvr>
                                        <p:cTn id="111" dur="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Graphic spid="4" grpId="0">
        <p:bldSub>
          <a:bldChart bld="seriesEl"/>
        </p:bldSub>
      </p:bldGraphic>
      <p:bldP spid="14" grpId="0" animBg="1"/>
      <p:bldP spid="15" grpId="0" animBg="1"/>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9E2482-53C0-4931-B4E1-BF038BBD9A6F}"/>
              </a:ext>
            </a:extLst>
          </p:cNvPr>
          <p:cNvGrpSpPr/>
          <p:nvPr/>
        </p:nvGrpSpPr>
        <p:grpSpPr>
          <a:xfrm>
            <a:off x="1275415" y="3485087"/>
            <a:ext cx="14033654" cy="7866703"/>
            <a:chOff x="1275415" y="3485087"/>
            <a:chExt cx="14033654" cy="7866703"/>
          </a:xfrm>
          <a:solidFill>
            <a:schemeClr val="accent1"/>
          </a:solidFill>
        </p:grpSpPr>
        <p:sp>
          <p:nvSpPr>
            <p:cNvPr id="3" name="Freeform 7">
              <a:extLst>
                <a:ext uri="{FF2B5EF4-FFF2-40B4-BE49-F238E27FC236}">
                  <a16:creationId xmlns:a16="http://schemas.microsoft.com/office/drawing/2014/main" id="{554757EF-ED45-4239-9825-DB918F1EFF12}"/>
                </a:ext>
              </a:extLst>
            </p:cNvPr>
            <p:cNvSpPr>
              <a:spLocks/>
            </p:cNvSpPr>
            <p:nvPr/>
          </p:nvSpPr>
          <p:spPr bwMode="auto">
            <a:xfrm>
              <a:off x="1592786" y="5033897"/>
              <a:ext cx="6283" cy="5704"/>
            </a:xfrm>
            <a:custGeom>
              <a:avLst/>
              <a:gdLst>
                <a:gd name="T0" fmla="*/ 2 w 2"/>
                <a:gd name="T1" fmla="*/ 0 h 2"/>
                <a:gd name="T2" fmla="*/ 0 w 2"/>
                <a:gd name="T3" fmla="*/ 2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2" y="2"/>
                  </a:lnTo>
                  <a:lnTo>
                    <a:pt x="2" y="0"/>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4" name="Freeform 15">
              <a:extLst>
                <a:ext uri="{FF2B5EF4-FFF2-40B4-BE49-F238E27FC236}">
                  <a16:creationId xmlns:a16="http://schemas.microsoft.com/office/drawing/2014/main" id="{8373C6C8-C1E9-4A2A-8752-6E73FC61B33B}"/>
                </a:ext>
              </a:extLst>
            </p:cNvPr>
            <p:cNvSpPr>
              <a:spLocks/>
            </p:cNvSpPr>
            <p:nvPr/>
          </p:nvSpPr>
          <p:spPr bwMode="auto">
            <a:xfrm>
              <a:off x="1445097" y="4229544"/>
              <a:ext cx="2146177" cy="1625823"/>
            </a:xfrm>
            <a:custGeom>
              <a:avLst/>
              <a:gdLst>
                <a:gd name="T0" fmla="*/ 465 w 683"/>
                <a:gd name="T1" fmla="*/ 549 h 570"/>
                <a:gd name="T2" fmla="*/ 604 w 683"/>
                <a:gd name="T3" fmla="*/ 374 h 570"/>
                <a:gd name="T4" fmla="*/ 613 w 683"/>
                <a:gd name="T5" fmla="*/ 348 h 570"/>
                <a:gd name="T6" fmla="*/ 607 w 683"/>
                <a:gd name="T7" fmla="*/ 329 h 570"/>
                <a:gd name="T8" fmla="*/ 604 w 683"/>
                <a:gd name="T9" fmla="*/ 303 h 570"/>
                <a:gd name="T10" fmla="*/ 630 w 683"/>
                <a:gd name="T11" fmla="*/ 275 h 570"/>
                <a:gd name="T12" fmla="*/ 639 w 683"/>
                <a:gd name="T13" fmla="*/ 256 h 570"/>
                <a:gd name="T14" fmla="*/ 679 w 683"/>
                <a:gd name="T15" fmla="*/ 203 h 570"/>
                <a:gd name="T16" fmla="*/ 666 w 683"/>
                <a:gd name="T17" fmla="*/ 169 h 570"/>
                <a:gd name="T18" fmla="*/ 660 w 683"/>
                <a:gd name="T19" fmla="*/ 149 h 570"/>
                <a:gd name="T20" fmla="*/ 498 w 683"/>
                <a:gd name="T21" fmla="*/ 121 h 570"/>
                <a:gd name="T22" fmla="*/ 466 w 683"/>
                <a:gd name="T23" fmla="*/ 115 h 570"/>
                <a:gd name="T24" fmla="*/ 433 w 683"/>
                <a:gd name="T25" fmla="*/ 117 h 570"/>
                <a:gd name="T26" fmla="*/ 399 w 683"/>
                <a:gd name="T27" fmla="*/ 122 h 570"/>
                <a:gd name="T28" fmla="*/ 378 w 683"/>
                <a:gd name="T29" fmla="*/ 113 h 570"/>
                <a:gd name="T30" fmla="*/ 337 w 683"/>
                <a:gd name="T31" fmla="*/ 115 h 570"/>
                <a:gd name="T32" fmla="*/ 322 w 683"/>
                <a:gd name="T33" fmla="*/ 102 h 570"/>
                <a:gd name="T34" fmla="*/ 295 w 683"/>
                <a:gd name="T35" fmla="*/ 94 h 570"/>
                <a:gd name="T36" fmla="*/ 275 w 683"/>
                <a:gd name="T37" fmla="*/ 100 h 570"/>
                <a:gd name="T38" fmla="*/ 247 w 683"/>
                <a:gd name="T39" fmla="*/ 96 h 570"/>
                <a:gd name="T40" fmla="*/ 226 w 683"/>
                <a:gd name="T41" fmla="*/ 87 h 570"/>
                <a:gd name="T42" fmla="*/ 224 w 683"/>
                <a:gd name="T43" fmla="*/ 34 h 570"/>
                <a:gd name="T44" fmla="*/ 207 w 683"/>
                <a:gd name="T45" fmla="*/ 19 h 570"/>
                <a:gd name="T46" fmla="*/ 194 w 683"/>
                <a:gd name="T47" fmla="*/ 17 h 570"/>
                <a:gd name="T48" fmla="*/ 175 w 683"/>
                <a:gd name="T49" fmla="*/ 8 h 570"/>
                <a:gd name="T50" fmla="*/ 162 w 683"/>
                <a:gd name="T51" fmla="*/ 4 h 570"/>
                <a:gd name="T52" fmla="*/ 162 w 683"/>
                <a:gd name="T53" fmla="*/ 10 h 570"/>
                <a:gd name="T54" fmla="*/ 151 w 683"/>
                <a:gd name="T55" fmla="*/ 8 h 570"/>
                <a:gd name="T56" fmla="*/ 143 w 683"/>
                <a:gd name="T57" fmla="*/ 30 h 570"/>
                <a:gd name="T58" fmla="*/ 139 w 683"/>
                <a:gd name="T59" fmla="*/ 51 h 570"/>
                <a:gd name="T60" fmla="*/ 132 w 683"/>
                <a:gd name="T61" fmla="*/ 70 h 570"/>
                <a:gd name="T62" fmla="*/ 130 w 683"/>
                <a:gd name="T63" fmla="*/ 79 h 570"/>
                <a:gd name="T64" fmla="*/ 122 w 683"/>
                <a:gd name="T65" fmla="*/ 100 h 570"/>
                <a:gd name="T66" fmla="*/ 113 w 683"/>
                <a:gd name="T67" fmla="*/ 126 h 570"/>
                <a:gd name="T68" fmla="*/ 92 w 683"/>
                <a:gd name="T69" fmla="*/ 173 h 570"/>
                <a:gd name="T70" fmla="*/ 89 w 683"/>
                <a:gd name="T71" fmla="*/ 186 h 570"/>
                <a:gd name="T72" fmla="*/ 68 w 683"/>
                <a:gd name="T73" fmla="*/ 241 h 570"/>
                <a:gd name="T74" fmla="*/ 68 w 683"/>
                <a:gd name="T75" fmla="*/ 252 h 570"/>
                <a:gd name="T76" fmla="*/ 57 w 683"/>
                <a:gd name="T77" fmla="*/ 262 h 570"/>
                <a:gd name="T78" fmla="*/ 47 w 683"/>
                <a:gd name="T79" fmla="*/ 284 h 570"/>
                <a:gd name="T80" fmla="*/ 51 w 683"/>
                <a:gd name="T81" fmla="*/ 284 h 570"/>
                <a:gd name="T82" fmla="*/ 47 w 683"/>
                <a:gd name="T83" fmla="*/ 284 h 570"/>
                <a:gd name="T84" fmla="*/ 36 w 683"/>
                <a:gd name="T85" fmla="*/ 288 h 570"/>
                <a:gd name="T86" fmla="*/ 10 w 683"/>
                <a:gd name="T87" fmla="*/ 346 h 570"/>
                <a:gd name="T88" fmla="*/ 6 w 683"/>
                <a:gd name="T89" fmla="*/ 376 h 570"/>
                <a:gd name="T90" fmla="*/ 2 w 683"/>
                <a:gd name="T91" fmla="*/ 418 h 570"/>
                <a:gd name="T92" fmla="*/ 184 w 683"/>
                <a:gd name="T93" fmla="*/ 48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3" h="570">
                  <a:moveTo>
                    <a:pt x="184" y="480"/>
                  </a:moveTo>
                  <a:lnTo>
                    <a:pt x="329" y="517"/>
                  </a:lnTo>
                  <a:lnTo>
                    <a:pt x="465" y="549"/>
                  </a:lnTo>
                  <a:lnTo>
                    <a:pt x="560" y="570"/>
                  </a:lnTo>
                  <a:lnTo>
                    <a:pt x="600" y="378"/>
                  </a:lnTo>
                  <a:lnTo>
                    <a:pt x="604" y="374"/>
                  </a:lnTo>
                  <a:lnTo>
                    <a:pt x="606" y="371"/>
                  </a:lnTo>
                  <a:lnTo>
                    <a:pt x="613" y="357"/>
                  </a:lnTo>
                  <a:lnTo>
                    <a:pt x="613" y="348"/>
                  </a:lnTo>
                  <a:lnTo>
                    <a:pt x="619" y="340"/>
                  </a:lnTo>
                  <a:lnTo>
                    <a:pt x="615" y="335"/>
                  </a:lnTo>
                  <a:lnTo>
                    <a:pt x="607" y="329"/>
                  </a:lnTo>
                  <a:lnTo>
                    <a:pt x="602" y="327"/>
                  </a:lnTo>
                  <a:lnTo>
                    <a:pt x="598" y="324"/>
                  </a:lnTo>
                  <a:lnTo>
                    <a:pt x="604" y="303"/>
                  </a:lnTo>
                  <a:lnTo>
                    <a:pt x="609" y="295"/>
                  </a:lnTo>
                  <a:lnTo>
                    <a:pt x="619" y="282"/>
                  </a:lnTo>
                  <a:lnTo>
                    <a:pt x="630" y="275"/>
                  </a:lnTo>
                  <a:lnTo>
                    <a:pt x="636" y="269"/>
                  </a:lnTo>
                  <a:lnTo>
                    <a:pt x="639" y="262"/>
                  </a:lnTo>
                  <a:lnTo>
                    <a:pt x="639" y="256"/>
                  </a:lnTo>
                  <a:lnTo>
                    <a:pt x="653" y="243"/>
                  </a:lnTo>
                  <a:lnTo>
                    <a:pt x="662" y="220"/>
                  </a:lnTo>
                  <a:lnTo>
                    <a:pt x="679" y="203"/>
                  </a:lnTo>
                  <a:lnTo>
                    <a:pt x="683" y="196"/>
                  </a:lnTo>
                  <a:lnTo>
                    <a:pt x="681" y="183"/>
                  </a:lnTo>
                  <a:lnTo>
                    <a:pt x="666" y="169"/>
                  </a:lnTo>
                  <a:lnTo>
                    <a:pt x="664" y="166"/>
                  </a:lnTo>
                  <a:lnTo>
                    <a:pt x="660" y="158"/>
                  </a:lnTo>
                  <a:lnTo>
                    <a:pt x="660" y="149"/>
                  </a:lnTo>
                  <a:lnTo>
                    <a:pt x="572" y="132"/>
                  </a:lnTo>
                  <a:lnTo>
                    <a:pt x="504" y="115"/>
                  </a:lnTo>
                  <a:lnTo>
                    <a:pt x="498" y="121"/>
                  </a:lnTo>
                  <a:lnTo>
                    <a:pt x="491" y="119"/>
                  </a:lnTo>
                  <a:lnTo>
                    <a:pt x="483" y="117"/>
                  </a:lnTo>
                  <a:lnTo>
                    <a:pt x="466" y="115"/>
                  </a:lnTo>
                  <a:lnTo>
                    <a:pt x="463" y="113"/>
                  </a:lnTo>
                  <a:lnTo>
                    <a:pt x="455" y="117"/>
                  </a:lnTo>
                  <a:lnTo>
                    <a:pt x="433" y="117"/>
                  </a:lnTo>
                  <a:lnTo>
                    <a:pt x="419" y="119"/>
                  </a:lnTo>
                  <a:lnTo>
                    <a:pt x="406" y="122"/>
                  </a:lnTo>
                  <a:lnTo>
                    <a:pt x="399" y="122"/>
                  </a:lnTo>
                  <a:lnTo>
                    <a:pt x="393" y="121"/>
                  </a:lnTo>
                  <a:lnTo>
                    <a:pt x="386" y="115"/>
                  </a:lnTo>
                  <a:lnTo>
                    <a:pt x="378" y="113"/>
                  </a:lnTo>
                  <a:lnTo>
                    <a:pt x="357" y="117"/>
                  </a:lnTo>
                  <a:lnTo>
                    <a:pt x="350" y="115"/>
                  </a:lnTo>
                  <a:lnTo>
                    <a:pt x="337" y="115"/>
                  </a:lnTo>
                  <a:lnTo>
                    <a:pt x="335" y="109"/>
                  </a:lnTo>
                  <a:lnTo>
                    <a:pt x="327" y="104"/>
                  </a:lnTo>
                  <a:lnTo>
                    <a:pt x="322" y="102"/>
                  </a:lnTo>
                  <a:lnTo>
                    <a:pt x="314" y="98"/>
                  </a:lnTo>
                  <a:lnTo>
                    <a:pt x="303" y="98"/>
                  </a:lnTo>
                  <a:lnTo>
                    <a:pt x="295" y="94"/>
                  </a:lnTo>
                  <a:lnTo>
                    <a:pt x="290" y="94"/>
                  </a:lnTo>
                  <a:lnTo>
                    <a:pt x="282" y="100"/>
                  </a:lnTo>
                  <a:lnTo>
                    <a:pt x="275" y="100"/>
                  </a:lnTo>
                  <a:lnTo>
                    <a:pt x="262" y="102"/>
                  </a:lnTo>
                  <a:lnTo>
                    <a:pt x="254" y="102"/>
                  </a:lnTo>
                  <a:lnTo>
                    <a:pt x="247" y="96"/>
                  </a:lnTo>
                  <a:lnTo>
                    <a:pt x="245" y="96"/>
                  </a:lnTo>
                  <a:lnTo>
                    <a:pt x="237" y="90"/>
                  </a:lnTo>
                  <a:lnTo>
                    <a:pt x="226" y="87"/>
                  </a:lnTo>
                  <a:lnTo>
                    <a:pt x="224" y="83"/>
                  </a:lnTo>
                  <a:lnTo>
                    <a:pt x="228" y="47"/>
                  </a:lnTo>
                  <a:lnTo>
                    <a:pt x="224" y="34"/>
                  </a:lnTo>
                  <a:lnTo>
                    <a:pt x="216" y="27"/>
                  </a:lnTo>
                  <a:lnTo>
                    <a:pt x="213" y="21"/>
                  </a:lnTo>
                  <a:lnTo>
                    <a:pt x="207" y="19"/>
                  </a:lnTo>
                  <a:lnTo>
                    <a:pt x="201" y="21"/>
                  </a:lnTo>
                  <a:lnTo>
                    <a:pt x="194" y="19"/>
                  </a:lnTo>
                  <a:lnTo>
                    <a:pt x="194" y="17"/>
                  </a:lnTo>
                  <a:lnTo>
                    <a:pt x="188" y="11"/>
                  </a:lnTo>
                  <a:lnTo>
                    <a:pt x="183" y="6"/>
                  </a:lnTo>
                  <a:lnTo>
                    <a:pt x="175" y="8"/>
                  </a:lnTo>
                  <a:lnTo>
                    <a:pt x="168" y="8"/>
                  </a:lnTo>
                  <a:lnTo>
                    <a:pt x="166" y="4"/>
                  </a:lnTo>
                  <a:lnTo>
                    <a:pt x="162" y="4"/>
                  </a:lnTo>
                  <a:lnTo>
                    <a:pt x="160" y="6"/>
                  </a:lnTo>
                  <a:lnTo>
                    <a:pt x="164" y="10"/>
                  </a:lnTo>
                  <a:lnTo>
                    <a:pt x="162" y="10"/>
                  </a:lnTo>
                  <a:lnTo>
                    <a:pt x="160" y="8"/>
                  </a:lnTo>
                  <a:lnTo>
                    <a:pt x="154" y="0"/>
                  </a:lnTo>
                  <a:lnTo>
                    <a:pt x="151" y="8"/>
                  </a:lnTo>
                  <a:lnTo>
                    <a:pt x="149" y="23"/>
                  </a:lnTo>
                  <a:lnTo>
                    <a:pt x="143" y="28"/>
                  </a:lnTo>
                  <a:lnTo>
                    <a:pt x="143" y="30"/>
                  </a:lnTo>
                  <a:lnTo>
                    <a:pt x="141" y="36"/>
                  </a:lnTo>
                  <a:lnTo>
                    <a:pt x="139" y="43"/>
                  </a:lnTo>
                  <a:lnTo>
                    <a:pt x="139" y="51"/>
                  </a:lnTo>
                  <a:lnTo>
                    <a:pt x="141" y="55"/>
                  </a:lnTo>
                  <a:lnTo>
                    <a:pt x="136" y="62"/>
                  </a:lnTo>
                  <a:lnTo>
                    <a:pt x="132" y="70"/>
                  </a:lnTo>
                  <a:lnTo>
                    <a:pt x="137" y="75"/>
                  </a:lnTo>
                  <a:lnTo>
                    <a:pt x="130" y="74"/>
                  </a:lnTo>
                  <a:lnTo>
                    <a:pt x="130" y="79"/>
                  </a:lnTo>
                  <a:lnTo>
                    <a:pt x="126" y="87"/>
                  </a:lnTo>
                  <a:lnTo>
                    <a:pt x="126" y="92"/>
                  </a:lnTo>
                  <a:lnTo>
                    <a:pt x="122" y="100"/>
                  </a:lnTo>
                  <a:lnTo>
                    <a:pt x="121" y="107"/>
                  </a:lnTo>
                  <a:lnTo>
                    <a:pt x="115" y="119"/>
                  </a:lnTo>
                  <a:lnTo>
                    <a:pt x="113" y="126"/>
                  </a:lnTo>
                  <a:lnTo>
                    <a:pt x="102" y="145"/>
                  </a:lnTo>
                  <a:lnTo>
                    <a:pt x="98" y="158"/>
                  </a:lnTo>
                  <a:lnTo>
                    <a:pt x="92" y="173"/>
                  </a:lnTo>
                  <a:lnTo>
                    <a:pt x="94" y="181"/>
                  </a:lnTo>
                  <a:lnTo>
                    <a:pt x="94" y="183"/>
                  </a:lnTo>
                  <a:lnTo>
                    <a:pt x="89" y="186"/>
                  </a:lnTo>
                  <a:lnTo>
                    <a:pt x="85" y="192"/>
                  </a:lnTo>
                  <a:lnTo>
                    <a:pt x="81" y="207"/>
                  </a:lnTo>
                  <a:lnTo>
                    <a:pt x="68" y="241"/>
                  </a:lnTo>
                  <a:lnTo>
                    <a:pt x="62" y="248"/>
                  </a:lnTo>
                  <a:lnTo>
                    <a:pt x="60" y="256"/>
                  </a:lnTo>
                  <a:lnTo>
                    <a:pt x="68" y="252"/>
                  </a:lnTo>
                  <a:lnTo>
                    <a:pt x="70" y="256"/>
                  </a:lnTo>
                  <a:lnTo>
                    <a:pt x="62" y="256"/>
                  </a:lnTo>
                  <a:lnTo>
                    <a:pt x="57" y="262"/>
                  </a:lnTo>
                  <a:lnTo>
                    <a:pt x="47" y="275"/>
                  </a:lnTo>
                  <a:lnTo>
                    <a:pt x="45" y="282"/>
                  </a:lnTo>
                  <a:lnTo>
                    <a:pt x="47" y="284"/>
                  </a:lnTo>
                  <a:lnTo>
                    <a:pt x="49" y="282"/>
                  </a:lnTo>
                  <a:lnTo>
                    <a:pt x="49" y="284"/>
                  </a:lnTo>
                  <a:lnTo>
                    <a:pt x="51" y="284"/>
                  </a:lnTo>
                  <a:lnTo>
                    <a:pt x="49" y="288"/>
                  </a:lnTo>
                  <a:lnTo>
                    <a:pt x="49" y="284"/>
                  </a:lnTo>
                  <a:lnTo>
                    <a:pt x="47" y="284"/>
                  </a:lnTo>
                  <a:lnTo>
                    <a:pt x="42" y="288"/>
                  </a:lnTo>
                  <a:lnTo>
                    <a:pt x="38" y="295"/>
                  </a:lnTo>
                  <a:lnTo>
                    <a:pt x="36" y="288"/>
                  </a:lnTo>
                  <a:lnTo>
                    <a:pt x="23" y="316"/>
                  </a:lnTo>
                  <a:lnTo>
                    <a:pt x="10" y="333"/>
                  </a:lnTo>
                  <a:lnTo>
                    <a:pt x="10" y="346"/>
                  </a:lnTo>
                  <a:lnTo>
                    <a:pt x="13" y="361"/>
                  </a:lnTo>
                  <a:lnTo>
                    <a:pt x="12" y="369"/>
                  </a:lnTo>
                  <a:lnTo>
                    <a:pt x="6" y="376"/>
                  </a:lnTo>
                  <a:lnTo>
                    <a:pt x="4" y="382"/>
                  </a:lnTo>
                  <a:lnTo>
                    <a:pt x="0" y="391"/>
                  </a:lnTo>
                  <a:lnTo>
                    <a:pt x="2" y="418"/>
                  </a:lnTo>
                  <a:lnTo>
                    <a:pt x="8" y="433"/>
                  </a:lnTo>
                  <a:lnTo>
                    <a:pt x="12" y="433"/>
                  </a:lnTo>
                  <a:lnTo>
                    <a:pt x="184" y="480"/>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5" name="Freeform 16">
              <a:extLst>
                <a:ext uri="{FF2B5EF4-FFF2-40B4-BE49-F238E27FC236}">
                  <a16:creationId xmlns:a16="http://schemas.microsoft.com/office/drawing/2014/main" id="{0B2BE2C1-E227-4233-8D52-04A6E819C4D2}"/>
                </a:ext>
              </a:extLst>
            </p:cNvPr>
            <p:cNvSpPr>
              <a:spLocks/>
            </p:cNvSpPr>
            <p:nvPr/>
          </p:nvSpPr>
          <p:spPr bwMode="auto">
            <a:xfrm>
              <a:off x="1599070" y="5039602"/>
              <a:ext cx="6283" cy="11409"/>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6" name="Freeform 17">
              <a:extLst>
                <a:ext uri="{FF2B5EF4-FFF2-40B4-BE49-F238E27FC236}">
                  <a16:creationId xmlns:a16="http://schemas.microsoft.com/office/drawing/2014/main" id="{4B17BB40-D9D6-4806-AAB7-40D301D0E1B4}"/>
                </a:ext>
              </a:extLst>
            </p:cNvPr>
            <p:cNvSpPr>
              <a:spLocks/>
            </p:cNvSpPr>
            <p:nvPr/>
          </p:nvSpPr>
          <p:spPr bwMode="auto">
            <a:xfrm>
              <a:off x="1599070" y="5039602"/>
              <a:ext cx="6283" cy="11409"/>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7" name="Freeform 18">
              <a:extLst>
                <a:ext uri="{FF2B5EF4-FFF2-40B4-BE49-F238E27FC236}">
                  <a16:creationId xmlns:a16="http://schemas.microsoft.com/office/drawing/2014/main" id="{85D67386-0447-4424-BE17-AFC7E76C4CD7}"/>
                </a:ext>
              </a:extLst>
            </p:cNvPr>
            <p:cNvSpPr>
              <a:spLocks/>
            </p:cNvSpPr>
            <p:nvPr/>
          </p:nvSpPr>
          <p:spPr bwMode="auto">
            <a:xfrm>
              <a:off x="1765612" y="6776667"/>
              <a:ext cx="28280" cy="42786"/>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8" name="Freeform 19">
              <a:extLst>
                <a:ext uri="{FF2B5EF4-FFF2-40B4-BE49-F238E27FC236}">
                  <a16:creationId xmlns:a16="http://schemas.microsoft.com/office/drawing/2014/main" id="{B5B81580-91ED-4F78-9D87-69EA425E5BB2}"/>
                </a:ext>
              </a:extLst>
            </p:cNvPr>
            <p:cNvSpPr>
              <a:spLocks/>
            </p:cNvSpPr>
            <p:nvPr/>
          </p:nvSpPr>
          <p:spPr bwMode="auto">
            <a:xfrm>
              <a:off x="1765612" y="6776667"/>
              <a:ext cx="28280" cy="42786"/>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185" name="Freeform 8">
              <a:extLst>
                <a:ext uri="{FF2B5EF4-FFF2-40B4-BE49-F238E27FC236}">
                  <a16:creationId xmlns:a16="http://schemas.microsoft.com/office/drawing/2014/main" id="{D7631247-C2CA-4B86-918B-683132E6F0CC}"/>
                </a:ext>
              </a:extLst>
            </p:cNvPr>
            <p:cNvSpPr>
              <a:spLocks/>
            </p:cNvSpPr>
            <p:nvPr/>
          </p:nvSpPr>
          <p:spPr bwMode="auto">
            <a:xfrm>
              <a:off x="2309225" y="3570656"/>
              <a:ext cx="34566" cy="48490"/>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86" name="Freeform 9">
              <a:extLst>
                <a:ext uri="{FF2B5EF4-FFF2-40B4-BE49-F238E27FC236}">
                  <a16:creationId xmlns:a16="http://schemas.microsoft.com/office/drawing/2014/main" id="{82C50CF9-A9CD-401C-B8D2-D72500DD4D59}"/>
                </a:ext>
              </a:extLst>
            </p:cNvPr>
            <p:cNvSpPr>
              <a:spLocks/>
            </p:cNvSpPr>
            <p:nvPr/>
          </p:nvSpPr>
          <p:spPr bwMode="auto">
            <a:xfrm>
              <a:off x="2309225" y="3570656"/>
              <a:ext cx="34566" cy="48490"/>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87" name="Freeform 10">
              <a:extLst>
                <a:ext uri="{FF2B5EF4-FFF2-40B4-BE49-F238E27FC236}">
                  <a16:creationId xmlns:a16="http://schemas.microsoft.com/office/drawing/2014/main" id="{E4CA201C-C1EA-4D78-9422-839E130327C8}"/>
                </a:ext>
              </a:extLst>
            </p:cNvPr>
            <p:cNvSpPr>
              <a:spLocks/>
            </p:cNvSpPr>
            <p:nvPr/>
          </p:nvSpPr>
          <p:spPr bwMode="auto">
            <a:xfrm>
              <a:off x="2362645" y="3559247"/>
              <a:ext cx="40850" cy="34226"/>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88" name="Freeform 11">
              <a:extLst>
                <a:ext uri="{FF2B5EF4-FFF2-40B4-BE49-F238E27FC236}">
                  <a16:creationId xmlns:a16="http://schemas.microsoft.com/office/drawing/2014/main" id="{D3FEF663-626C-42A0-A2B8-518BE914BDE8}"/>
                </a:ext>
              </a:extLst>
            </p:cNvPr>
            <p:cNvSpPr>
              <a:spLocks/>
            </p:cNvSpPr>
            <p:nvPr/>
          </p:nvSpPr>
          <p:spPr bwMode="auto">
            <a:xfrm>
              <a:off x="2362645" y="3559247"/>
              <a:ext cx="40850" cy="34226"/>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89" name="Freeform 12">
              <a:extLst>
                <a:ext uri="{FF2B5EF4-FFF2-40B4-BE49-F238E27FC236}">
                  <a16:creationId xmlns:a16="http://schemas.microsoft.com/office/drawing/2014/main" id="{E4767DA7-8204-49EC-8BA2-A667D59BE20B}"/>
                </a:ext>
              </a:extLst>
            </p:cNvPr>
            <p:cNvSpPr>
              <a:spLocks/>
            </p:cNvSpPr>
            <p:nvPr/>
          </p:nvSpPr>
          <p:spPr bwMode="auto">
            <a:xfrm>
              <a:off x="2368928" y="3667637"/>
              <a:ext cx="69130" cy="148320"/>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90" name="Freeform 13">
              <a:extLst>
                <a:ext uri="{FF2B5EF4-FFF2-40B4-BE49-F238E27FC236}">
                  <a16:creationId xmlns:a16="http://schemas.microsoft.com/office/drawing/2014/main" id="{043A7C15-4848-475A-B22D-32EC44259FB9}"/>
                </a:ext>
              </a:extLst>
            </p:cNvPr>
            <p:cNvSpPr>
              <a:spLocks/>
            </p:cNvSpPr>
            <p:nvPr/>
          </p:nvSpPr>
          <p:spPr bwMode="auto">
            <a:xfrm>
              <a:off x="2368928" y="3667637"/>
              <a:ext cx="69130" cy="148320"/>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91" name="Freeform 20">
              <a:extLst>
                <a:ext uri="{FF2B5EF4-FFF2-40B4-BE49-F238E27FC236}">
                  <a16:creationId xmlns:a16="http://schemas.microsoft.com/office/drawing/2014/main" id="{D8419691-1E0E-4A5B-B6D9-61F038BC9088}"/>
                </a:ext>
              </a:extLst>
            </p:cNvPr>
            <p:cNvSpPr>
              <a:spLocks/>
            </p:cNvSpPr>
            <p:nvPr/>
          </p:nvSpPr>
          <p:spPr bwMode="auto">
            <a:xfrm>
              <a:off x="1913301" y="3485087"/>
              <a:ext cx="1778529" cy="1169453"/>
            </a:xfrm>
            <a:custGeom>
              <a:avLst/>
              <a:gdLst>
                <a:gd name="T0" fmla="*/ 75 w 566"/>
                <a:gd name="T1" fmla="*/ 344 h 410"/>
                <a:gd name="T2" fmla="*/ 98 w 566"/>
                <a:gd name="T3" fmla="*/ 357 h 410"/>
                <a:gd name="T4" fmla="*/ 133 w 566"/>
                <a:gd name="T5" fmla="*/ 361 h 410"/>
                <a:gd name="T6" fmla="*/ 165 w 566"/>
                <a:gd name="T7" fmla="*/ 359 h 410"/>
                <a:gd name="T8" fmla="*/ 188 w 566"/>
                <a:gd name="T9" fmla="*/ 376 h 410"/>
                <a:gd name="T10" fmla="*/ 237 w 566"/>
                <a:gd name="T11" fmla="*/ 376 h 410"/>
                <a:gd name="T12" fmla="*/ 270 w 566"/>
                <a:gd name="T13" fmla="*/ 380 h 410"/>
                <a:gd name="T14" fmla="*/ 317 w 566"/>
                <a:gd name="T15" fmla="*/ 376 h 410"/>
                <a:gd name="T16" fmla="*/ 355 w 566"/>
                <a:gd name="T17" fmla="*/ 376 h 410"/>
                <a:gd name="T18" fmla="*/ 511 w 566"/>
                <a:gd name="T19" fmla="*/ 383 h 410"/>
                <a:gd name="T20" fmla="*/ 564 w 566"/>
                <a:gd name="T21" fmla="*/ 100 h 410"/>
                <a:gd name="T22" fmla="*/ 263 w 566"/>
                <a:gd name="T23" fmla="*/ 24 h 410"/>
                <a:gd name="T24" fmla="*/ 165 w 566"/>
                <a:gd name="T25" fmla="*/ 17 h 410"/>
                <a:gd name="T26" fmla="*/ 176 w 566"/>
                <a:gd name="T27" fmla="*/ 38 h 410"/>
                <a:gd name="T28" fmla="*/ 173 w 566"/>
                <a:gd name="T29" fmla="*/ 53 h 410"/>
                <a:gd name="T30" fmla="*/ 158 w 566"/>
                <a:gd name="T31" fmla="*/ 62 h 410"/>
                <a:gd name="T32" fmla="*/ 171 w 566"/>
                <a:gd name="T33" fmla="*/ 83 h 410"/>
                <a:gd name="T34" fmla="*/ 175 w 566"/>
                <a:gd name="T35" fmla="*/ 115 h 410"/>
                <a:gd name="T36" fmla="*/ 154 w 566"/>
                <a:gd name="T37" fmla="*/ 141 h 410"/>
                <a:gd name="T38" fmla="*/ 146 w 566"/>
                <a:gd name="T39" fmla="*/ 177 h 410"/>
                <a:gd name="T40" fmla="*/ 116 w 566"/>
                <a:gd name="T41" fmla="*/ 192 h 410"/>
                <a:gd name="T42" fmla="*/ 99 w 566"/>
                <a:gd name="T43" fmla="*/ 190 h 410"/>
                <a:gd name="T44" fmla="*/ 107 w 566"/>
                <a:gd name="T45" fmla="*/ 175 h 410"/>
                <a:gd name="T46" fmla="*/ 116 w 566"/>
                <a:gd name="T47" fmla="*/ 186 h 410"/>
                <a:gd name="T48" fmla="*/ 131 w 566"/>
                <a:gd name="T49" fmla="*/ 167 h 410"/>
                <a:gd name="T50" fmla="*/ 141 w 566"/>
                <a:gd name="T51" fmla="*/ 147 h 410"/>
                <a:gd name="T52" fmla="*/ 141 w 566"/>
                <a:gd name="T53" fmla="*/ 137 h 410"/>
                <a:gd name="T54" fmla="*/ 154 w 566"/>
                <a:gd name="T55" fmla="*/ 120 h 410"/>
                <a:gd name="T56" fmla="*/ 114 w 566"/>
                <a:gd name="T57" fmla="*/ 139 h 410"/>
                <a:gd name="T58" fmla="*/ 116 w 566"/>
                <a:gd name="T59" fmla="*/ 158 h 410"/>
                <a:gd name="T60" fmla="*/ 114 w 566"/>
                <a:gd name="T61" fmla="*/ 137 h 410"/>
                <a:gd name="T62" fmla="*/ 131 w 566"/>
                <a:gd name="T63" fmla="*/ 132 h 410"/>
                <a:gd name="T64" fmla="*/ 141 w 566"/>
                <a:gd name="T65" fmla="*/ 92 h 410"/>
                <a:gd name="T66" fmla="*/ 129 w 566"/>
                <a:gd name="T67" fmla="*/ 86 h 410"/>
                <a:gd name="T68" fmla="*/ 113 w 566"/>
                <a:gd name="T69" fmla="*/ 77 h 410"/>
                <a:gd name="T70" fmla="*/ 77 w 566"/>
                <a:gd name="T71" fmla="*/ 64 h 410"/>
                <a:gd name="T72" fmla="*/ 41 w 566"/>
                <a:gd name="T73" fmla="*/ 45 h 410"/>
                <a:gd name="T74" fmla="*/ 17 w 566"/>
                <a:gd name="T75" fmla="*/ 30 h 410"/>
                <a:gd name="T76" fmla="*/ 7 w 566"/>
                <a:gd name="T77" fmla="*/ 53 h 410"/>
                <a:gd name="T78" fmla="*/ 13 w 566"/>
                <a:gd name="T79" fmla="*/ 83 h 410"/>
                <a:gd name="T80" fmla="*/ 17 w 566"/>
                <a:gd name="T81" fmla="*/ 148 h 410"/>
                <a:gd name="T82" fmla="*/ 17 w 566"/>
                <a:gd name="T83" fmla="*/ 171 h 410"/>
                <a:gd name="T84" fmla="*/ 24 w 566"/>
                <a:gd name="T85" fmla="*/ 188 h 410"/>
                <a:gd name="T86" fmla="*/ 13 w 566"/>
                <a:gd name="T87" fmla="*/ 207 h 410"/>
                <a:gd name="T88" fmla="*/ 28 w 566"/>
                <a:gd name="T89" fmla="*/ 216 h 410"/>
                <a:gd name="T90" fmla="*/ 13 w 566"/>
                <a:gd name="T91" fmla="*/ 233 h 410"/>
                <a:gd name="T92" fmla="*/ 5 w 566"/>
                <a:gd name="T93" fmla="*/ 237 h 410"/>
                <a:gd name="T94" fmla="*/ 5 w 566"/>
                <a:gd name="T95" fmla="*/ 252 h 410"/>
                <a:gd name="T96" fmla="*/ 35 w 566"/>
                <a:gd name="T97" fmla="*/ 263 h 410"/>
                <a:gd name="T98" fmla="*/ 45 w 566"/>
                <a:gd name="T99" fmla="*/ 272 h 410"/>
                <a:gd name="T100" fmla="*/ 67 w 566"/>
                <a:gd name="T101" fmla="*/ 28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6" h="410">
                  <a:moveTo>
                    <a:pt x="67" y="288"/>
                  </a:moveTo>
                  <a:lnTo>
                    <a:pt x="75" y="295"/>
                  </a:lnTo>
                  <a:lnTo>
                    <a:pt x="79" y="308"/>
                  </a:lnTo>
                  <a:lnTo>
                    <a:pt x="75" y="344"/>
                  </a:lnTo>
                  <a:lnTo>
                    <a:pt x="77" y="348"/>
                  </a:lnTo>
                  <a:lnTo>
                    <a:pt x="88" y="351"/>
                  </a:lnTo>
                  <a:lnTo>
                    <a:pt x="96" y="357"/>
                  </a:lnTo>
                  <a:lnTo>
                    <a:pt x="98" y="357"/>
                  </a:lnTo>
                  <a:lnTo>
                    <a:pt x="105" y="363"/>
                  </a:lnTo>
                  <a:lnTo>
                    <a:pt x="113" y="363"/>
                  </a:lnTo>
                  <a:lnTo>
                    <a:pt x="126" y="361"/>
                  </a:lnTo>
                  <a:lnTo>
                    <a:pt x="133" y="361"/>
                  </a:lnTo>
                  <a:lnTo>
                    <a:pt x="141" y="355"/>
                  </a:lnTo>
                  <a:lnTo>
                    <a:pt x="146" y="355"/>
                  </a:lnTo>
                  <a:lnTo>
                    <a:pt x="154" y="359"/>
                  </a:lnTo>
                  <a:lnTo>
                    <a:pt x="165" y="359"/>
                  </a:lnTo>
                  <a:lnTo>
                    <a:pt x="173" y="363"/>
                  </a:lnTo>
                  <a:lnTo>
                    <a:pt x="178" y="365"/>
                  </a:lnTo>
                  <a:lnTo>
                    <a:pt x="186" y="370"/>
                  </a:lnTo>
                  <a:lnTo>
                    <a:pt x="188" y="376"/>
                  </a:lnTo>
                  <a:lnTo>
                    <a:pt x="201" y="376"/>
                  </a:lnTo>
                  <a:lnTo>
                    <a:pt x="208" y="378"/>
                  </a:lnTo>
                  <a:lnTo>
                    <a:pt x="229" y="374"/>
                  </a:lnTo>
                  <a:lnTo>
                    <a:pt x="237" y="376"/>
                  </a:lnTo>
                  <a:lnTo>
                    <a:pt x="244" y="382"/>
                  </a:lnTo>
                  <a:lnTo>
                    <a:pt x="250" y="383"/>
                  </a:lnTo>
                  <a:lnTo>
                    <a:pt x="257" y="383"/>
                  </a:lnTo>
                  <a:lnTo>
                    <a:pt x="270" y="380"/>
                  </a:lnTo>
                  <a:lnTo>
                    <a:pt x="284" y="378"/>
                  </a:lnTo>
                  <a:lnTo>
                    <a:pt x="306" y="378"/>
                  </a:lnTo>
                  <a:lnTo>
                    <a:pt x="314" y="374"/>
                  </a:lnTo>
                  <a:lnTo>
                    <a:pt x="317" y="376"/>
                  </a:lnTo>
                  <a:lnTo>
                    <a:pt x="334" y="378"/>
                  </a:lnTo>
                  <a:lnTo>
                    <a:pt x="342" y="380"/>
                  </a:lnTo>
                  <a:lnTo>
                    <a:pt x="349" y="382"/>
                  </a:lnTo>
                  <a:lnTo>
                    <a:pt x="355" y="376"/>
                  </a:lnTo>
                  <a:lnTo>
                    <a:pt x="423" y="393"/>
                  </a:lnTo>
                  <a:lnTo>
                    <a:pt x="511" y="410"/>
                  </a:lnTo>
                  <a:lnTo>
                    <a:pt x="509" y="404"/>
                  </a:lnTo>
                  <a:lnTo>
                    <a:pt x="511" y="383"/>
                  </a:lnTo>
                  <a:lnTo>
                    <a:pt x="507" y="368"/>
                  </a:lnTo>
                  <a:lnTo>
                    <a:pt x="511" y="363"/>
                  </a:lnTo>
                  <a:lnTo>
                    <a:pt x="513" y="340"/>
                  </a:lnTo>
                  <a:lnTo>
                    <a:pt x="564" y="100"/>
                  </a:lnTo>
                  <a:lnTo>
                    <a:pt x="566" y="96"/>
                  </a:lnTo>
                  <a:lnTo>
                    <a:pt x="498" y="81"/>
                  </a:lnTo>
                  <a:lnTo>
                    <a:pt x="372" y="53"/>
                  </a:lnTo>
                  <a:lnTo>
                    <a:pt x="263" y="24"/>
                  </a:lnTo>
                  <a:lnTo>
                    <a:pt x="167" y="0"/>
                  </a:lnTo>
                  <a:lnTo>
                    <a:pt x="161" y="4"/>
                  </a:lnTo>
                  <a:lnTo>
                    <a:pt x="163" y="11"/>
                  </a:lnTo>
                  <a:lnTo>
                    <a:pt x="165" y="17"/>
                  </a:lnTo>
                  <a:lnTo>
                    <a:pt x="165" y="19"/>
                  </a:lnTo>
                  <a:lnTo>
                    <a:pt x="171" y="26"/>
                  </a:lnTo>
                  <a:lnTo>
                    <a:pt x="178" y="30"/>
                  </a:lnTo>
                  <a:lnTo>
                    <a:pt x="176" y="38"/>
                  </a:lnTo>
                  <a:lnTo>
                    <a:pt x="176" y="43"/>
                  </a:lnTo>
                  <a:lnTo>
                    <a:pt x="176" y="51"/>
                  </a:lnTo>
                  <a:lnTo>
                    <a:pt x="169" y="47"/>
                  </a:lnTo>
                  <a:lnTo>
                    <a:pt x="173" y="53"/>
                  </a:lnTo>
                  <a:lnTo>
                    <a:pt x="171" y="60"/>
                  </a:lnTo>
                  <a:lnTo>
                    <a:pt x="163" y="56"/>
                  </a:lnTo>
                  <a:lnTo>
                    <a:pt x="158" y="56"/>
                  </a:lnTo>
                  <a:lnTo>
                    <a:pt x="158" y="62"/>
                  </a:lnTo>
                  <a:lnTo>
                    <a:pt x="165" y="62"/>
                  </a:lnTo>
                  <a:lnTo>
                    <a:pt x="167" y="69"/>
                  </a:lnTo>
                  <a:lnTo>
                    <a:pt x="173" y="77"/>
                  </a:lnTo>
                  <a:lnTo>
                    <a:pt x="171" y="83"/>
                  </a:lnTo>
                  <a:lnTo>
                    <a:pt x="173" y="86"/>
                  </a:lnTo>
                  <a:lnTo>
                    <a:pt x="171" y="100"/>
                  </a:lnTo>
                  <a:lnTo>
                    <a:pt x="175" y="107"/>
                  </a:lnTo>
                  <a:lnTo>
                    <a:pt x="175" y="115"/>
                  </a:lnTo>
                  <a:lnTo>
                    <a:pt x="167" y="120"/>
                  </a:lnTo>
                  <a:lnTo>
                    <a:pt x="160" y="130"/>
                  </a:lnTo>
                  <a:lnTo>
                    <a:pt x="161" y="137"/>
                  </a:lnTo>
                  <a:lnTo>
                    <a:pt x="154" y="141"/>
                  </a:lnTo>
                  <a:lnTo>
                    <a:pt x="158" y="148"/>
                  </a:lnTo>
                  <a:lnTo>
                    <a:pt x="152" y="154"/>
                  </a:lnTo>
                  <a:lnTo>
                    <a:pt x="154" y="169"/>
                  </a:lnTo>
                  <a:lnTo>
                    <a:pt x="146" y="177"/>
                  </a:lnTo>
                  <a:lnTo>
                    <a:pt x="133" y="180"/>
                  </a:lnTo>
                  <a:lnTo>
                    <a:pt x="129" y="186"/>
                  </a:lnTo>
                  <a:lnTo>
                    <a:pt x="124" y="192"/>
                  </a:lnTo>
                  <a:lnTo>
                    <a:pt x="116" y="192"/>
                  </a:lnTo>
                  <a:lnTo>
                    <a:pt x="113" y="184"/>
                  </a:lnTo>
                  <a:lnTo>
                    <a:pt x="105" y="188"/>
                  </a:lnTo>
                  <a:lnTo>
                    <a:pt x="105" y="195"/>
                  </a:lnTo>
                  <a:lnTo>
                    <a:pt x="99" y="190"/>
                  </a:lnTo>
                  <a:lnTo>
                    <a:pt x="101" y="184"/>
                  </a:lnTo>
                  <a:lnTo>
                    <a:pt x="94" y="182"/>
                  </a:lnTo>
                  <a:lnTo>
                    <a:pt x="101" y="180"/>
                  </a:lnTo>
                  <a:lnTo>
                    <a:pt x="107" y="175"/>
                  </a:lnTo>
                  <a:lnTo>
                    <a:pt x="120" y="165"/>
                  </a:lnTo>
                  <a:lnTo>
                    <a:pt x="118" y="173"/>
                  </a:lnTo>
                  <a:lnTo>
                    <a:pt x="116" y="179"/>
                  </a:lnTo>
                  <a:lnTo>
                    <a:pt x="116" y="186"/>
                  </a:lnTo>
                  <a:lnTo>
                    <a:pt x="118" y="182"/>
                  </a:lnTo>
                  <a:lnTo>
                    <a:pt x="120" y="175"/>
                  </a:lnTo>
                  <a:lnTo>
                    <a:pt x="126" y="169"/>
                  </a:lnTo>
                  <a:lnTo>
                    <a:pt x="131" y="167"/>
                  </a:lnTo>
                  <a:lnTo>
                    <a:pt x="126" y="175"/>
                  </a:lnTo>
                  <a:lnTo>
                    <a:pt x="133" y="179"/>
                  </a:lnTo>
                  <a:lnTo>
                    <a:pt x="145" y="154"/>
                  </a:lnTo>
                  <a:lnTo>
                    <a:pt x="141" y="147"/>
                  </a:lnTo>
                  <a:lnTo>
                    <a:pt x="133" y="148"/>
                  </a:lnTo>
                  <a:lnTo>
                    <a:pt x="133" y="141"/>
                  </a:lnTo>
                  <a:lnTo>
                    <a:pt x="141" y="143"/>
                  </a:lnTo>
                  <a:lnTo>
                    <a:pt x="141" y="137"/>
                  </a:lnTo>
                  <a:lnTo>
                    <a:pt x="141" y="130"/>
                  </a:lnTo>
                  <a:lnTo>
                    <a:pt x="146" y="132"/>
                  </a:lnTo>
                  <a:lnTo>
                    <a:pt x="152" y="128"/>
                  </a:lnTo>
                  <a:lnTo>
                    <a:pt x="154" y="120"/>
                  </a:lnTo>
                  <a:lnTo>
                    <a:pt x="150" y="113"/>
                  </a:lnTo>
                  <a:lnTo>
                    <a:pt x="133" y="128"/>
                  </a:lnTo>
                  <a:lnTo>
                    <a:pt x="128" y="135"/>
                  </a:lnTo>
                  <a:lnTo>
                    <a:pt x="114" y="139"/>
                  </a:lnTo>
                  <a:lnTo>
                    <a:pt x="99" y="152"/>
                  </a:lnTo>
                  <a:lnTo>
                    <a:pt x="101" y="160"/>
                  </a:lnTo>
                  <a:lnTo>
                    <a:pt x="109" y="158"/>
                  </a:lnTo>
                  <a:lnTo>
                    <a:pt x="116" y="158"/>
                  </a:lnTo>
                  <a:lnTo>
                    <a:pt x="101" y="162"/>
                  </a:lnTo>
                  <a:lnTo>
                    <a:pt x="96" y="156"/>
                  </a:lnTo>
                  <a:lnTo>
                    <a:pt x="99" y="148"/>
                  </a:lnTo>
                  <a:lnTo>
                    <a:pt x="114" y="137"/>
                  </a:lnTo>
                  <a:lnTo>
                    <a:pt x="120" y="133"/>
                  </a:lnTo>
                  <a:lnTo>
                    <a:pt x="133" y="118"/>
                  </a:lnTo>
                  <a:lnTo>
                    <a:pt x="131" y="124"/>
                  </a:lnTo>
                  <a:lnTo>
                    <a:pt x="131" y="132"/>
                  </a:lnTo>
                  <a:lnTo>
                    <a:pt x="133" y="124"/>
                  </a:lnTo>
                  <a:lnTo>
                    <a:pt x="141" y="118"/>
                  </a:lnTo>
                  <a:lnTo>
                    <a:pt x="145" y="109"/>
                  </a:lnTo>
                  <a:lnTo>
                    <a:pt x="141" y="92"/>
                  </a:lnTo>
                  <a:lnTo>
                    <a:pt x="143" y="85"/>
                  </a:lnTo>
                  <a:lnTo>
                    <a:pt x="135" y="90"/>
                  </a:lnTo>
                  <a:lnTo>
                    <a:pt x="133" y="98"/>
                  </a:lnTo>
                  <a:lnTo>
                    <a:pt x="129" y="86"/>
                  </a:lnTo>
                  <a:lnTo>
                    <a:pt x="122" y="88"/>
                  </a:lnTo>
                  <a:lnTo>
                    <a:pt x="122" y="83"/>
                  </a:lnTo>
                  <a:lnTo>
                    <a:pt x="120" y="75"/>
                  </a:lnTo>
                  <a:lnTo>
                    <a:pt x="113" y="77"/>
                  </a:lnTo>
                  <a:lnTo>
                    <a:pt x="105" y="77"/>
                  </a:lnTo>
                  <a:lnTo>
                    <a:pt x="98" y="73"/>
                  </a:lnTo>
                  <a:lnTo>
                    <a:pt x="84" y="69"/>
                  </a:lnTo>
                  <a:lnTo>
                    <a:pt x="77" y="64"/>
                  </a:lnTo>
                  <a:lnTo>
                    <a:pt x="64" y="60"/>
                  </a:lnTo>
                  <a:lnTo>
                    <a:pt x="52" y="54"/>
                  </a:lnTo>
                  <a:lnTo>
                    <a:pt x="49" y="49"/>
                  </a:lnTo>
                  <a:lnTo>
                    <a:pt x="41" y="45"/>
                  </a:lnTo>
                  <a:lnTo>
                    <a:pt x="34" y="38"/>
                  </a:lnTo>
                  <a:lnTo>
                    <a:pt x="22" y="26"/>
                  </a:lnTo>
                  <a:lnTo>
                    <a:pt x="15" y="22"/>
                  </a:lnTo>
                  <a:lnTo>
                    <a:pt x="17" y="30"/>
                  </a:lnTo>
                  <a:lnTo>
                    <a:pt x="15" y="32"/>
                  </a:lnTo>
                  <a:lnTo>
                    <a:pt x="13" y="39"/>
                  </a:lnTo>
                  <a:lnTo>
                    <a:pt x="7" y="47"/>
                  </a:lnTo>
                  <a:lnTo>
                    <a:pt x="7" y="53"/>
                  </a:lnTo>
                  <a:lnTo>
                    <a:pt x="5" y="60"/>
                  </a:lnTo>
                  <a:lnTo>
                    <a:pt x="5" y="68"/>
                  </a:lnTo>
                  <a:lnTo>
                    <a:pt x="7" y="73"/>
                  </a:lnTo>
                  <a:lnTo>
                    <a:pt x="13" y="83"/>
                  </a:lnTo>
                  <a:lnTo>
                    <a:pt x="17" y="96"/>
                  </a:lnTo>
                  <a:lnTo>
                    <a:pt x="17" y="103"/>
                  </a:lnTo>
                  <a:lnTo>
                    <a:pt x="13" y="132"/>
                  </a:lnTo>
                  <a:lnTo>
                    <a:pt x="17" y="148"/>
                  </a:lnTo>
                  <a:lnTo>
                    <a:pt x="15" y="169"/>
                  </a:lnTo>
                  <a:lnTo>
                    <a:pt x="11" y="177"/>
                  </a:lnTo>
                  <a:lnTo>
                    <a:pt x="15" y="179"/>
                  </a:lnTo>
                  <a:lnTo>
                    <a:pt x="17" y="171"/>
                  </a:lnTo>
                  <a:lnTo>
                    <a:pt x="22" y="177"/>
                  </a:lnTo>
                  <a:lnTo>
                    <a:pt x="30" y="184"/>
                  </a:lnTo>
                  <a:lnTo>
                    <a:pt x="35" y="186"/>
                  </a:lnTo>
                  <a:lnTo>
                    <a:pt x="24" y="188"/>
                  </a:lnTo>
                  <a:lnTo>
                    <a:pt x="15" y="192"/>
                  </a:lnTo>
                  <a:lnTo>
                    <a:pt x="13" y="186"/>
                  </a:lnTo>
                  <a:lnTo>
                    <a:pt x="11" y="199"/>
                  </a:lnTo>
                  <a:lnTo>
                    <a:pt x="13" y="207"/>
                  </a:lnTo>
                  <a:lnTo>
                    <a:pt x="13" y="207"/>
                  </a:lnTo>
                  <a:lnTo>
                    <a:pt x="28" y="210"/>
                  </a:lnTo>
                  <a:lnTo>
                    <a:pt x="30" y="216"/>
                  </a:lnTo>
                  <a:lnTo>
                    <a:pt x="28" y="216"/>
                  </a:lnTo>
                  <a:lnTo>
                    <a:pt x="20" y="212"/>
                  </a:lnTo>
                  <a:lnTo>
                    <a:pt x="17" y="220"/>
                  </a:lnTo>
                  <a:lnTo>
                    <a:pt x="19" y="226"/>
                  </a:lnTo>
                  <a:lnTo>
                    <a:pt x="13" y="233"/>
                  </a:lnTo>
                  <a:lnTo>
                    <a:pt x="17" y="241"/>
                  </a:lnTo>
                  <a:lnTo>
                    <a:pt x="17" y="242"/>
                  </a:lnTo>
                  <a:lnTo>
                    <a:pt x="13" y="237"/>
                  </a:lnTo>
                  <a:lnTo>
                    <a:pt x="5" y="237"/>
                  </a:lnTo>
                  <a:lnTo>
                    <a:pt x="9" y="224"/>
                  </a:lnTo>
                  <a:lnTo>
                    <a:pt x="7" y="216"/>
                  </a:lnTo>
                  <a:lnTo>
                    <a:pt x="0" y="252"/>
                  </a:lnTo>
                  <a:lnTo>
                    <a:pt x="5" y="252"/>
                  </a:lnTo>
                  <a:lnTo>
                    <a:pt x="11" y="259"/>
                  </a:lnTo>
                  <a:lnTo>
                    <a:pt x="26" y="256"/>
                  </a:lnTo>
                  <a:lnTo>
                    <a:pt x="30" y="261"/>
                  </a:lnTo>
                  <a:lnTo>
                    <a:pt x="35" y="263"/>
                  </a:lnTo>
                  <a:lnTo>
                    <a:pt x="37" y="265"/>
                  </a:lnTo>
                  <a:lnTo>
                    <a:pt x="41" y="267"/>
                  </a:lnTo>
                  <a:lnTo>
                    <a:pt x="43" y="267"/>
                  </a:lnTo>
                  <a:lnTo>
                    <a:pt x="45" y="272"/>
                  </a:lnTo>
                  <a:lnTo>
                    <a:pt x="52" y="280"/>
                  </a:lnTo>
                  <a:lnTo>
                    <a:pt x="58" y="280"/>
                  </a:lnTo>
                  <a:lnTo>
                    <a:pt x="64" y="282"/>
                  </a:lnTo>
                  <a:lnTo>
                    <a:pt x="67" y="288"/>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0" name="Freeform 21">
              <a:extLst>
                <a:ext uri="{FF2B5EF4-FFF2-40B4-BE49-F238E27FC236}">
                  <a16:creationId xmlns:a16="http://schemas.microsoft.com/office/drawing/2014/main" id="{D9133717-0F29-4986-9869-5A81155BE3A2}"/>
                </a:ext>
              </a:extLst>
            </p:cNvPr>
            <p:cNvSpPr>
              <a:spLocks/>
            </p:cNvSpPr>
            <p:nvPr/>
          </p:nvSpPr>
          <p:spPr bwMode="auto">
            <a:xfrm>
              <a:off x="2236949" y="5704195"/>
              <a:ext cx="1696833" cy="2387393"/>
            </a:xfrm>
            <a:custGeom>
              <a:avLst/>
              <a:gdLst>
                <a:gd name="T0" fmla="*/ 434 w 540"/>
                <a:gd name="T1" fmla="*/ 79 h 837"/>
                <a:gd name="T2" fmla="*/ 308 w 540"/>
                <a:gd name="T3" fmla="*/ 53 h 837"/>
                <a:gd name="T4" fmla="*/ 213 w 540"/>
                <a:gd name="T5" fmla="*/ 32 h 837"/>
                <a:gd name="T6" fmla="*/ 77 w 540"/>
                <a:gd name="T7" fmla="*/ 0 h 837"/>
                <a:gd name="T8" fmla="*/ 19 w 540"/>
                <a:gd name="T9" fmla="*/ 243 h 837"/>
                <a:gd name="T10" fmla="*/ 0 w 540"/>
                <a:gd name="T11" fmla="*/ 314 h 837"/>
                <a:gd name="T12" fmla="*/ 250 w 540"/>
                <a:gd name="T13" fmla="*/ 681 h 837"/>
                <a:gd name="T14" fmla="*/ 357 w 540"/>
                <a:gd name="T15" fmla="*/ 837 h 837"/>
                <a:gd name="T16" fmla="*/ 359 w 540"/>
                <a:gd name="T17" fmla="*/ 822 h 837"/>
                <a:gd name="T18" fmla="*/ 365 w 540"/>
                <a:gd name="T19" fmla="*/ 814 h 837"/>
                <a:gd name="T20" fmla="*/ 367 w 540"/>
                <a:gd name="T21" fmla="*/ 799 h 837"/>
                <a:gd name="T22" fmla="*/ 365 w 540"/>
                <a:gd name="T23" fmla="*/ 786 h 837"/>
                <a:gd name="T24" fmla="*/ 365 w 540"/>
                <a:gd name="T25" fmla="*/ 778 h 837"/>
                <a:gd name="T26" fmla="*/ 367 w 540"/>
                <a:gd name="T27" fmla="*/ 769 h 837"/>
                <a:gd name="T28" fmla="*/ 367 w 540"/>
                <a:gd name="T29" fmla="*/ 754 h 837"/>
                <a:gd name="T30" fmla="*/ 367 w 540"/>
                <a:gd name="T31" fmla="*/ 748 h 837"/>
                <a:gd name="T32" fmla="*/ 370 w 540"/>
                <a:gd name="T33" fmla="*/ 741 h 837"/>
                <a:gd name="T34" fmla="*/ 367 w 540"/>
                <a:gd name="T35" fmla="*/ 728 h 837"/>
                <a:gd name="T36" fmla="*/ 370 w 540"/>
                <a:gd name="T37" fmla="*/ 718 h 837"/>
                <a:gd name="T38" fmla="*/ 378 w 540"/>
                <a:gd name="T39" fmla="*/ 715 h 837"/>
                <a:gd name="T40" fmla="*/ 386 w 540"/>
                <a:gd name="T41" fmla="*/ 713 h 837"/>
                <a:gd name="T42" fmla="*/ 391 w 540"/>
                <a:gd name="T43" fmla="*/ 716 h 837"/>
                <a:gd name="T44" fmla="*/ 399 w 540"/>
                <a:gd name="T45" fmla="*/ 716 h 837"/>
                <a:gd name="T46" fmla="*/ 406 w 540"/>
                <a:gd name="T47" fmla="*/ 724 h 837"/>
                <a:gd name="T48" fmla="*/ 408 w 540"/>
                <a:gd name="T49" fmla="*/ 731 h 837"/>
                <a:gd name="T50" fmla="*/ 416 w 540"/>
                <a:gd name="T51" fmla="*/ 733 h 837"/>
                <a:gd name="T52" fmla="*/ 423 w 540"/>
                <a:gd name="T53" fmla="*/ 724 h 837"/>
                <a:gd name="T54" fmla="*/ 431 w 540"/>
                <a:gd name="T55" fmla="*/ 715 h 837"/>
                <a:gd name="T56" fmla="*/ 446 w 540"/>
                <a:gd name="T57" fmla="*/ 630 h 837"/>
                <a:gd name="T58" fmla="*/ 540 w 540"/>
                <a:gd name="T59" fmla="*/ 98 h 837"/>
                <a:gd name="T60" fmla="*/ 434 w 540"/>
                <a:gd name="T61" fmla="*/ 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0" h="837">
                  <a:moveTo>
                    <a:pt x="434" y="79"/>
                  </a:moveTo>
                  <a:lnTo>
                    <a:pt x="308" y="53"/>
                  </a:lnTo>
                  <a:lnTo>
                    <a:pt x="213" y="32"/>
                  </a:lnTo>
                  <a:lnTo>
                    <a:pt x="77" y="0"/>
                  </a:lnTo>
                  <a:lnTo>
                    <a:pt x="19" y="243"/>
                  </a:lnTo>
                  <a:lnTo>
                    <a:pt x="0" y="314"/>
                  </a:lnTo>
                  <a:lnTo>
                    <a:pt x="250" y="681"/>
                  </a:lnTo>
                  <a:lnTo>
                    <a:pt x="357" y="837"/>
                  </a:lnTo>
                  <a:lnTo>
                    <a:pt x="359" y="822"/>
                  </a:lnTo>
                  <a:lnTo>
                    <a:pt x="365" y="814"/>
                  </a:lnTo>
                  <a:lnTo>
                    <a:pt x="367" y="799"/>
                  </a:lnTo>
                  <a:lnTo>
                    <a:pt x="365" y="786"/>
                  </a:lnTo>
                  <a:lnTo>
                    <a:pt x="365" y="778"/>
                  </a:lnTo>
                  <a:lnTo>
                    <a:pt x="367" y="769"/>
                  </a:lnTo>
                  <a:lnTo>
                    <a:pt x="367" y="754"/>
                  </a:lnTo>
                  <a:lnTo>
                    <a:pt x="367" y="748"/>
                  </a:lnTo>
                  <a:lnTo>
                    <a:pt x="370" y="741"/>
                  </a:lnTo>
                  <a:lnTo>
                    <a:pt x="367" y="728"/>
                  </a:lnTo>
                  <a:lnTo>
                    <a:pt x="370" y="718"/>
                  </a:lnTo>
                  <a:lnTo>
                    <a:pt x="378" y="715"/>
                  </a:lnTo>
                  <a:lnTo>
                    <a:pt x="386" y="713"/>
                  </a:lnTo>
                  <a:lnTo>
                    <a:pt x="391" y="716"/>
                  </a:lnTo>
                  <a:lnTo>
                    <a:pt x="399" y="716"/>
                  </a:lnTo>
                  <a:lnTo>
                    <a:pt x="406" y="724"/>
                  </a:lnTo>
                  <a:lnTo>
                    <a:pt x="408" y="731"/>
                  </a:lnTo>
                  <a:lnTo>
                    <a:pt x="416" y="733"/>
                  </a:lnTo>
                  <a:lnTo>
                    <a:pt x="423" y="724"/>
                  </a:lnTo>
                  <a:lnTo>
                    <a:pt x="431" y="715"/>
                  </a:lnTo>
                  <a:lnTo>
                    <a:pt x="446" y="630"/>
                  </a:lnTo>
                  <a:lnTo>
                    <a:pt x="540" y="98"/>
                  </a:lnTo>
                  <a:lnTo>
                    <a:pt x="434" y="79"/>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11" name="Freeform 22">
              <a:extLst>
                <a:ext uri="{FF2B5EF4-FFF2-40B4-BE49-F238E27FC236}">
                  <a16:creationId xmlns:a16="http://schemas.microsoft.com/office/drawing/2014/main" id="{735FF1B6-631D-4E48-AE16-A06682D00129}"/>
                </a:ext>
              </a:extLst>
            </p:cNvPr>
            <p:cNvSpPr>
              <a:spLocks/>
            </p:cNvSpPr>
            <p:nvPr/>
          </p:nvSpPr>
          <p:spPr bwMode="auto">
            <a:xfrm>
              <a:off x="3154500" y="7501155"/>
              <a:ext cx="1800526" cy="1919611"/>
            </a:xfrm>
            <a:custGeom>
              <a:avLst/>
              <a:gdLst>
                <a:gd name="T0" fmla="*/ 456 w 573"/>
                <a:gd name="T1" fmla="*/ 51 h 673"/>
                <a:gd name="T2" fmla="*/ 231 w 573"/>
                <a:gd name="T3" fmla="*/ 15 h 673"/>
                <a:gd name="T4" fmla="*/ 139 w 573"/>
                <a:gd name="T5" fmla="*/ 85 h 673"/>
                <a:gd name="T6" fmla="*/ 124 w 573"/>
                <a:gd name="T7" fmla="*/ 103 h 673"/>
                <a:gd name="T8" fmla="*/ 114 w 573"/>
                <a:gd name="T9" fmla="*/ 94 h 673"/>
                <a:gd name="T10" fmla="*/ 99 w 573"/>
                <a:gd name="T11" fmla="*/ 86 h 673"/>
                <a:gd name="T12" fmla="*/ 86 w 573"/>
                <a:gd name="T13" fmla="*/ 85 h 673"/>
                <a:gd name="T14" fmla="*/ 75 w 573"/>
                <a:gd name="T15" fmla="*/ 98 h 673"/>
                <a:gd name="T16" fmla="*/ 75 w 573"/>
                <a:gd name="T17" fmla="*/ 118 h 673"/>
                <a:gd name="T18" fmla="*/ 75 w 573"/>
                <a:gd name="T19" fmla="*/ 139 h 673"/>
                <a:gd name="T20" fmla="*/ 73 w 573"/>
                <a:gd name="T21" fmla="*/ 156 h 673"/>
                <a:gd name="T22" fmla="*/ 73 w 573"/>
                <a:gd name="T23" fmla="*/ 184 h 673"/>
                <a:gd name="T24" fmla="*/ 65 w 573"/>
                <a:gd name="T25" fmla="*/ 207 h 673"/>
                <a:gd name="T26" fmla="*/ 63 w 573"/>
                <a:gd name="T27" fmla="*/ 220 h 673"/>
                <a:gd name="T28" fmla="*/ 75 w 573"/>
                <a:gd name="T29" fmla="*/ 244 h 673"/>
                <a:gd name="T30" fmla="*/ 78 w 573"/>
                <a:gd name="T31" fmla="*/ 258 h 673"/>
                <a:gd name="T32" fmla="*/ 90 w 573"/>
                <a:gd name="T33" fmla="*/ 280 h 673"/>
                <a:gd name="T34" fmla="*/ 88 w 573"/>
                <a:gd name="T35" fmla="*/ 293 h 673"/>
                <a:gd name="T36" fmla="*/ 62 w 573"/>
                <a:gd name="T37" fmla="*/ 312 h 673"/>
                <a:gd name="T38" fmla="*/ 52 w 573"/>
                <a:gd name="T39" fmla="*/ 329 h 673"/>
                <a:gd name="T40" fmla="*/ 48 w 573"/>
                <a:gd name="T41" fmla="*/ 348 h 673"/>
                <a:gd name="T42" fmla="*/ 33 w 573"/>
                <a:gd name="T43" fmla="*/ 372 h 673"/>
                <a:gd name="T44" fmla="*/ 22 w 573"/>
                <a:gd name="T45" fmla="*/ 383 h 673"/>
                <a:gd name="T46" fmla="*/ 24 w 573"/>
                <a:gd name="T47" fmla="*/ 399 h 673"/>
                <a:gd name="T48" fmla="*/ 22 w 573"/>
                <a:gd name="T49" fmla="*/ 412 h 673"/>
                <a:gd name="T50" fmla="*/ 37 w 573"/>
                <a:gd name="T51" fmla="*/ 419 h 673"/>
                <a:gd name="T52" fmla="*/ 37 w 573"/>
                <a:gd name="T53" fmla="*/ 436 h 673"/>
                <a:gd name="T54" fmla="*/ 28 w 573"/>
                <a:gd name="T55" fmla="*/ 447 h 673"/>
                <a:gd name="T56" fmla="*/ 18 w 573"/>
                <a:gd name="T57" fmla="*/ 446 h 673"/>
                <a:gd name="T58" fmla="*/ 13 w 573"/>
                <a:gd name="T59" fmla="*/ 446 h 673"/>
                <a:gd name="T60" fmla="*/ 0 w 573"/>
                <a:gd name="T61" fmla="*/ 468 h 673"/>
                <a:gd name="T62" fmla="*/ 199 w 573"/>
                <a:gd name="T63" fmla="*/ 583 h 673"/>
                <a:gd name="T64" fmla="*/ 451 w 573"/>
                <a:gd name="T65" fmla="*/ 667 h 673"/>
                <a:gd name="T66" fmla="*/ 498 w 573"/>
                <a:gd name="T67" fmla="*/ 66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673">
                  <a:moveTo>
                    <a:pt x="573" y="66"/>
                  </a:moveTo>
                  <a:lnTo>
                    <a:pt x="456" y="51"/>
                  </a:lnTo>
                  <a:lnTo>
                    <a:pt x="345" y="34"/>
                  </a:lnTo>
                  <a:lnTo>
                    <a:pt x="231" y="15"/>
                  </a:lnTo>
                  <a:lnTo>
                    <a:pt x="154" y="0"/>
                  </a:lnTo>
                  <a:lnTo>
                    <a:pt x="139" y="85"/>
                  </a:lnTo>
                  <a:lnTo>
                    <a:pt x="131" y="94"/>
                  </a:lnTo>
                  <a:lnTo>
                    <a:pt x="124" y="103"/>
                  </a:lnTo>
                  <a:lnTo>
                    <a:pt x="116" y="101"/>
                  </a:lnTo>
                  <a:lnTo>
                    <a:pt x="114" y="94"/>
                  </a:lnTo>
                  <a:lnTo>
                    <a:pt x="107" y="86"/>
                  </a:lnTo>
                  <a:lnTo>
                    <a:pt x="99" y="86"/>
                  </a:lnTo>
                  <a:lnTo>
                    <a:pt x="94" y="83"/>
                  </a:lnTo>
                  <a:lnTo>
                    <a:pt x="86" y="85"/>
                  </a:lnTo>
                  <a:lnTo>
                    <a:pt x="78" y="88"/>
                  </a:lnTo>
                  <a:lnTo>
                    <a:pt x="75" y="98"/>
                  </a:lnTo>
                  <a:lnTo>
                    <a:pt x="78" y="111"/>
                  </a:lnTo>
                  <a:lnTo>
                    <a:pt x="75" y="118"/>
                  </a:lnTo>
                  <a:lnTo>
                    <a:pt x="75" y="124"/>
                  </a:lnTo>
                  <a:lnTo>
                    <a:pt x="75" y="139"/>
                  </a:lnTo>
                  <a:lnTo>
                    <a:pt x="73" y="148"/>
                  </a:lnTo>
                  <a:lnTo>
                    <a:pt x="73" y="156"/>
                  </a:lnTo>
                  <a:lnTo>
                    <a:pt x="75" y="169"/>
                  </a:lnTo>
                  <a:lnTo>
                    <a:pt x="73" y="184"/>
                  </a:lnTo>
                  <a:lnTo>
                    <a:pt x="67" y="192"/>
                  </a:lnTo>
                  <a:lnTo>
                    <a:pt x="65" y="207"/>
                  </a:lnTo>
                  <a:lnTo>
                    <a:pt x="63" y="212"/>
                  </a:lnTo>
                  <a:lnTo>
                    <a:pt x="63" y="220"/>
                  </a:lnTo>
                  <a:lnTo>
                    <a:pt x="71" y="235"/>
                  </a:lnTo>
                  <a:lnTo>
                    <a:pt x="75" y="244"/>
                  </a:lnTo>
                  <a:lnTo>
                    <a:pt x="75" y="250"/>
                  </a:lnTo>
                  <a:lnTo>
                    <a:pt x="78" y="258"/>
                  </a:lnTo>
                  <a:lnTo>
                    <a:pt x="77" y="265"/>
                  </a:lnTo>
                  <a:lnTo>
                    <a:pt x="90" y="280"/>
                  </a:lnTo>
                  <a:lnTo>
                    <a:pt x="95" y="286"/>
                  </a:lnTo>
                  <a:lnTo>
                    <a:pt x="88" y="293"/>
                  </a:lnTo>
                  <a:lnTo>
                    <a:pt x="65" y="306"/>
                  </a:lnTo>
                  <a:lnTo>
                    <a:pt x="62" y="312"/>
                  </a:lnTo>
                  <a:lnTo>
                    <a:pt x="56" y="316"/>
                  </a:lnTo>
                  <a:lnTo>
                    <a:pt x="52" y="329"/>
                  </a:lnTo>
                  <a:lnTo>
                    <a:pt x="52" y="342"/>
                  </a:lnTo>
                  <a:lnTo>
                    <a:pt x="48" y="348"/>
                  </a:lnTo>
                  <a:lnTo>
                    <a:pt x="45" y="357"/>
                  </a:lnTo>
                  <a:lnTo>
                    <a:pt x="33" y="372"/>
                  </a:lnTo>
                  <a:lnTo>
                    <a:pt x="26" y="378"/>
                  </a:lnTo>
                  <a:lnTo>
                    <a:pt x="22" y="383"/>
                  </a:lnTo>
                  <a:lnTo>
                    <a:pt x="26" y="391"/>
                  </a:lnTo>
                  <a:lnTo>
                    <a:pt x="24" y="399"/>
                  </a:lnTo>
                  <a:lnTo>
                    <a:pt x="22" y="406"/>
                  </a:lnTo>
                  <a:lnTo>
                    <a:pt x="22" y="412"/>
                  </a:lnTo>
                  <a:lnTo>
                    <a:pt x="30" y="415"/>
                  </a:lnTo>
                  <a:lnTo>
                    <a:pt x="37" y="419"/>
                  </a:lnTo>
                  <a:lnTo>
                    <a:pt x="37" y="425"/>
                  </a:lnTo>
                  <a:lnTo>
                    <a:pt x="37" y="436"/>
                  </a:lnTo>
                  <a:lnTo>
                    <a:pt x="30" y="442"/>
                  </a:lnTo>
                  <a:lnTo>
                    <a:pt x="28" y="447"/>
                  </a:lnTo>
                  <a:lnTo>
                    <a:pt x="22" y="447"/>
                  </a:lnTo>
                  <a:lnTo>
                    <a:pt x="18" y="446"/>
                  </a:lnTo>
                  <a:lnTo>
                    <a:pt x="15" y="446"/>
                  </a:lnTo>
                  <a:lnTo>
                    <a:pt x="13" y="446"/>
                  </a:lnTo>
                  <a:lnTo>
                    <a:pt x="1" y="461"/>
                  </a:lnTo>
                  <a:lnTo>
                    <a:pt x="0" y="468"/>
                  </a:lnTo>
                  <a:lnTo>
                    <a:pt x="20" y="479"/>
                  </a:lnTo>
                  <a:lnTo>
                    <a:pt x="199" y="583"/>
                  </a:lnTo>
                  <a:lnTo>
                    <a:pt x="315" y="649"/>
                  </a:lnTo>
                  <a:lnTo>
                    <a:pt x="451" y="667"/>
                  </a:lnTo>
                  <a:lnTo>
                    <a:pt x="496" y="673"/>
                  </a:lnTo>
                  <a:lnTo>
                    <a:pt x="498" y="669"/>
                  </a:lnTo>
                  <a:lnTo>
                    <a:pt x="573" y="66"/>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12" name="Freeform 23">
              <a:extLst>
                <a:ext uri="{FF2B5EF4-FFF2-40B4-BE49-F238E27FC236}">
                  <a16:creationId xmlns:a16="http://schemas.microsoft.com/office/drawing/2014/main" id="{4B90D739-1849-44DD-B1B5-0D935D1FCA46}"/>
                </a:ext>
              </a:extLst>
            </p:cNvPr>
            <p:cNvSpPr>
              <a:spLocks/>
            </p:cNvSpPr>
            <p:nvPr/>
          </p:nvSpPr>
          <p:spPr bwMode="auto">
            <a:xfrm>
              <a:off x="3204773" y="3758910"/>
              <a:ext cx="1589993" cy="2333198"/>
            </a:xfrm>
            <a:custGeom>
              <a:avLst/>
              <a:gdLst>
                <a:gd name="T0" fmla="*/ 100 w 506"/>
                <a:gd name="T1" fmla="*/ 267 h 818"/>
                <a:gd name="T2" fmla="*/ 100 w 506"/>
                <a:gd name="T3" fmla="*/ 287 h 818"/>
                <a:gd name="T4" fmla="*/ 100 w 506"/>
                <a:gd name="T5" fmla="*/ 314 h 818"/>
                <a:gd name="T6" fmla="*/ 104 w 506"/>
                <a:gd name="T7" fmla="*/ 331 h 818"/>
                <a:gd name="T8" fmla="*/ 121 w 506"/>
                <a:gd name="T9" fmla="*/ 348 h 818"/>
                <a:gd name="T10" fmla="*/ 119 w 506"/>
                <a:gd name="T11" fmla="*/ 368 h 818"/>
                <a:gd name="T12" fmla="*/ 93 w 506"/>
                <a:gd name="T13" fmla="*/ 408 h 818"/>
                <a:gd name="T14" fmla="*/ 79 w 506"/>
                <a:gd name="T15" fmla="*/ 427 h 818"/>
                <a:gd name="T16" fmla="*/ 70 w 506"/>
                <a:gd name="T17" fmla="*/ 440 h 818"/>
                <a:gd name="T18" fmla="*/ 49 w 506"/>
                <a:gd name="T19" fmla="*/ 460 h 818"/>
                <a:gd name="T20" fmla="*/ 38 w 506"/>
                <a:gd name="T21" fmla="*/ 489 h 818"/>
                <a:gd name="T22" fmla="*/ 47 w 506"/>
                <a:gd name="T23" fmla="*/ 494 h 818"/>
                <a:gd name="T24" fmla="*/ 59 w 506"/>
                <a:gd name="T25" fmla="*/ 505 h 818"/>
                <a:gd name="T26" fmla="*/ 53 w 506"/>
                <a:gd name="T27" fmla="*/ 522 h 818"/>
                <a:gd name="T28" fmla="*/ 44 w 506"/>
                <a:gd name="T29" fmla="*/ 539 h 818"/>
                <a:gd name="T30" fmla="*/ 0 w 506"/>
                <a:gd name="T31" fmla="*/ 735 h 818"/>
                <a:gd name="T32" fmla="*/ 232 w 506"/>
                <a:gd name="T33" fmla="*/ 780 h 818"/>
                <a:gd name="T34" fmla="*/ 375 w 506"/>
                <a:gd name="T35" fmla="*/ 804 h 818"/>
                <a:gd name="T36" fmla="*/ 506 w 506"/>
                <a:gd name="T37" fmla="*/ 551 h 818"/>
                <a:gd name="T38" fmla="*/ 495 w 506"/>
                <a:gd name="T39" fmla="*/ 537 h 818"/>
                <a:gd name="T40" fmla="*/ 484 w 506"/>
                <a:gd name="T41" fmla="*/ 522 h 818"/>
                <a:gd name="T42" fmla="*/ 472 w 506"/>
                <a:gd name="T43" fmla="*/ 541 h 818"/>
                <a:gd name="T44" fmla="*/ 453 w 506"/>
                <a:gd name="T45" fmla="*/ 539 h 818"/>
                <a:gd name="T46" fmla="*/ 433 w 506"/>
                <a:gd name="T47" fmla="*/ 536 h 818"/>
                <a:gd name="T48" fmla="*/ 414 w 506"/>
                <a:gd name="T49" fmla="*/ 532 h 818"/>
                <a:gd name="T50" fmla="*/ 401 w 506"/>
                <a:gd name="T51" fmla="*/ 537 h 818"/>
                <a:gd name="T52" fmla="*/ 380 w 506"/>
                <a:gd name="T53" fmla="*/ 532 h 818"/>
                <a:gd name="T54" fmla="*/ 371 w 506"/>
                <a:gd name="T55" fmla="*/ 543 h 818"/>
                <a:gd name="T56" fmla="*/ 361 w 506"/>
                <a:gd name="T57" fmla="*/ 537 h 818"/>
                <a:gd name="T58" fmla="*/ 359 w 506"/>
                <a:gd name="T59" fmla="*/ 522 h 818"/>
                <a:gd name="T60" fmla="*/ 358 w 506"/>
                <a:gd name="T61" fmla="*/ 509 h 818"/>
                <a:gd name="T62" fmla="*/ 346 w 506"/>
                <a:gd name="T63" fmla="*/ 490 h 818"/>
                <a:gd name="T64" fmla="*/ 333 w 506"/>
                <a:gd name="T65" fmla="*/ 487 h 818"/>
                <a:gd name="T66" fmla="*/ 335 w 506"/>
                <a:gd name="T67" fmla="*/ 470 h 818"/>
                <a:gd name="T68" fmla="*/ 333 w 506"/>
                <a:gd name="T69" fmla="*/ 455 h 818"/>
                <a:gd name="T70" fmla="*/ 322 w 506"/>
                <a:gd name="T71" fmla="*/ 436 h 818"/>
                <a:gd name="T72" fmla="*/ 320 w 506"/>
                <a:gd name="T73" fmla="*/ 402 h 818"/>
                <a:gd name="T74" fmla="*/ 311 w 506"/>
                <a:gd name="T75" fmla="*/ 391 h 818"/>
                <a:gd name="T76" fmla="*/ 277 w 506"/>
                <a:gd name="T77" fmla="*/ 406 h 818"/>
                <a:gd name="T78" fmla="*/ 262 w 506"/>
                <a:gd name="T79" fmla="*/ 395 h 818"/>
                <a:gd name="T80" fmla="*/ 269 w 506"/>
                <a:gd name="T81" fmla="*/ 381 h 818"/>
                <a:gd name="T82" fmla="*/ 271 w 506"/>
                <a:gd name="T83" fmla="*/ 366 h 818"/>
                <a:gd name="T84" fmla="*/ 281 w 506"/>
                <a:gd name="T85" fmla="*/ 351 h 818"/>
                <a:gd name="T86" fmla="*/ 281 w 506"/>
                <a:gd name="T87" fmla="*/ 338 h 818"/>
                <a:gd name="T88" fmla="*/ 284 w 506"/>
                <a:gd name="T89" fmla="*/ 325 h 818"/>
                <a:gd name="T90" fmla="*/ 292 w 506"/>
                <a:gd name="T91" fmla="*/ 302 h 818"/>
                <a:gd name="T92" fmla="*/ 294 w 506"/>
                <a:gd name="T93" fmla="*/ 280 h 818"/>
                <a:gd name="T94" fmla="*/ 277 w 506"/>
                <a:gd name="T95" fmla="*/ 276 h 818"/>
                <a:gd name="T96" fmla="*/ 273 w 506"/>
                <a:gd name="T97" fmla="*/ 270 h 818"/>
                <a:gd name="T98" fmla="*/ 262 w 506"/>
                <a:gd name="T99" fmla="*/ 257 h 818"/>
                <a:gd name="T100" fmla="*/ 262 w 506"/>
                <a:gd name="T101" fmla="*/ 246 h 818"/>
                <a:gd name="T102" fmla="*/ 249 w 506"/>
                <a:gd name="T103" fmla="*/ 225 h 818"/>
                <a:gd name="T104" fmla="*/ 241 w 506"/>
                <a:gd name="T105" fmla="*/ 212 h 818"/>
                <a:gd name="T106" fmla="*/ 228 w 506"/>
                <a:gd name="T107" fmla="*/ 199 h 818"/>
                <a:gd name="T108" fmla="*/ 215 w 506"/>
                <a:gd name="T109" fmla="*/ 180 h 818"/>
                <a:gd name="T110" fmla="*/ 218 w 506"/>
                <a:gd name="T111" fmla="*/ 171 h 818"/>
                <a:gd name="T112" fmla="*/ 220 w 506"/>
                <a:gd name="T113" fmla="*/ 158 h 818"/>
                <a:gd name="T114" fmla="*/ 215 w 506"/>
                <a:gd name="T115" fmla="*/ 139 h 818"/>
                <a:gd name="T116" fmla="*/ 222 w 506"/>
                <a:gd name="T117" fmla="*/ 17 h 818"/>
                <a:gd name="T118" fmla="*/ 207 w 506"/>
                <a:gd name="T119" fmla="*/ 11 h 818"/>
                <a:gd name="T120" fmla="*/ 153 w 506"/>
                <a:gd name="T121" fmla="*/ 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6" h="818">
                  <a:moveTo>
                    <a:pt x="102" y="244"/>
                  </a:moveTo>
                  <a:lnTo>
                    <a:pt x="100" y="267"/>
                  </a:lnTo>
                  <a:lnTo>
                    <a:pt x="96" y="272"/>
                  </a:lnTo>
                  <a:lnTo>
                    <a:pt x="100" y="287"/>
                  </a:lnTo>
                  <a:lnTo>
                    <a:pt x="98" y="308"/>
                  </a:lnTo>
                  <a:lnTo>
                    <a:pt x="100" y="314"/>
                  </a:lnTo>
                  <a:lnTo>
                    <a:pt x="100" y="323"/>
                  </a:lnTo>
                  <a:lnTo>
                    <a:pt x="104" y="331"/>
                  </a:lnTo>
                  <a:lnTo>
                    <a:pt x="106" y="334"/>
                  </a:lnTo>
                  <a:lnTo>
                    <a:pt x="121" y="348"/>
                  </a:lnTo>
                  <a:lnTo>
                    <a:pt x="123" y="361"/>
                  </a:lnTo>
                  <a:lnTo>
                    <a:pt x="119" y="368"/>
                  </a:lnTo>
                  <a:lnTo>
                    <a:pt x="102" y="385"/>
                  </a:lnTo>
                  <a:lnTo>
                    <a:pt x="93" y="408"/>
                  </a:lnTo>
                  <a:lnTo>
                    <a:pt x="79" y="421"/>
                  </a:lnTo>
                  <a:lnTo>
                    <a:pt x="79" y="427"/>
                  </a:lnTo>
                  <a:lnTo>
                    <a:pt x="76" y="434"/>
                  </a:lnTo>
                  <a:lnTo>
                    <a:pt x="70" y="440"/>
                  </a:lnTo>
                  <a:lnTo>
                    <a:pt x="59" y="447"/>
                  </a:lnTo>
                  <a:lnTo>
                    <a:pt x="49" y="460"/>
                  </a:lnTo>
                  <a:lnTo>
                    <a:pt x="44" y="468"/>
                  </a:lnTo>
                  <a:lnTo>
                    <a:pt x="38" y="489"/>
                  </a:lnTo>
                  <a:lnTo>
                    <a:pt x="42" y="492"/>
                  </a:lnTo>
                  <a:lnTo>
                    <a:pt x="47" y="494"/>
                  </a:lnTo>
                  <a:lnTo>
                    <a:pt x="55" y="500"/>
                  </a:lnTo>
                  <a:lnTo>
                    <a:pt x="59" y="505"/>
                  </a:lnTo>
                  <a:lnTo>
                    <a:pt x="53" y="513"/>
                  </a:lnTo>
                  <a:lnTo>
                    <a:pt x="53" y="522"/>
                  </a:lnTo>
                  <a:lnTo>
                    <a:pt x="46" y="536"/>
                  </a:lnTo>
                  <a:lnTo>
                    <a:pt x="44" y="539"/>
                  </a:lnTo>
                  <a:lnTo>
                    <a:pt x="40" y="543"/>
                  </a:lnTo>
                  <a:lnTo>
                    <a:pt x="0" y="735"/>
                  </a:lnTo>
                  <a:lnTo>
                    <a:pt x="126" y="761"/>
                  </a:lnTo>
                  <a:lnTo>
                    <a:pt x="232" y="780"/>
                  </a:lnTo>
                  <a:lnTo>
                    <a:pt x="264" y="786"/>
                  </a:lnTo>
                  <a:lnTo>
                    <a:pt x="375" y="804"/>
                  </a:lnTo>
                  <a:lnTo>
                    <a:pt x="467" y="818"/>
                  </a:lnTo>
                  <a:lnTo>
                    <a:pt x="506" y="551"/>
                  </a:lnTo>
                  <a:lnTo>
                    <a:pt x="499" y="545"/>
                  </a:lnTo>
                  <a:lnTo>
                    <a:pt x="495" y="537"/>
                  </a:lnTo>
                  <a:lnTo>
                    <a:pt x="491" y="524"/>
                  </a:lnTo>
                  <a:lnTo>
                    <a:pt x="484" y="522"/>
                  </a:lnTo>
                  <a:lnTo>
                    <a:pt x="472" y="536"/>
                  </a:lnTo>
                  <a:lnTo>
                    <a:pt x="472" y="541"/>
                  </a:lnTo>
                  <a:lnTo>
                    <a:pt x="459" y="537"/>
                  </a:lnTo>
                  <a:lnTo>
                    <a:pt x="453" y="539"/>
                  </a:lnTo>
                  <a:lnTo>
                    <a:pt x="446" y="536"/>
                  </a:lnTo>
                  <a:lnTo>
                    <a:pt x="433" y="536"/>
                  </a:lnTo>
                  <a:lnTo>
                    <a:pt x="418" y="530"/>
                  </a:lnTo>
                  <a:lnTo>
                    <a:pt x="414" y="532"/>
                  </a:lnTo>
                  <a:lnTo>
                    <a:pt x="406" y="537"/>
                  </a:lnTo>
                  <a:lnTo>
                    <a:pt x="401" y="537"/>
                  </a:lnTo>
                  <a:lnTo>
                    <a:pt x="393" y="534"/>
                  </a:lnTo>
                  <a:lnTo>
                    <a:pt x="380" y="532"/>
                  </a:lnTo>
                  <a:lnTo>
                    <a:pt x="373" y="536"/>
                  </a:lnTo>
                  <a:lnTo>
                    <a:pt x="371" y="543"/>
                  </a:lnTo>
                  <a:lnTo>
                    <a:pt x="369" y="543"/>
                  </a:lnTo>
                  <a:lnTo>
                    <a:pt x="361" y="537"/>
                  </a:lnTo>
                  <a:lnTo>
                    <a:pt x="358" y="530"/>
                  </a:lnTo>
                  <a:lnTo>
                    <a:pt x="359" y="522"/>
                  </a:lnTo>
                  <a:lnTo>
                    <a:pt x="356" y="517"/>
                  </a:lnTo>
                  <a:lnTo>
                    <a:pt x="358" y="509"/>
                  </a:lnTo>
                  <a:lnTo>
                    <a:pt x="354" y="498"/>
                  </a:lnTo>
                  <a:lnTo>
                    <a:pt x="346" y="490"/>
                  </a:lnTo>
                  <a:lnTo>
                    <a:pt x="339" y="492"/>
                  </a:lnTo>
                  <a:lnTo>
                    <a:pt x="333" y="487"/>
                  </a:lnTo>
                  <a:lnTo>
                    <a:pt x="331" y="479"/>
                  </a:lnTo>
                  <a:lnTo>
                    <a:pt x="335" y="470"/>
                  </a:lnTo>
                  <a:lnTo>
                    <a:pt x="335" y="462"/>
                  </a:lnTo>
                  <a:lnTo>
                    <a:pt x="333" y="455"/>
                  </a:lnTo>
                  <a:lnTo>
                    <a:pt x="328" y="449"/>
                  </a:lnTo>
                  <a:lnTo>
                    <a:pt x="322" y="436"/>
                  </a:lnTo>
                  <a:lnTo>
                    <a:pt x="320" y="417"/>
                  </a:lnTo>
                  <a:lnTo>
                    <a:pt x="320" y="402"/>
                  </a:lnTo>
                  <a:lnTo>
                    <a:pt x="312" y="396"/>
                  </a:lnTo>
                  <a:lnTo>
                    <a:pt x="311" y="391"/>
                  </a:lnTo>
                  <a:lnTo>
                    <a:pt x="284" y="406"/>
                  </a:lnTo>
                  <a:lnTo>
                    <a:pt x="277" y="406"/>
                  </a:lnTo>
                  <a:lnTo>
                    <a:pt x="271" y="396"/>
                  </a:lnTo>
                  <a:lnTo>
                    <a:pt x="262" y="395"/>
                  </a:lnTo>
                  <a:lnTo>
                    <a:pt x="264" y="387"/>
                  </a:lnTo>
                  <a:lnTo>
                    <a:pt x="269" y="381"/>
                  </a:lnTo>
                  <a:lnTo>
                    <a:pt x="267" y="374"/>
                  </a:lnTo>
                  <a:lnTo>
                    <a:pt x="271" y="366"/>
                  </a:lnTo>
                  <a:lnTo>
                    <a:pt x="279" y="366"/>
                  </a:lnTo>
                  <a:lnTo>
                    <a:pt x="281" y="351"/>
                  </a:lnTo>
                  <a:lnTo>
                    <a:pt x="277" y="346"/>
                  </a:lnTo>
                  <a:lnTo>
                    <a:pt x="281" y="338"/>
                  </a:lnTo>
                  <a:lnTo>
                    <a:pt x="279" y="331"/>
                  </a:lnTo>
                  <a:lnTo>
                    <a:pt x="284" y="325"/>
                  </a:lnTo>
                  <a:lnTo>
                    <a:pt x="286" y="317"/>
                  </a:lnTo>
                  <a:lnTo>
                    <a:pt x="292" y="302"/>
                  </a:lnTo>
                  <a:lnTo>
                    <a:pt x="299" y="282"/>
                  </a:lnTo>
                  <a:lnTo>
                    <a:pt x="294" y="280"/>
                  </a:lnTo>
                  <a:lnTo>
                    <a:pt x="284" y="280"/>
                  </a:lnTo>
                  <a:lnTo>
                    <a:pt x="277" y="276"/>
                  </a:lnTo>
                  <a:lnTo>
                    <a:pt x="279" y="270"/>
                  </a:lnTo>
                  <a:lnTo>
                    <a:pt x="273" y="270"/>
                  </a:lnTo>
                  <a:lnTo>
                    <a:pt x="269" y="263"/>
                  </a:lnTo>
                  <a:lnTo>
                    <a:pt x="262" y="257"/>
                  </a:lnTo>
                  <a:lnTo>
                    <a:pt x="262" y="250"/>
                  </a:lnTo>
                  <a:lnTo>
                    <a:pt x="262" y="246"/>
                  </a:lnTo>
                  <a:lnTo>
                    <a:pt x="256" y="240"/>
                  </a:lnTo>
                  <a:lnTo>
                    <a:pt x="249" y="225"/>
                  </a:lnTo>
                  <a:lnTo>
                    <a:pt x="245" y="218"/>
                  </a:lnTo>
                  <a:lnTo>
                    <a:pt x="241" y="212"/>
                  </a:lnTo>
                  <a:lnTo>
                    <a:pt x="239" y="205"/>
                  </a:lnTo>
                  <a:lnTo>
                    <a:pt x="228" y="199"/>
                  </a:lnTo>
                  <a:lnTo>
                    <a:pt x="226" y="193"/>
                  </a:lnTo>
                  <a:lnTo>
                    <a:pt x="215" y="180"/>
                  </a:lnTo>
                  <a:lnTo>
                    <a:pt x="222" y="178"/>
                  </a:lnTo>
                  <a:lnTo>
                    <a:pt x="218" y="171"/>
                  </a:lnTo>
                  <a:lnTo>
                    <a:pt x="220" y="163"/>
                  </a:lnTo>
                  <a:lnTo>
                    <a:pt x="220" y="158"/>
                  </a:lnTo>
                  <a:lnTo>
                    <a:pt x="215" y="143"/>
                  </a:lnTo>
                  <a:lnTo>
                    <a:pt x="215" y="139"/>
                  </a:lnTo>
                  <a:lnTo>
                    <a:pt x="203" y="118"/>
                  </a:lnTo>
                  <a:lnTo>
                    <a:pt x="222" y="17"/>
                  </a:lnTo>
                  <a:lnTo>
                    <a:pt x="224" y="13"/>
                  </a:lnTo>
                  <a:lnTo>
                    <a:pt x="207" y="11"/>
                  </a:lnTo>
                  <a:lnTo>
                    <a:pt x="155" y="0"/>
                  </a:lnTo>
                  <a:lnTo>
                    <a:pt x="153" y="4"/>
                  </a:lnTo>
                  <a:lnTo>
                    <a:pt x="102" y="244"/>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13" name="Freeform 24">
              <a:extLst>
                <a:ext uri="{FF2B5EF4-FFF2-40B4-BE49-F238E27FC236}">
                  <a16:creationId xmlns:a16="http://schemas.microsoft.com/office/drawing/2014/main" id="{949C6FAA-2D99-47C0-A1BA-06C49292DEDB}"/>
                </a:ext>
              </a:extLst>
            </p:cNvPr>
            <p:cNvSpPr>
              <a:spLocks/>
            </p:cNvSpPr>
            <p:nvPr/>
          </p:nvSpPr>
          <p:spPr bwMode="auto">
            <a:xfrm>
              <a:off x="3638407" y="5983722"/>
              <a:ext cx="1486297" cy="1705687"/>
            </a:xfrm>
            <a:custGeom>
              <a:avLst/>
              <a:gdLst>
                <a:gd name="T0" fmla="*/ 314 w 473"/>
                <a:gd name="T1" fmla="*/ 145 h 598"/>
                <a:gd name="T2" fmla="*/ 329 w 473"/>
                <a:gd name="T3" fmla="*/ 38 h 598"/>
                <a:gd name="T4" fmla="*/ 237 w 473"/>
                <a:gd name="T5" fmla="*/ 24 h 598"/>
                <a:gd name="T6" fmla="*/ 126 w 473"/>
                <a:gd name="T7" fmla="*/ 6 h 598"/>
                <a:gd name="T8" fmla="*/ 94 w 473"/>
                <a:gd name="T9" fmla="*/ 0 h 598"/>
                <a:gd name="T10" fmla="*/ 0 w 473"/>
                <a:gd name="T11" fmla="*/ 532 h 598"/>
                <a:gd name="T12" fmla="*/ 77 w 473"/>
                <a:gd name="T13" fmla="*/ 547 h 598"/>
                <a:gd name="T14" fmla="*/ 191 w 473"/>
                <a:gd name="T15" fmla="*/ 566 h 598"/>
                <a:gd name="T16" fmla="*/ 302 w 473"/>
                <a:gd name="T17" fmla="*/ 583 h 598"/>
                <a:gd name="T18" fmla="*/ 419 w 473"/>
                <a:gd name="T19" fmla="*/ 598 h 598"/>
                <a:gd name="T20" fmla="*/ 473 w 473"/>
                <a:gd name="T21" fmla="*/ 167 h 598"/>
                <a:gd name="T22" fmla="*/ 314 w 473"/>
                <a:gd name="T23" fmla="*/ 14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3" h="598">
                  <a:moveTo>
                    <a:pt x="314" y="145"/>
                  </a:moveTo>
                  <a:lnTo>
                    <a:pt x="329" y="38"/>
                  </a:lnTo>
                  <a:lnTo>
                    <a:pt x="237" y="24"/>
                  </a:lnTo>
                  <a:lnTo>
                    <a:pt x="126" y="6"/>
                  </a:lnTo>
                  <a:lnTo>
                    <a:pt x="94" y="0"/>
                  </a:lnTo>
                  <a:lnTo>
                    <a:pt x="0" y="532"/>
                  </a:lnTo>
                  <a:lnTo>
                    <a:pt x="77" y="547"/>
                  </a:lnTo>
                  <a:lnTo>
                    <a:pt x="191" y="566"/>
                  </a:lnTo>
                  <a:lnTo>
                    <a:pt x="302" y="583"/>
                  </a:lnTo>
                  <a:lnTo>
                    <a:pt x="419" y="598"/>
                  </a:lnTo>
                  <a:lnTo>
                    <a:pt x="473" y="167"/>
                  </a:lnTo>
                  <a:lnTo>
                    <a:pt x="314" y="145"/>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14" name="Freeform 25">
              <a:extLst>
                <a:ext uri="{FF2B5EF4-FFF2-40B4-BE49-F238E27FC236}">
                  <a16:creationId xmlns:a16="http://schemas.microsoft.com/office/drawing/2014/main" id="{2ABC14B8-8A01-43C7-96BA-368F6BBA7DC1}"/>
                </a:ext>
              </a:extLst>
            </p:cNvPr>
            <p:cNvSpPr>
              <a:spLocks/>
            </p:cNvSpPr>
            <p:nvPr/>
          </p:nvSpPr>
          <p:spPr bwMode="auto">
            <a:xfrm>
              <a:off x="3842656" y="3795989"/>
              <a:ext cx="2743210" cy="1548810"/>
            </a:xfrm>
            <a:custGeom>
              <a:avLst/>
              <a:gdLst>
                <a:gd name="T0" fmla="*/ 12 w 873"/>
                <a:gd name="T1" fmla="*/ 126 h 543"/>
                <a:gd name="T2" fmla="*/ 17 w 873"/>
                <a:gd name="T3" fmla="*/ 145 h 543"/>
                <a:gd name="T4" fmla="*/ 15 w 873"/>
                <a:gd name="T5" fmla="*/ 158 h 543"/>
                <a:gd name="T6" fmla="*/ 12 w 873"/>
                <a:gd name="T7" fmla="*/ 167 h 543"/>
                <a:gd name="T8" fmla="*/ 25 w 873"/>
                <a:gd name="T9" fmla="*/ 186 h 543"/>
                <a:gd name="T10" fmla="*/ 38 w 873"/>
                <a:gd name="T11" fmla="*/ 199 h 543"/>
                <a:gd name="T12" fmla="*/ 46 w 873"/>
                <a:gd name="T13" fmla="*/ 212 h 543"/>
                <a:gd name="T14" fmla="*/ 59 w 873"/>
                <a:gd name="T15" fmla="*/ 233 h 543"/>
                <a:gd name="T16" fmla="*/ 59 w 873"/>
                <a:gd name="T17" fmla="*/ 244 h 543"/>
                <a:gd name="T18" fmla="*/ 70 w 873"/>
                <a:gd name="T19" fmla="*/ 257 h 543"/>
                <a:gd name="T20" fmla="*/ 74 w 873"/>
                <a:gd name="T21" fmla="*/ 263 h 543"/>
                <a:gd name="T22" fmla="*/ 91 w 873"/>
                <a:gd name="T23" fmla="*/ 267 h 543"/>
                <a:gd name="T24" fmla="*/ 89 w 873"/>
                <a:gd name="T25" fmla="*/ 289 h 543"/>
                <a:gd name="T26" fmla="*/ 81 w 873"/>
                <a:gd name="T27" fmla="*/ 312 h 543"/>
                <a:gd name="T28" fmla="*/ 78 w 873"/>
                <a:gd name="T29" fmla="*/ 325 h 543"/>
                <a:gd name="T30" fmla="*/ 78 w 873"/>
                <a:gd name="T31" fmla="*/ 338 h 543"/>
                <a:gd name="T32" fmla="*/ 68 w 873"/>
                <a:gd name="T33" fmla="*/ 353 h 543"/>
                <a:gd name="T34" fmla="*/ 66 w 873"/>
                <a:gd name="T35" fmla="*/ 368 h 543"/>
                <a:gd name="T36" fmla="*/ 59 w 873"/>
                <a:gd name="T37" fmla="*/ 382 h 543"/>
                <a:gd name="T38" fmla="*/ 74 w 873"/>
                <a:gd name="T39" fmla="*/ 393 h 543"/>
                <a:gd name="T40" fmla="*/ 108 w 873"/>
                <a:gd name="T41" fmla="*/ 378 h 543"/>
                <a:gd name="T42" fmla="*/ 117 w 873"/>
                <a:gd name="T43" fmla="*/ 389 h 543"/>
                <a:gd name="T44" fmla="*/ 119 w 873"/>
                <a:gd name="T45" fmla="*/ 423 h 543"/>
                <a:gd name="T46" fmla="*/ 130 w 873"/>
                <a:gd name="T47" fmla="*/ 442 h 543"/>
                <a:gd name="T48" fmla="*/ 132 w 873"/>
                <a:gd name="T49" fmla="*/ 457 h 543"/>
                <a:gd name="T50" fmla="*/ 130 w 873"/>
                <a:gd name="T51" fmla="*/ 474 h 543"/>
                <a:gd name="T52" fmla="*/ 143 w 873"/>
                <a:gd name="T53" fmla="*/ 477 h 543"/>
                <a:gd name="T54" fmla="*/ 155 w 873"/>
                <a:gd name="T55" fmla="*/ 496 h 543"/>
                <a:gd name="T56" fmla="*/ 156 w 873"/>
                <a:gd name="T57" fmla="*/ 509 h 543"/>
                <a:gd name="T58" fmla="*/ 158 w 873"/>
                <a:gd name="T59" fmla="*/ 524 h 543"/>
                <a:gd name="T60" fmla="*/ 168 w 873"/>
                <a:gd name="T61" fmla="*/ 530 h 543"/>
                <a:gd name="T62" fmla="*/ 177 w 873"/>
                <a:gd name="T63" fmla="*/ 519 h 543"/>
                <a:gd name="T64" fmla="*/ 198 w 873"/>
                <a:gd name="T65" fmla="*/ 524 h 543"/>
                <a:gd name="T66" fmla="*/ 211 w 873"/>
                <a:gd name="T67" fmla="*/ 519 h 543"/>
                <a:gd name="T68" fmla="*/ 230 w 873"/>
                <a:gd name="T69" fmla="*/ 523 h 543"/>
                <a:gd name="T70" fmla="*/ 250 w 873"/>
                <a:gd name="T71" fmla="*/ 526 h 543"/>
                <a:gd name="T72" fmla="*/ 269 w 873"/>
                <a:gd name="T73" fmla="*/ 528 h 543"/>
                <a:gd name="T74" fmla="*/ 281 w 873"/>
                <a:gd name="T75" fmla="*/ 509 h 543"/>
                <a:gd name="T76" fmla="*/ 292 w 873"/>
                <a:gd name="T77" fmla="*/ 524 h 543"/>
                <a:gd name="T78" fmla="*/ 303 w 873"/>
                <a:gd name="T79" fmla="*/ 538 h 543"/>
                <a:gd name="T80" fmla="*/ 316 w 873"/>
                <a:gd name="T81" fmla="*/ 485 h 543"/>
                <a:gd name="T82" fmla="*/ 591 w 873"/>
                <a:gd name="T83" fmla="*/ 521 h 543"/>
                <a:gd name="T84" fmla="*/ 841 w 873"/>
                <a:gd name="T85" fmla="*/ 543 h 543"/>
                <a:gd name="T86" fmla="*/ 850 w 873"/>
                <a:gd name="T87" fmla="*/ 442 h 543"/>
                <a:gd name="T88" fmla="*/ 873 w 873"/>
                <a:gd name="T89" fmla="*/ 117 h 543"/>
                <a:gd name="T90" fmla="*/ 683 w 873"/>
                <a:gd name="T91" fmla="*/ 101 h 543"/>
                <a:gd name="T92" fmla="*/ 469 w 873"/>
                <a:gd name="T93" fmla="*/ 75 h 543"/>
                <a:gd name="T94" fmla="*/ 125 w 873"/>
                <a:gd name="T95" fmla="*/ 21 h 543"/>
                <a:gd name="T96" fmla="*/ 19 w 873"/>
                <a:gd name="T97" fmla="*/ 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543">
                  <a:moveTo>
                    <a:pt x="0" y="105"/>
                  </a:moveTo>
                  <a:lnTo>
                    <a:pt x="12" y="126"/>
                  </a:lnTo>
                  <a:lnTo>
                    <a:pt x="12" y="130"/>
                  </a:lnTo>
                  <a:lnTo>
                    <a:pt x="17" y="145"/>
                  </a:lnTo>
                  <a:lnTo>
                    <a:pt x="17" y="150"/>
                  </a:lnTo>
                  <a:lnTo>
                    <a:pt x="15" y="158"/>
                  </a:lnTo>
                  <a:lnTo>
                    <a:pt x="19" y="165"/>
                  </a:lnTo>
                  <a:lnTo>
                    <a:pt x="12" y="167"/>
                  </a:lnTo>
                  <a:lnTo>
                    <a:pt x="23" y="180"/>
                  </a:lnTo>
                  <a:lnTo>
                    <a:pt x="25" y="186"/>
                  </a:lnTo>
                  <a:lnTo>
                    <a:pt x="36" y="192"/>
                  </a:lnTo>
                  <a:lnTo>
                    <a:pt x="38" y="199"/>
                  </a:lnTo>
                  <a:lnTo>
                    <a:pt x="42" y="205"/>
                  </a:lnTo>
                  <a:lnTo>
                    <a:pt x="46" y="212"/>
                  </a:lnTo>
                  <a:lnTo>
                    <a:pt x="53" y="227"/>
                  </a:lnTo>
                  <a:lnTo>
                    <a:pt x="59" y="233"/>
                  </a:lnTo>
                  <a:lnTo>
                    <a:pt x="59" y="237"/>
                  </a:lnTo>
                  <a:lnTo>
                    <a:pt x="59" y="244"/>
                  </a:lnTo>
                  <a:lnTo>
                    <a:pt x="66" y="250"/>
                  </a:lnTo>
                  <a:lnTo>
                    <a:pt x="70" y="257"/>
                  </a:lnTo>
                  <a:lnTo>
                    <a:pt x="76" y="257"/>
                  </a:lnTo>
                  <a:lnTo>
                    <a:pt x="74" y="263"/>
                  </a:lnTo>
                  <a:lnTo>
                    <a:pt x="81" y="267"/>
                  </a:lnTo>
                  <a:lnTo>
                    <a:pt x="91" y="267"/>
                  </a:lnTo>
                  <a:lnTo>
                    <a:pt x="96" y="269"/>
                  </a:lnTo>
                  <a:lnTo>
                    <a:pt x="89" y="289"/>
                  </a:lnTo>
                  <a:lnTo>
                    <a:pt x="83" y="304"/>
                  </a:lnTo>
                  <a:lnTo>
                    <a:pt x="81" y="312"/>
                  </a:lnTo>
                  <a:lnTo>
                    <a:pt x="76" y="318"/>
                  </a:lnTo>
                  <a:lnTo>
                    <a:pt x="78" y="325"/>
                  </a:lnTo>
                  <a:lnTo>
                    <a:pt x="74" y="333"/>
                  </a:lnTo>
                  <a:lnTo>
                    <a:pt x="78" y="338"/>
                  </a:lnTo>
                  <a:lnTo>
                    <a:pt x="76" y="353"/>
                  </a:lnTo>
                  <a:lnTo>
                    <a:pt x="68" y="353"/>
                  </a:lnTo>
                  <a:lnTo>
                    <a:pt x="64" y="361"/>
                  </a:lnTo>
                  <a:lnTo>
                    <a:pt x="66" y="368"/>
                  </a:lnTo>
                  <a:lnTo>
                    <a:pt x="61" y="374"/>
                  </a:lnTo>
                  <a:lnTo>
                    <a:pt x="59" y="382"/>
                  </a:lnTo>
                  <a:lnTo>
                    <a:pt x="68" y="383"/>
                  </a:lnTo>
                  <a:lnTo>
                    <a:pt x="74" y="393"/>
                  </a:lnTo>
                  <a:lnTo>
                    <a:pt x="81" y="393"/>
                  </a:lnTo>
                  <a:lnTo>
                    <a:pt x="108" y="378"/>
                  </a:lnTo>
                  <a:lnTo>
                    <a:pt x="109" y="383"/>
                  </a:lnTo>
                  <a:lnTo>
                    <a:pt x="117" y="389"/>
                  </a:lnTo>
                  <a:lnTo>
                    <a:pt x="117" y="404"/>
                  </a:lnTo>
                  <a:lnTo>
                    <a:pt x="119" y="423"/>
                  </a:lnTo>
                  <a:lnTo>
                    <a:pt x="125" y="436"/>
                  </a:lnTo>
                  <a:lnTo>
                    <a:pt x="130" y="442"/>
                  </a:lnTo>
                  <a:lnTo>
                    <a:pt x="132" y="449"/>
                  </a:lnTo>
                  <a:lnTo>
                    <a:pt x="132" y="457"/>
                  </a:lnTo>
                  <a:lnTo>
                    <a:pt x="128" y="466"/>
                  </a:lnTo>
                  <a:lnTo>
                    <a:pt x="130" y="474"/>
                  </a:lnTo>
                  <a:lnTo>
                    <a:pt x="136" y="479"/>
                  </a:lnTo>
                  <a:lnTo>
                    <a:pt x="143" y="477"/>
                  </a:lnTo>
                  <a:lnTo>
                    <a:pt x="151" y="485"/>
                  </a:lnTo>
                  <a:lnTo>
                    <a:pt x="155" y="496"/>
                  </a:lnTo>
                  <a:lnTo>
                    <a:pt x="153" y="504"/>
                  </a:lnTo>
                  <a:lnTo>
                    <a:pt x="156" y="509"/>
                  </a:lnTo>
                  <a:lnTo>
                    <a:pt x="155" y="517"/>
                  </a:lnTo>
                  <a:lnTo>
                    <a:pt x="158" y="524"/>
                  </a:lnTo>
                  <a:lnTo>
                    <a:pt x="166" y="530"/>
                  </a:lnTo>
                  <a:lnTo>
                    <a:pt x="168" y="530"/>
                  </a:lnTo>
                  <a:lnTo>
                    <a:pt x="170" y="523"/>
                  </a:lnTo>
                  <a:lnTo>
                    <a:pt x="177" y="519"/>
                  </a:lnTo>
                  <a:lnTo>
                    <a:pt x="190" y="521"/>
                  </a:lnTo>
                  <a:lnTo>
                    <a:pt x="198" y="524"/>
                  </a:lnTo>
                  <a:lnTo>
                    <a:pt x="203" y="524"/>
                  </a:lnTo>
                  <a:lnTo>
                    <a:pt x="211" y="519"/>
                  </a:lnTo>
                  <a:lnTo>
                    <a:pt x="215" y="517"/>
                  </a:lnTo>
                  <a:lnTo>
                    <a:pt x="230" y="523"/>
                  </a:lnTo>
                  <a:lnTo>
                    <a:pt x="243" y="523"/>
                  </a:lnTo>
                  <a:lnTo>
                    <a:pt x="250" y="526"/>
                  </a:lnTo>
                  <a:lnTo>
                    <a:pt x="256" y="524"/>
                  </a:lnTo>
                  <a:lnTo>
                    <a:pt x="269" y="528"/>
                  </a:lnTo>
                  <a:lnTo>
                    <a:pt x="269" y="523"/>
                  </a:lnTo>
                  <a:lnTo>
                    <a:pt x="281" y="509"/>
                  </a:lnTo>
                  <a:lnTo>
                    <a:pt x="288" y="511"/>
                  </a:lnTo>
                  <a:lnTo>
                    <a:pt x="292" y="524"/>
                  </a:lnTo>
                  <a:lnTo>
                    <a:pt x="296" y="532"/>
                  </a:lnTo>
                  <a:lnTo>
                    <a:pt x="303" y="538"/>
                  </a:lnTo>
                  <a:lnTo>
                    <a:pt x="311" y="491"/>
                  </a:lnTo>
                  <a:lnTo>
                    <a:pt x="316" y="485"/>
                  </a:lnTo>
                  <a:lnTo>
                    <a:pt x="455" y="506"/>
                  </a:lnTo>
                  <a:lnTo>
                    <a:pt x="591" y="521"/>
                  </a:lnTo>
                  <a:lnTo>
                    <a:pt x="739" y="536"/>
                  </a:lnTo>
                  <a:lnTo>
                    <a:pt x="841" y="543"/>
                  </a:lnTo>
                  <a:lnTo>
                    <a:pt x="844" y="536"/>
                  </a:lnTo>
                  <a:lnTo>
                    <a:pt x="850" y="442"/>
                  </a:lnTo>
                  <a:lnTo>
                    <a:pt x="873" y="120"/>
                  </a:lnTo>
                  <a:lnTo>
                    <a:pt x="873" y="117"/>
                  </a:lnTo>
                  <a:lnTo>
                    <a:pt x="822" y="113"/>
                  </a:lnTo>
                  <a:lnTo>
                    <a:pt x="683" y="101"/>
                  </a:lnTo>
                  <a:lnTo>
                    <a:pt x="572" y="88"/>
                  </a:lnTo>
                  <a:lnTo>
                    <a:pt x="469" y="75"/>
                  </a:lnTo>
                  <a:lnTo>
                    <a:pt x="307" y="53"/>
                  </a:lnTo>
                  <a:lnTo>
                    <a:pt x="125" y="21"/>
                  </a:lnTo>
                  <a:lnTo>
                    <a:pt x="21" y="0"/>
                  </a:lnTo>
                  <a:lnTo>
                    <a:pt x="19" y="4"/>
                  </a:lnTo>
                  <a:lnTo>
                    <a:pt x="0" y="105"/>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15" name="Freeform 26">
              <a:extLst>
                <a:ext uri="{FF2B5EF4-FFF2-40B4-BE49-F238E27FC236}">
                  <a16:creationId xmlns:a16="http://schemas.microsoft.com/office/drawing/2014/main" id="{DDC10680-78CE-4A7F-AF88-106D355FBC80}"/>
                </a:ext>
              </a:extLst>
            </p:cNvPr>
            <p:cNvSpPr>
              <a:spLocks/>
            </p:cNvSpPr>
            <p:nvPr/>
          </p:nvSpPr>
          <p:spPr bwMode="auto">
            <a:xfrm>
              <a:off x="4625084" y="5179366"/>
              <a:ext cx="1860228" cy="1394786"/>
            </a:xfrm>
            <a:custGeom>
              <a:avLst/>
              <a:gdLst>
                <a:gd name="T0" fmla="*/ 159 w 592"/>
                <a:gd name="T1" fmla="*/ 449 h 489"/>
                <a:gd name="T2" fmla="*/ 236 w 592"/>
                <a:gd name="T3" fmla="*/ 459 h 489"/>
                <a:gd name="T4" fmla="*/ 366 w 592"/>
                <a:gd name="T5" fmla="*/ 472 h 489"/>
                <a:gd name="T6" fmla="*/ 436 w 592"/>
                <a:gd name="T7" fmla="*/ 479 h 489"/>
                <a:gd name="T8" fmla="*/ 562 w 592"/>
                <a:gd name="T9" fmla="*/ 489 h 489"/>
                <a:gd name="T10" fmla="*/ 577 w 592"/>
                <a:gd name="T11" fmla="*/ 273 h 489"/>
                <a:gd name="T12" fmla="*/ 592 w 592"/>
                <a:gd name="T13" fmla="*/ 58 h 489"/>
                <a:gd name="T14" fmla="*/ 490 w 592"/>
                <a:gd name="T15" fmla="*/ 51 h 489"/>
                <a:gd name="T16" fmla="*/ 342 w 592"/>
                <a:gd name="T17" fmla="*/ 36 h 489"/>
                <a:gd name="T18" fmla="*/ 206 w 592"/>
                <a:gd name="T19" fmla="*/ 21 h 489"/>
                <a:gd name="T20" fmla="*/ 67 w 592"/>
                <a:gd name="T21" fmla="*/ 0 h 489"/>
                <a:gd name="T22" fmla="*/ 62 w 592"/>
                <a:gd name="T23" fmla="*/ 6 h 489"/>
                <a:gd name="T24" fmla="*/ 54 w 592"/>
                <a:gd name="T25" fmla="*/ 53 h 489"/>
                <a:gd name="T26" fmla="*/ 15 w 592"/>
                <a:gd name="T27" fmla="*/ 320 h 489"/>
                <a:gd name="T28" fmla="*/ 0 w 592"/>
                <a:gd name="T29" fmla="*/ 427 h 489"/>
                <a:gd name="T30" fmla="*/ 159 w 592"/>
                <a:gd name="T31" fmla="*/ 44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489">
                  <a:moveTo>
                    <a:pt x="159" y="449"/>
                  </a:moveTo>
                  <a:lnTo>
                    <a:pt x="236" y="459"/>
                  </a:lnTo>
                  <a:lnTo>
                    <a:pt x="366" y="472"/>
                  </a:lnTo>
                  <a:lnTo>
                    <a:pt x="436" y="479"/>
                  </a:lnTo>
                  <a:lnTo>
                    <a:pt x="562" y="489"/>
                  </a:lnTo>
                  <a:lnTo>
                    <a:pt x="577" y="273"/>
                  </a:lnTo>
                  <a:lnTo>
                    <a:pt x="592" y="58"/>
                  </a:lnTo>
                  <a:lnTo>
                    <a:pt x="490" y="51"/>
                  </a:lnTo>
                  <a:lnTo>
                    <a:pt x="342" y="36"/>
                  </a:lnTo>
                  <a:lnTo>
                    <a:pt x="206" y="21"/>
                  </a:lnTo>
                  <a:lnTo>
                    <a:pt x="67" y="0"/>
                  </a:lnTo>
                  <a:lnTo>
                    <a:pt x="62" y="6"/>
                  </a:lnTo>
                  <a:lnTo>
                    <a:pt x="54" y="53"/>
                  </a:lnTo>
                  <a:lnTo>
                    <a:pt x="15" y="320"/>
                  </a:lnTo>
                  <a:lnTo>
                    <a:pt x="0" y="427"/>
                  </a:lnTo>
                  <a:lnTo>
                    <a:pt x="159" y="449"/>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16" name="Freeform 27">
              <a:extLst>
                <a:ext uri="{FF2B5EF4-FFF2-40B4-BE49-F238E27FC236}">
                  <a16:creationId xmlns:a16="http://schemas.microsoft.com/office/drawing/2014/main" id="{F2691D63-CD79-4C9D-933D-0636E67B0C30}"/>
                </a:ext>
              </a:extLst>
            </p:cNvPr>
            <p:cNvSpPr>
              <a:spLocks/>
            </p:cNvSpPr>
            <p:nvPr/>
          </p:nvSpPr>
          <p:spPr bwMode="auto">
            <a:xfrm>
              <a:off x="4713067" y="7689410"/>
              <a:ext cx="1847662" cy="1754178"/>
            </a:xfrm>
            <a:custGeom>
              <a:avLst/>
              <a:gdLst>
                <a:gd name="T0" fmla="*/ 227 w 588"/>
                <a:gd name="T1" fmla="*/ 577 h 615"/>
                <a:gd name="T2" fmla="*/ 223 w 588"/>
                <a:gd name="T3" fmla="*/ 564 h 615"/>
                <a:gd name="T4" fmla="*/ 223 w 588"/>
                <a:gd name="T5" fmla="*/ 560 h 615"/>
                <a:gd name="T6" fmla="*/ 293 w 588"/>
                <a:gd name="T7" fmla="*/ 568 h 615"/>
                <a:gd name="T8" fmla="*/ 381 w 588"/>
                <a:gd name="T9" fmla="*/ 575 h 615"/>
                <a:gd name="T10" fmla="*/ 460 w 588"/>
                <a:gd name="T11" fmla="*/ 581 h 615"/>
                <a:gd name="T12" fmla="*/ 539 w 588"/>
                <a:gd name="T13" fmla="*/ 586 h 615"/>
                <a:gd name="T14" fmla="*/ 543 w 588"/>
                <a:gd name="T15" fmla="*/ 586 h 615"/>
                <a:gd name="T16" fmla="*/ 549 w 588"/>
                <a:gd name="T17" fmla="*/ 579 h 615"/>
                <a:gd name="T18" fmla="*/ 556 w 588"/>
                <a:gd name="T19" fmla="*/ 468 h 615"/>
                <a:gd name="T20" fmla="*/ 566 w 588"/>
                <a:gd name="T21" fmla="*/ 370 h 615"/>
                <a:gd name="T22" fmla="*/ 581 w 588"/>
                <a:gd name="T23" fmla="*/ 109 h 615"/>
                <a:gd name="T24" fmla="*/ 583 w 588"/>
                <a:gd name="T25" fmla="*/ 103 h 615"/>
                <a:gd name="T26" fmla="*/ 586 w 588"/>
                <a:gd name="T27" fmla="*/ 101 h 615"/>
                <a:gd name="T28" fmla="*/ 588 w 588"/>
                <a:gd name="T29" fmla="*/ 47 h 615"/>
                <a:gd name="T30" fmla="*/ 494 w 588"/>
                <a:gd name="T31" fmla="*/ 41 h 615"/>
                <a:gd name="T32" fmla="*/ 342 w 588"/>
                <a:gd name="T33" fmla="*/ 28 h 615"/>
                <a:gd name="T34" fmla="*/ 218 w 588"/>
                <a:gd name="T35" fmla="*/ 15 h 615"/>
                <a:gd name="T36" fmla="*/ 77 w 588"/>
                <a:gd name="T37" fmla="*/ 0 h 615"/>
                <a:gd name="T38" fmla="*/ 2 w 588"/>
                <a:gd name="T39" fmla="*/ 603 h 615"/>
                <a:gd name="T40" fmla="*/ 0 w 588"/>
                <a:gd name="T41" fmla="*/ 607 h 615"/>
                <a:gd name="T42" fmla="*/ 71 w 588"/>
                <a:gd name="T43" fmla="*/ 615 h 615"/>
                <a:gd name="T44" fmla="*/ 77 w 588"/>
                <a:gd name="T45" fmla="*/ 613 h 615"/>
                <a:gd name="T46" fmla="*/ 81 w 588"/>
                <a:gd name="T47" fmla="*/ 577 h 615"/>
                <a:gd name="T48" fmla="*/ 84 w 588"/>
                <a:gd name="T49" fmla="*/ 568 h 615"/>
                <a:gd name="T50" fmla="*/ 231 w 588"/>
                <a:gd name="T51" fmla="*/ 584 h 615"/>
                <a:gd name="T52" fmla="*/ 233 w 588"/>
                <a:gd name="T53" fmla="*/ 584 h 615"/>
                <a:gd name="T54" fmla="*/ 233 w 588"/>
                <a:gd name="T55" fmla="*/ 581 h 615"/>
                <a:gd name="T56" fmla="*/ 227 w 588"/>
                <a:gd name="T57" fmla="*/ 577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8" h="615">
                  <a:moveTo>
                    <a:pt x="227" y="577"/>
                  </a:moveTo>
                  <a:lnTo>
                    <a:pt x="223" y="564"/>
                  </a:lnTo>
                  <a:lnTo>
                    <a:pt x="223" y="560"/>
                  </a:lnTo>
                  <a:lnTo>
                    <a:pt x="293" y="568"/>
                  </a:lnTo>
                  <a:lnTo>
                    <a:pt x="381" y="575"/>
                  </a:lnTo>
                  <a:lnTo>
                    <a:pt x="460" y="581"/>
                  </a:lnTo>
                  <a:lnTo>
                    <a:pt x="539" y="586"/>
                  </a:lnTo>
                  <a:lnTo>
                    <a:pt x="543" y="586"/>
                  </a:lnTo>
                  <a:lnTo>
                    <a:pt x="549" y="579"/>
                  </a:lnTo>
                  <a:lnTo>
                    <a:pt x="556" y="468"/>
                  </a:lnTo>
                  <a:lnTo>
                    <a:pt x="566" y="370"/>
                  </a:lnTo>
                  <a:lnTo>
                    <a:pt x="581" y="109"/>
                  </a:lnTo>
                  <a:lnTo>
                    <a:pt x="583" y="103"/>
                  </a:lnTo>
                  <a:lnTo>
                    <a:pt x="586" y="101"/>
                  </a:lnTo>
                  <a:lnTo>
                    <a:pt x="588" y="47"/>
                  </a:lnTo>
                  <a:lnTo>
                    <a:pt x="494" y="41"/>
                  </a:lnTo>
                  <a:lnTo>
                    <a:pt x="342" y="28"/>
                  </a:lnTo>
                  <a:lnTo>
                    <a:pt x="218" y="15"/>
                  </a:lnTo>
                  <a:lnTo>
                    <a:pt x="77" y="0"/>
                  </a:lnTo>
                  <a:lnTo>
                    <a:pt x="2" y="603"/>
                  </a:lnTo>
                  <a:lnTo>
                    <a:pt x="0" y="607"/>
                  </a:lnTo>
                  <a:lnTo>
                    <a:pt x="71" y="615"/>
                  </a:lnTo>
                  <a:lnTo>
                    <a:pt x="77" y="613"/>
                  </a:lnTo>
                  <a:lnTo>
                    <a:pt x="81" y="577"/>
                  </a:lnTo>
                  <a:lnTo>
                    <a:pt x="84" y="568"/>
                  </a:lnTo>
                  <a:lnTo>
                    <a:pt x="231" y="584"/>
                  </a:lnTo>
                  <a:lnTo>
                    <a:pt x="233" y="584"/>
                  </a:lnTo>
                  <a:lnTo>
                    <a:pt x="233" y="581"/>
                  </a:lnTo>
                  <a:lnTo>
                    <a:pt x="227" y="577"/>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17" name="Freeform 28">
              <a:extLst>
                <a:ext uri="{FF2B5EF4-FFF2-40B4-BE49-F238E27FC236}">
                  <a16:creationId xmlns:a16="http://schemas.microsoft.com/office/drawing/2014/main" id="{0DAC4650-3089-4982-8B02-09DC63606FBB}"/>
                </a:ext>
              </a:extLst>
            </p:cNvPr>
            <p:cNvSpPr>
              <a:spLocks/>
            </p:cNvSpPr>
            <p:nvPr/>
          </p:nvSpPr>
          <p:spPr bwMode="auto">
            <a:xfrm>
              <a:off x="4955022" y="6460057"/>
              <a:ext cx="1935645" cy="1377673"/>
            </a:xfrm>
            <a:custGeom>
              <a:avLst/>
              <a:gdLst>
                <a:gd name="T0" fmla="*/ 611 w 616"/>
                <a:gd name="T1" fmla="*/ 158 h 483"/>
                <a:gd name="T2" fmla="*/ 616 w 616"/>
                <a:gd name="T3" fmla="*/ 53 h 483"/>
                <a:gd name="T4" fmla="*/ 609 w 616"/>
                <a:gd name="T5" fmla="*/ 49 h 483"/>
                <a:gd name="T6" fmla="*/ 530 w 616"/>
                <a:gd name="T7" fmla="*/ 45 h 483"/>
                <a:gd name="T8" fmla="*/ 457 w 616"/>
                <a:gd name="T9" fmla="*/ 40 h 483"/>
                <a:gd name="T10" fmla="*/ 331 w 616"/>
                <a:gd name="T11" fmla="*/ 30 h 483"/>
                <a:gd name="T12" fmla="*/ 261 w 616"/>
                <a:gd name="T13" fmla="*/ 23 h 483"/>
                <a:gd name="T14" fmla="*/ 131 w 616"/>
                <a:gd name="T15" fmla="*/ 10 h 483"/>
                <a:gd name="T16" fmla="*/ 54 w 616"/>
                <a:gd name="T17" fmla="*/ 0 h 483"/>
                <a:gd name="T18" fmla="*/ 0 w 616"/>
                <a:gd name="T19" fmla="*/ 431 h 483"/>
                <a:gd name="T20" fmla="*/ 141 w 616"/>
                <a:gd name="T21" fmla="*/ 446 h 483"/>
                <a:gd name="T22" fmla="*/ 265 w 616"/>
                <a:gd name="T23" fmla="*/ 459 h 483"/>
                <a:gd name="T24" fmla="*/ 417 w 616"/>
                <a:gd name="T25" fmla="*/ 472 h 483"/>
                <a:gd name="T26" fmla="*/ 511 w 616"/>
                <a:gd name="T27" fmla="*/ 478 h 483"/>
                <a:gd name="T28" fmla="*/ 596 w 616"/>
                <a:gd name="T29" fmla="*/ 483 h 483"/>
                <a:gd name="T30" fmla="*/ 611 w 616"/>
                <a:gd name="T31" fmla="*/ 15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483">
                  <a:moveTo>
                    <a:pt x="611" y="158"/>
                  </a:moveTo>
                  <a:lnTo>
                    <a:pt x="616" y="53"/>
                  </a:lnTo>
                  <a:lnTo>
                    <a:pt x="609" y="49"/>
                  </a:lnTo>
                  <a:lnTo>
                    <a:pt x="530" y="45"/>
                  </a:lnTo>
                  <a:lnTo>
                    <a:pt x="457" y="40"/>
                  </a:lnTo>
                  <a:lnTo>
                    <a:pt x="331" y="30"/>
                  </a:lnTo>
                  <a:lnTo>
                    <a:pt x="261" y="23"/>
                  </a:lnTo>
                  <a:lnTo>
                    <a:pt x="131" y="10"/>
                  </a:lnTo>
                  <a:lnTo>
                    <a:pt x="54" y="0"/>
                  </a:lnTo>
                  <a:lnTo>
                    <a:pt x="0" y="431"/>
                  </a:lnTo>
                  <a:lnTo>
                    <a:pt x="141" y="446"/>
                  </a:lnTo>
                  <a:lnTo>
                    <a:pt x="265" y="459"/>
                  </a:lnTo>
                  <a:lnTo>
                    <a:pt x="417" y="472"/>
                  </a:lnTo>
                  <a:lnTo>
                    <a:pt x="511" y="478"/>
                  </a:lnTo>
                  <a:lnTo>
                    <a:pt x="596" y="483"/>
                  </a:lnTo>
                  <a:lnTo>
                    <a:pt x="611" y="158"/>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18" name="Freeform 29">
              <a:extLst>
                <a:ext uri="{FF2B5EF4-FFF2-40B4-BE49-F238E27FC236}">
                  <a16:creationId xmlns:a16="http://schemas.microsoft.com/office/drawing/2014/main" id="{4A6AC257-139C-4E27-ABE5-C2DE4FBFA620}"/>
                </a:ext>
              </a:extLst>
            </p:cNvPr>
            <p:cNvSpPr>
              <a:spLocks/>
            </p:cNvSpPr>
            <p:nvPr/>
          </p:nvSpPr>
          <p:spPr bwMode="auto">
            <a:xfrm>
              <a:off x="6391043" y="5958049"/>
              <a:ext cx="2209023" cy="984051"/>
            </a:xfrm>
            <a:custGeom>
              <a:avLst/>
              <a:gdLst>
                <a:gd name="T0" fmla="*/ 565 w 703"/>
                <a:gd name="T1" fmla="*/ 345 h 345"/>
                <a:gd name="T2" fmla="*/ 695 w 703"/>
                <a:gd name="T3" fmla="*/ 338 h 345"/>
                <a:gd name="T4" fmla="*/ 690 w 703"/>
                <a:gd name="T5" fmla="*/ 325 h 345"/>
                <a:gd name="T6" fmla="*/ 682 w 703"/>
                <a:gd name="T7" fmla="*/ 314 h 345"/>
                <a:gd name="T8" fmla="*/ 671 w 703"/>
                <a:gd name="T9" fmla="*/ 293 h 345"/>
                <a:gd name="T10" fmla="*/ 665 w 703"/>
                <a:gd name="T11" fmla="*/ 280 h 345"/>
                <a:gd name="T12" fmla="*/ 656 w 703"/>
                <a:gd name="T13" fmla="*/ 268 h 345"/>
                <a:gd name="T14" fmla="*/ 656 w 703"/>
                <a:gd name="T15" fmla="*/ 233 h 345"/>
                <a:gd name="T16" fmla="*/ 658 w 703"/>
                <a:gd name="T17" fmla="*/ 216 h 345"/>
                <a:gd name="T18" fmla="*/ 654 w 703"/>
                <a:gd name="T19" fmla="*/ 201 h 345"/>
                <a:gd name="T20" fmla="*/ 652 w 703"/>
                <a:gd name="T21" fmla="*/ 188 h 345"/>
                <a:gd name="T22" fmla="*/ 644 w 703"/>
                <a:gd name="T23" fmla="*/ 176 h 345"/>
                <a:gd name="T24" fmla="*/ 639 w 703"/>
                <a:gd name="T25" fmla="*/ 174 h 345"/>
                <a:gd name="T26" fmla="*/ 637 w 703"/>
                <a:gd name="T27" fmla="*/ 159 h 345"/>
                <a:gd name="T28" fmla="*/ 637 w 703"/>
                <a:gd name="T29" fmla="*/ 146 h 345"/>
                <a:gd name="T30" fmla="*/ 633 w 703"/>
                <a:gd name="T31" fmla="*/ 133 h 345"/>
                <a:gd name="T32" fmla="*/ 624 w 703"/>
                <a:gd name="T33" fmla="*/ 114 h 345"/>
                <a:gd name="T34" fmla="*/ 618 w 703"/>
                <a:gd name="T35" fmla="*/ 101 h 345"/>
                <a:gd name="T36" fmla="*/ 612 w 703"/>
                <a:gd name="T37" fmla="*/ 86 h 345"/>
                <a:gd name="T38" fmla="*/ 612 w 703"/>
                <a:gd name="T39" fmla="*/ 75 h 345"/>
                <a:gd name="T40" fmla="*/ 599 w 703"/>
                <a:gd name="T41" fmla="*/ 71 h 345"/>
                <a:gd name="T42" fmla="*/ 590 w 703"/>
                <a:gd name="T43" fmla="*/ 58 h 345"/>
                <a:gd name="T44" fmla="*/ 575 w 703"/>
                <a:gd name="T45" fmla="*/ 48 h 345"/>
                <a:gd name="T46" fmla="*/ 567 w 703"/>
                <a:gd name="T47" fmla="*/ 47 h 345"/>
                <a:gd name="T48" fmla="*/ 554 w 703"/>
                <a:gd name="T49" fmla="*/ 43 h 345"/>
                <a:gd name="T50" fmla="*/ 513 w 703"/>
                <a:gd name="T51" fmla="*/ 37 h 345"/>
                <a:gd name="T52" fmla="*/ 492 w 703"/>
                <a:gd name="T53" fmla="*/ 41 h 345"/>
                <a:gd name="T54" fmla="*/ 456 w 703"/>
                <a:gd name="T55" fmla="*/ 28 h 345"/>
                <a:gd name="T56" fmla="*/ 361 w 703"/>
                <a:gd name="T57" fmla="*/ 18 h 345"/>
                <a:gd name="T58" fmla="*/ 96 w 703"/>
                <a:gd name="T59" fmla="*/ 5 h 345"/>
                <a:gd name="T60" fmla="*/ 0 w 703"/>
                <a:gd name="T61" fmla="*/ 216 h 345"/>
                <a:gd name="T62" fmla="*/ 152 w 703"/>
                <a:gd name="T63" fmla="*/ 225 h 345"/>
                <a:gd name="T64" fmla="*/ 154 w 703"/>
                <a:gd name="T65" fmla="*/ 334 h 345"/>
                <a:gd name="T66" fmla="*/ 460 w 703"/>
                <a:gd name="T67" fmla="*/ 34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3" h="345">
                  <a:moveTo>
                    <a:pt x="460" y="344"/>
                  </a:moveTo>
                  <a:lnTo>
                    <a:pt x="565" y="345"/>
                  </a:lnTo>
                  <a:lnTo>
                    <a:pt x="703" y="344"/>
                  </a:lnTo>
                  <a:lnTo>
                    <a:pt x="695" y="338"/>
                  </a:lnTo>
                  <a:lnTo>
                    <a:pt x="695" y="330"/>
                  </a:lnTo>
                  <a:lnTo>
                    <a:pt x="690" y="325"/>
                  </a:lnTo>
                  <a:lnTo>
                    <a:pt x="688" y="317"/>
                  </a:lnTo>
                  <a:lnTo>
                    <a:pt x="682" y="314"/>
                  </a:lnTo>
                  <a:lnTo>
                    <a:pt x="676" y="306"/>
                  </a:lnTo>
                  <a:lnTo>
                    <a:pt x="671" y="293"/>
                  </a:lnTo>
                  <a:lnTo>
                    <a:pt x="665" y="285"/>
                  </a:lnTo>
                  <a:lnTo>
                    <a:pt x="665" y="280"/>
                  </a:lnTo>
                  <a:lnTo>
                    <a:pt x="663" y="272"/>
                  </a:lnTo>
                  <a:lnTo>
                    <a:pt x="656" y="268"/>
                  </a:lnTo>
                  <a:lnTo>
                    <a:pt x="659" y="248"/>
                  </a:lnTo>
                  <a:lnTo>
                    <a:pt x="656" y="233"/>
                  </a:lnTo>
                  <a:lnTo>
                    <a:pt x="656" y="223"/>
                  </a:lnTo>
                  <a:lnTo>
                    <a:pt x="658" y="216"/>
                  </a:lnTo>
                  <a:lnTo>
                    <a:pt x="652" y="210"/>
                  </a:lnTo>
                  <a:lnTo>
                    <a:pt x="654" y="201"/>
                  </a:lnTo>
                  <a:lnTo>
                    <a:pt x="650" y="195"/>
                  </a:lnTo>
                  <a:lnTo>
                    <a:pt x="652" y="188"/>
                  </a:lnTo>
                  <a:lnTo>
                    <a:pt x="644" y="184"/>
                  </a:lnTo>
                  <a:lnTo>
                    <a:pt x="644" y="176"/>
                  </a:lnTo>
                  <a:lnTo>
                    <a:pt x="639" y="176"/>
                  </a:lnTo>
                  <a:lnTo>
                    <a:pt x="639" y="174"/>
                  </a:lnTo>
                  <a:lnTo>
                    <a:pt x="637" y="167"/>
                  </a:lnTo>
                  <a:lnTo>
                    <a:pt x="637" y="159"/>
                  </a:lnTo>
                  <a:lnTo>
                    <a:pt x="639" y="154"/>
                  </a:lnTo>
                  <a:lnTo>
                    <a:pt x="637" y="146"/>
                  </a:lnTo>
                  <a:lnTo>
                    <a:pt x="633" y="141"/>
                  </a:lnTo>
                  <a:lnTo>
                    <a:pt x="633" y="133"/>
                  </a:lnTo>
                  <a:lnTo>
                    <a:pt x="624" y="122"/>
                  </a:lnTo>
                  <a:lnTo>
                    <a:pt x="624" y="114"/>
                  </a:lnTo>
                  <a:lnTo>
                    <a:pt x="616" y="107"/>
                  </a:lnTo>
                  <a:lnTo>
                    <a:pt x="618" y="101"/>
                  </a:lnTo>
                  <a:lnTo>
                    <a:pt x="616" y="94"/>
                  </a:lnTo>
                  <a:lnTo>
                    <a:pt x="612" y="86"/>
                  </a:lnTo>
                  <a:lnTo>
                    <a:pt x="612" y="82"/>
                  </a:lnTo>
                  <a:lnTo>
                    <a:pt x="612" y="75"/>
                  </a:lnTo>
                  <a:lnTo>
                    <a:pt x="605" y="73"/>
                  </a:lnTo>
                  <a:lnTo>
                    <a:pt x="599" y="71"/>
                  </a:lnTo>
                  <a:lnTo>
                    <a:pt x="592" y="65"/>
                  </a:lnTo>
                  <a:lnTo>
                    <a:pt x="590" y="58"/>
                  </a:lnTo>
                  <a:lnTo>
                    <a:pt x="582" y="54"/>
                  </a:lnTo>
                  <a:lnTo>
                    <a:pt x="575" y="48"/>
                  </a:lnTo>
                  <a:lnTo>
                    <a:pt x="569" y="48"/>
                  </a:lnTo>
                  <a:lnTo>
                    <a:pt x="567" y="47"/>
                  </a:lnTo>
                  <a:lnTo>
                    <a:pt x="560" y="43"/>
                  </a:lnTo>
                  <a:lnTo>
                    <a:pt x="554" y="43"/>
                  </a:lnTo>
                  <a:lnTo>
                    <a:pt x="543" y="33"/>
                  </a:lnTo>
                  <a:lnTo>
                    <a:pt x="513" y="37"/>
                  </a:lnTo>
                  <a:lnTo>
                    <a:pt x="498" y="35"/>
                  </a:lnTo>
                  <a:lnTo>
                    <a:pt x="492" y="41"/>
                  </a:lnTo>
                  <a:lnTo>
                    <a:pt x="487" y="43"/>
                  </a:lnTo>
                  <a:lnTo>
                    <a:pt x="456" y="28"/>
                  </a:lnTo>
                  <a:lnTo>
                    <a:pt x="447" y="18"/>
                  </a:lnTo>
                  <a:lnTo>
                    <a:pt x="361" y="18"/>
                  </a:lnTo>
                  <a:lnTo>
                    <a:pt x="231" y="13"/>
                  </a:lnTo>
                  <a:lnTo>
                    <a:pt x="96" y="5"/>
                  </a:lnTo>
                  <a:lnTo>
                    <a:pt x="15" y="0"/>
                  </a:lnTo>
                  <a:lnTo>
                    <a:pt x="0" y="216"/>
                  </a:lnTo>
                  <a:lnTo>
                    <a:pt x="73" y="221"/>
                  </a:lnTo>
                  <a:lnTo>
                    <a:pt x="152" y="225"/>
                  </a:lnTo>
                  <a:lnTo>
                    <a:pt x="159" y="229"/>
                  </a:lnTo>
                  <a:lnTo>
                    <a:pt x="154" y="334"/>
                  </a:lnTo>
                  <a:lnTo>
                    <a:pt x="259" y="340"/>
                  </a:lnTo>
                  <a:lnTo>
                    <a:pt x="460" y="344"/>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19" name="Freeform 30">
              <a:extLst>
                <a:ext uri="{FF2B5EF4-FFF2-40B4-BE49-F238E27FC236}">
                  <a16:creationId xmlns:a16="http://schemas.microsoft.com/office/drawing/2014/main" id="{4D252E77-DF21-41DC-B99B-251E4EA352FD}"/>
                </a:ext>
              </a:extLst>
            </p:cNvPr>
            <p:cNvSpPr>
              <a:spLocks/>
            </p:cNvSpPr>
            <p:nvPr/>
          </p:nvSpPr>
          <p:spPr bwMode="auto">
            <a:xfrm>
              <a:off x="6438183" y="5056715"/>
              <a:ext cx="1860228" cy="1109554"/>
            </a:xfrm>
            <a:custGeom>
              <a:avLst/>
              <a:gdLst>
                <a:gd name="T0" fmla="*/ 81 w 592"/>
                <a:gd name="T1" fmla="*/ 321 h 389"/>
                <a:gd name="T2" fmla="*/ 216 w 592"/>
                <a:gd name="T3" fmla="*/ 329 h 389"/>
                <a:gd name="T4" fmla="*/ 346 w 592"/>
                <a:gd name="T5" fmla="*/ 334 h 389"/>
                <a:gd name="T6" fmla="*/ 432 w 592"/>
                <a:gd name="T7" fmla="*/ 334 h 389"/>
                <a:gd name="T8" fmla="*/ 441 w 592"/>
                <a:gd name="T9" fmla="*/ 344 h 389"/>
                <a:gd name="T10" fmla="*/ 472 w 592"/>
                <a:gd name="T11" fmla="*/ 359 h 389"/>
                <a:gd name="T12" fmla="*/ 477 w 592"/>
                <a:gd name="T13" fmla="*/ 357 h 389"/>
                <a:gd name="T14" fmla="*/ 483 w 592"/>
                <a:gd name="T15" fmla="*/ 351 h 389"/>
                <a:gd name="T16" fmla="*/ 498 w 592"/>
                <a:gd name="T17" fmla="*/ 353 h 389"/>
                <a:gd name="T18" fmla="*/ 528 w 592"/>
                <a:gd name="T19" fmla="*/ 349 h 389"/>
                <a:gd name="T20" fmla="*/ 539 w 592"/>
                <a:gd name="T21" fmla="*/ 359 h 389"/>
                <a:gd name="T22" fmla="*/ 545 w 592"/>
                <a:gd name="T23" fmla="*/ 359 h 389"/>
                <a:gd name="T24" fmla="*/ 552 w 592"/>
                <a:gd name="T25" fmla="*/ 363 h 389"/>
                <a:gd name="T26" fmla="*/ 554 w 592"/>
                <a:gd name="T27" fmla="*/ 364 h 389"/>
                <a:gd name="T28" fmla="*/ 560 w 592"/>
                <a:gd name="T29" fmla="*/ 364 h 389"/>
                <a:gd name="T30" fmla="*/ 567 w 592"/>
                <a:gd name="T31" fmla="*/ 370 h 389"/>
                <a:gd name="T32" fmla="*/ 575 w 592"/>
                <a:gd name="T33" fmla="*/ 374 h 389"/>
                <a:gd name="T34" fmla="*/ 577 w 592"/>
                <a:gd name="T35" fmla="*/ 381 h 389"/>
                <a:gd name="T36" fmla="*/ 584 w 592"/>
                <a:gd name="T37" fmla="*/ 387 h 389"/>
                <a:gd name="T38" fmla="*/ 590 w 592"/>
                <a:gd name="T39" fmla="*/ 389 h 389"/>
                <a:gd name="T40" fmla="*/ 588 w 592"/>
                <a:gd name="T41" fmla="*/ 374 h 389"/>
                <a:gd name="T42" fmla="*/ 581 w 592"/>
                <a:gd name="T43" fmla="*/ 368 h 389"/>
                <a:gd name="T44" fmla="*/ 579 w 592"/>
                <a:gd name="T45" fmla="*/ 361 h 389"/>
                <a:gd name="T46" fmla="*/ 582 w 592"/>
                <a:gd name="T47" fmla="*/ 355 h 389"/>
                <a:gd name="T48" fmla="*/ 584 w 592"/>
                <a:gd name="T49" fmla="*/ 353 h 389"/>
                <a:gd name="T50" fmla="*/ 588 w 592"/>
                <a:gd name="T51" fmla="*/ 340 h 389"/>
                <a:gd name="T52" fmla="*/ 588 w 592"/>
                <a:gd name="T53" fmla="*/ 332 h 389"/>
                <a:gd name="T54" fmla="*/ 592 w 592"/>
                <a:gd name="T55" fmla="*/ 325 h 389"/>
                <a:gd name="T56" fmla="*/ 592 w 592"/>
                <a:gd name="T57" fmla="*/ 319 h 389"/>
                <a:gd name="T58" fmla="*/ 584 w 592"/>
                <a:gd name="T59" fmla="*/ 312 h 389"/>
                <a:gd name="T60" fmla="*/ 582 w 592"/>
                <a:gd name="T61" fmla="*/ 306 h 389"/>
                <a:gd name="T62" fmla="*/ 586 w 592"/>
                <a:gd name="T63" fmla="*/ 304 h 389"/>
                <a:gd name="T64" fmla="*/ 586 w 592"/>
                <a:gd name="T65" fmla="*/ 297 h 389"/>
                <a:gd name="T66" fmla="*/ 582 w 592"/>
                <a:gd name="T67" fmla="*/ 289 h 389"/>
                <a:gd name="T68" fmla="*/ 581 w 592"/>
                <a:gd name="T69" fmla="*/ 282 h 389"/>
                <a:gd name="T70" fmla="*/ 592 w 592"/>
                <a:gd name="T71" fmla="*/ 282 h 389"/>
                <a:gd name="T72" fmla="*/ 592 w 592"/>
                <a:gd name="T73" fmla="*/ 88 h 389"/>
                <a:gd name="T74" fmla="*/ 586 w 592"/>
                <a:gd name="T75" fmla="*/ 82 h 389"/>
                <a:gd name="T76" fmla="*/ 581 w 592"/>
                <a:gd name="T77" fmla="*/ 79 h 389"/>
                <a:gd name="T78" fmla="*/ 573 w 592"/>
                <a:gd name="T79" fmla="*/ 77 h 389"/>
                <a:gd name="T80" fmla="*/ 566 w 592"/>
                <a:gd name="T81" fmla="*/ 64 h 389"/>
                <a:gd name="T82" fmla="*/ 560 w 592"/>
                <a:gd name="T83" fmla="*/ 56 h 389"/>
                <a:gd name="T84" fmla="*/ 562 w 592"/>
                <a:gd name="T85" fmla="*/ 52 h 389"/>
                <a:gd name="T86" fmla="*/ 569 w 592"/>
                <a:gd name="T87" fmla="*/ 45 h 389"/>
                <a:gd name="T88" fmla="*/ 575 w 592"/>
                <a:gd name="T89" fmla="*/ 41 h 389"/>
                <a:gd name="T90" fmla="*/ 579 w 592"/>
                <a:gd name="T91" fmla="*/ 34 h 389"/>
                <a:gd name="T92" fmla="*/ 582 w 592"/>
                <a:gd name="T93" fmla="*/ 20 h 389"/>
                <a:gd name="T94" fmla="*/ 443 w 592"/>
                <a:gd name="T95" fmla="*/ 19 h 389"/>
                <a:gd name="T96" fmla="*/ 306 w 592"/>
                <a:gd name="T97" fmla="*/ 17 h 389"/>
                <a:gd name="T98" fmla="*/ 158 w 592"/>
                <a:gd name="T99" fmla="*/ 9 h 389"/>
                <a:gd name="T100" fmla="*/ 24 w 592"/>
                <a:gd name="T101" fmla="*/ 0 h 389"/>
                <a:gd name="T102" fmla="*/ 18 w 592"/>
                <a:gd name="T103" fmla="*/ 94 h 389"/>
                <a:gd name="T104" fmla="*/ 15 w 592"/>
                <a:gd name="T105" fmla="*/ 101 h 389"/>
                <a:gd name="T106" fmla="*/ 0 w 592"/>
                <a:gd name="T107" fmla="*/ 316 h 389"/>
                <a:gd name="T108" fmla="*/ 81 w 592"/>
                <a:gd name="T109" fmla="*/ 32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2" h="389">
                  <a:moveTo>
                    <a:pt x="81" y="321"/>
                  </a:moveTo>
                  <a:lnTo>
                    <a:pt x="216" y="329"/>
                  </a:lnTo>
                  <a:lnTo>
                    <a:pt x="346" y="334"/>
                  </a:lnTo>
                  <a:lnTo>
                    <a:pt x="432" y="334"/>
                  </a:lnTo>
                  <a:lnTo>
                    <a:pt x="441" y="344"/>
                  </a:lnTo>
                  <a:lnTo>
                    <a:pt x="472" y="359"/>
                  </a:lnTo>
                  <a:lnTo>
                    <a:pt x="477" y="357"/>
                  </a:lnTo>
                  <a:lnTo>
                    <a:pt x="483" y="351"/>
                  </a:lnTo>
                  <a:lnTo>
                    <a:pt x="498" y="353"/>
                  </a:lnTo>
                  <a:lnTo>
                    <a:pt x="528" y="349"/>
                  </a:lnTo>
                  <a:lnTo>
                    <a:pt x="539" y="359"/>
                  </a:lnTo>
                  <a:lnTo>
                    <a:pt x="545" y="359"/>
                  </a:lnTo>
                  <a:lnTo>
                    <a:pt x="552" y="363"/>
                  </a:lnTo>
                  <a:lnTo>
                    <a:pt x="554" y="364"/>
                  </a:lnTo>
                  <a:lnTo>
                    <a:pt x="560" y="364"/>
                  </a:lnTo>
                  <a:lnTo>
                    <a:pt x="567" y="370"/>
                  </a:lnTo>
                  <a:lnTo>
                    <a:pt x="575" y="374"/>
                  </a:lnTo>
                  <a:lnTo>
                    <a:pt x="577" y="381"/>
                  </a:lnTo>
                  <a:lnTo>
                    <a:pt x="584" y="387"/>
                  </a:lnTo>
                  <a:lnTo>
                    <a:pt x="590" y="389"/>
                  </a:lnTo>
                  <a:lnTo>
                    <a:pt x="588" y="374"/>
                  </a:lnTo>
                  <a:lnTo>
                    <a:pt x="581" y="368"/>
                  </a:lnTo>
                  <a:lnTo>
                    <a:pt x="579" y="361"/>
                  </a:lnTo>
                  <a:lnTo>
                    <a:pt x="582" y="355"/>
                  </a:lnTo>
                  <a:lnTo>
                    <a:pt x="584" y="353"/>
                  </a:lnTo>
                  <a:lnTo>
                    <a:pt x="588" y="340"/>
                  </a:lnTo>
                  <a:lnTo>
                    <a:pt x="588" y="332"/>
                  </a:lnTo>
                  <a:lnTo>
                    <a:pt x="592" y="325"/>
                  </a:lnTo>
                  <a:lnTo>
                    <a:pt x="592" y="319"/>
                  </a:lnTo>
                  <a:lnTo>
                    <a:pt x="584" y="312"/>
                  </a:lnTo>
                  <a:lnTo>
                    <a:pt x="582" y="306"/>
                  </a:lnTo>
                  <a:lnTo>
                    <a:pt x="586" y="304"/>
                  </a:lnTo>
                  <a:lnTo>
                    <a:pt x="586" y="297"/>
                  </a:lnTo>
                  <a:lnTo>
                    <a:pt x="582" y="289"/>
                  </a:lnTo>
                  <a:lnTo>
                    <a:pt x="581" y="282"/>
                  </a:lnTo>
                  <a:lnTo>
                    <a:pt x="592" y="282"/>
                  </a:lnTo>
                  <a:lnTo>
                    <a:pt x="592" y="88"/>
                  </a:lnTo>
                  <a:lnTo>
                    <a:pt x="586" y="82"/>
                  </a:lnTo>
                  <a:lnTo>
                    <a:pt x="581" y="79"/>
                  </a:lnTo>
                  <a:lnTo>
                    <a:pt x="573" y="77"/>
                  </a:lnTo>
                  <a:lnTo>
                    <a:pt x="566" y="64"/>
                  </a:lnTo>
                  <a:lnTo>
                    <a:pt x="560" y="56"/>
                  </a:lnTo>
                  <a:lnTo>
                    <a:pt x="562" y="52"/>
                  </a:lnTo>
                  <a:lnTo>
                    <a:pt x="569" y="45"/>
                  </a:lnTo>
                  <a:lnTo>
                    <a:pt x="575" y="41"/>
                  </a:lnTo>
                  <a:lnTo>
                    <a:pt x="579" y="34"/>
                  </a:lnTo>
                  <a:lnTo>
                    <a:pt x="582" y="20"/>
                  </a:lnTo>
                  <a:lnTo>
                    <a:pt x="443" y="19"/>
                  </a:lnTo>
                  <a:lnTo>
                    <a:pt x="306" y="17"/>
                  </a:lnTo>
                  <a:lnTo>
                    <a:pt x="158" y="9"/>
                  </a:lnTo>
                  <a:lnTo>
                    <a:pt x="24" y="0"/>
                  </a:lnTo>
                  <a:lnTo>
                    <a:pt x="18" y="94"/>
                  </a:lnTo>
                  <a:lnTo>
                    <a:pt x="15" y="101"/>
                  </a:lnTo>
                  <a:lnTo>
                    <a:pt x="0" y="316"/>
                  </a:lnTo>
                  <a:lnTo>
                    <a:pt x="81" y="321"/>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0" name="Freeform 31">
              <a:extLst>
                <a:ext uri="{FF2B5EF4-FFF2-40B4-BE49-F238E27FC236}">
                  <a16:creationId xmlns:a16="http://schemas.microsoft.com/office/drawing/2014/main" id="{1283BD6C-D7D1-496B-8E78-AD300737097E}"/>
                </a:ext>
              </a:extLst>
            </p:cNvPr>
            <p:cNvSpPr>
              <a:spLocks/>
            </p:cNvSpPr>
            <p:nvPr/>
          </p:nvSpPr>
          <p:spPr bwMode="auto">
            <a:xfrm>
              <a:off x="6513593" y="4129711"/>
              <a:ext cx="1753392" cy="984051"/>
            </a:xfrm>
            <a:custGeom>
              <a:avLst/>
              <a:gdLst>
                <a:gd name="T0" fmla="*/ 0 w 558"/>
                <a:gd name="T1" fmla="*/ 325 h 345"/>
                <a:gd name="T2" fmla="*/ 134 w 558"/>
                <a:gd name="T3" fmla="*/ 334 h 345"/>
                <a:gd name="T4" fmla="*/ 282 w 558"/>
                <a:gd name="T5" fmla="*/ 342 h 345"/>
                <a:gd name="T6" fmla="*/ 419 w 558"/>
                <a:gd name="T7" fmla="*/ 344 h 345"/>
                <a:gd name="T8" fmla="*/ 558 w 558"/>
                <a:gd name="T9" fmla="*/ 345 h 345"/>
                <a:gd name="T10" fmla="*/ 558 w 558"/>
                <a:gd name="T11" fmla="*/ 338 h 345"/>
                <a:gd name="T12" fmla="*/ 558 w 558"/>
                <a:gd name="T13" fmla="*/ 330 h 345"/>
                <a:gd name="T14" fmla="*/ 557 w 558"/>
                <a:gd name="T15" fmla="*/ 317 h 345"/>
                <a:gd name="T16" fmla="*/ 557 w 558"/>
                <a:gd name="T17" fmla="*/ 310 h 345"/>
                <a:gd name="T18" fmla="*/ 555 w 558"/>
                <a:gd name="T19" fmla="*/ 302 h 345"/>
                <a:gd name="T20" fmla="*/ 547 w 558"/>
                <a:gd name="T21" fmla="*/ 291 h 345"/>
                <a:gd name="T22" fmla="*/ 545 w 558"/>
                <a:gd name="T23" fmla="*/ 285 h 345"/>
                <a:gd name="T24" fmla="*/ 545 w 558"/>
                <a:gd name="T25" fmla="*/ 278 h 345"/>
                <a:gd name="T26" fmla="*/ 542 w 558"/>
                <a:gd name="T27" fmla="*/ 272 h 345"/>
                <a:gd name="T28" fmla="*/ 542 w 558"/>
                <a:gd name="T29" fmla="*/ 246 h 345"/>
                <a:gd name="T30" fmla="*/ 543 w 558"/>
                <a:gd name="T31" fmla="*/ 238 h 345"/>
                <a:gd name="T32" fmla="*/ 540 w 558"/>
                <a:gd name="T33" fmla="*/ 231 h 345"/>
                <a:gd name="T34" fmla="*/ 540 w 558"/>
                <a:gd name="T35" fmla="*/ 221 h 345"/>
                <a:gd name="T36" fmla="*/ 538 w 558"/>
                <a:gd name="T37" fmla="*/ 206 h 345"/>
                <a:gd name="T38" fmla="*/ 538 w 558"/>
                <a:gd name="T39" fmla="*/ 193 h 345"/>
                <a:gd name="T40" fmla="*/ 536 w 558"/>
                <a:gd name="T41" fmla="*/ 186 h 345"/>
                <a:gd name="T42" fmla="*/ 536 w 558"/>
                <a:gd name="T43" fmla="*/ 180 h 345"/>
                <a:gd name="T44" fmla="*/ 536 w 558"/>
                <a:gd name="T45" fmla="*/ 172 h 345"/>
                <a:gd name="T46" fmla="*/ 534 w 558"/>
                <a:gd name="T47" fmla="*/ 157 h 345"/>
                <a:gd name="T48" fmla="*/ 525 w 558"/>
                <a:gd name="T49" fmla="*/ 137 h 345"/>
                <a:gd name="T50" fmla="*/ 525 w 558"/>
                <a:gd name="T51" fmla="*/ 133 h 345"/>
                <a:gd name="T52" fmla="*/ 517 w 558"/>
                <a:gd name="T53" fmla="*/ 110 h 345"/>
                <a:gd name="T54" fmla="*/ 517 w 558"/>
                <a:gd name="T55" fmla="*/ 103 h 345"/>
                <a:gd name="T56" fmla="*/ 517 w 558"/>
                <a:gd name="T57" fmla="*/ 90 h 345"/>
                <a:gd name="T58" fmla="*/ 515 w 558"/>
                <a:gd name="T59" fmla="*/ 86 h 345"/>
                <a:gd name="T60" fmla="*/ 517 w 558"/>
                <a:gd name="T61" fmla="*/ 80 h 345"/>
                <a:gd name="T62" fmla="*/ 515 w 558"/>
                <a:gd name="T63" fmla="*/ 67 h 345"/>
                <a:gd name="T64" fmla="*/ 519 w 558"/>
                <a:gd name="T65" fmla="*/ 54 h 345"/>
                <a:gd name="T66" fmla="*/ 517 w 558"/>
                <a:gd name="T67" fmla="*/ 46 h 345"/>
                <a:gd name="T68" fmla="*/ 511 w 558"/>
                <a:gd name="T69" fmla="*/ 28 h 345"/>
                <a:gd name="T70" fmla="*/ 510 w 558"/>
                <a:gd name="T71" fmla="*/ 22 h 345"/>
                <a:gd name="T72" fmla="*/ 510 w 558"/>
                <a:gd name="T73" fmla="*/ 22 h 345"/>
                <a:gd name="T74" fmla="*/ 510 w 558"/>
                <a:gd name="T75" fmla="*/ 18 h 345"/>
                <a:gd name="T76" fmla="*/ 448 w 558"/>
                <a:gd name="T77" fmla="*/ 18 h 345"/>
                <a:gd name="T78" fmla="*/ 303 w 558"/>
                <a:gd name="T79" fmla="*/ 15 h 345"/>
                <a:gd name="T80" fmla="*/ 135 w 558"/>
                <a:gd name="T81" fmla="*/ 7 h 345"/>
                <a:gd name="T82" fmla="*/ 23 w 558"/>
                <a:gd name="T83" fmla="*/ 0 h 345"/>
                <a:gd name="T84" fmla="*/ 23 w 558"/>
                <a:gd name="T85" fmla="*/ 3 h 345"/>
                <a:gd name="T86" fmla="*/ 0 w 558"/>
                <a:gd name="T87"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8" h="345">
                  <a:moveTo>
                    <a:pt x="0" y="325"/>
                  </a:moveTo>
                  <a:lnTo>
                    <a:pt x="134" y="334"/>
                  </a:lnTo>
                  <a:lnTo>
                    <a:pt x="282" y="342"/>
                  </a:lnTo>
                  <a:lnTo>
                    <a:pt x="419" y="344"/>
                  </a:lnTo>
                  <a:lnTo>
                    <a:pt x="558" y="345"/>
                  </a:lnTo>
                  <a:lnTo>
                    <a:pt x="558" y="338"/>
                  </a:lnTo>
                  <a:lnTo>
                    <a:pt x="558" y="330"/>
                  </a:lnTo>
                  <a:lnTo>
                    <a:pt x="557" y="317"/>
                  </a:lnTo>
                  <a:lnTo>
                    <a:pt x="557" y="310"/>
                  </a:lnTo>
                  <a:lnTo>
                    <a:pt x="555" y="302"/>
                  </a:lnTo>
                  <a:lnTo>
                    <a:pt x="547" y="291"/>
                  </a:lnTo>
                  <a:lnTo>
                    <a:pt x="545" y="285"/>
                  </a:lnTo>
                  <a:lnTo>
                    <a:pt x="545" y="278"/>
                  </a:lnTo>
                  <a:lnTo>
                    <a:pt x="542" y="272"/>
                  </a:lnTo>
                  <a:lnTo>
                    <a:pt x="542" y="246"/>
                  </a:lnTo>
                  <a:lnTo>
                    <a:pt x="543" y="238"/>
                  </a:lnTo>
                  <a:lnTo>
                    <a:pt x="540" y="231"/>
                  </a:lnTo>
                  <a:lnTo>
                    <a:pt x="540" y="221"/>
                  </a:lnTo>
                  <a:lnTo>
                    <a:pt x="538" y="206"/>
                  </a:lnTo>
                  <a:lnTo>
                    <a:pt x="538" y="193"/>
                  </a:lnTo>
                  <a:lnTo>
                    <a:pt x="536" y="186"/>
                  </a:lnTo>
                  <a:lnTo>
                    <a:pt x="536" y="180"/>
                  </a:lnTo>
                  <a:lnTo>
                    <a:pt x="536" y="172"/>
                  </a:lnTo>
                  <a:lnTo>
                    <a:pt x="534" y="157"/>
                  </a:lnTo>
                  <a:lnTo>
                    <a:pt x="525" y="137"/>
                  </a:lnTo>
                  <a:lnTo>
                    <a:pt x="525" y="133"/>
                  </a:lnTo>
                  <a:lnTo>
                    <a:pt x="517" y="110"/>
                  </a:lnTo>
                  <a:lnTo>
                    <a:pt x="517" y="103"/>
                  </a:lnTo>
                  <a:lnTo>
                    <a:pt x="517" y="90"/>
                  </a:lnTo>
                  <a:lnTo>
                    <a:pt x="515" y="86"/>
                  </a:lnTo>
                  <a:lnTo>
                    <a:pt x="517" y="80"/>
                  </a:lnTo>
                  <a:lnTo>
                    <a:pt x="515" y="67"/>
                  </a:lnTo>
                  <a:lnTo>
                    <a:pt x="519" y="54"/>
                  </a:lnTo>
                  <a:lnTo>
                    <a:pt x="517" y="46"/>
                  </a:lnTo>
                  <a:lnTo>
                    <a:pt x="511" y="28"/>
                  </a:lnTo>
                  <a:lnTo>
                    <a:pt x="510" y="22"/>
                  </a:lnTo>
                  <a:lnTo>
                    <a:pt x="510" y="22"/>
                  </a:lnTo>
                  <a:lnTo>
                    <a:pt x="510" y="18"/>
                  </a:lnTo>
                  <a:lnTo>
                    <a:pt x="448" y="18"/>
                  </a:lnTo>
                  <a:lnTo>
                    <a:pt x="303" y="15"/>
                  </a:lnTo>
                  <a:lnTo>
                    <a:pt x="135" y="7"/>
                  </a:lnTo>
                  <a:lnTo>
                    <a:pt x="23" y="0"/>
                  </a:lnTo>
                  <a:lnTo>
                    <a:pt x="23" y="3"/>
                  </a:lnTo>
                  <a:lnTo>
                    <a:pt x="0" y="325"/>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1" name="Freeform 32">
              <a:extLst>
                <a:ext uri="{FF2B5EF4-FFF2-40B4-BE49-F238E27FC236}">
                  <a16:creationId xmlns:a16="http://schemas.microsoft.com/office/drawing/2014/main" id="{EC56BA7C-3B2D-42BA-952A-085CEE1BDFBD}"/>
                </a:ext>
              </a:extLst>
            </p:cNvPr>
            <p:cNvSpPr>
              <a:spLocks/>
            </p:cNvSpPr>
            <p:nvPr/>
          </p:nvSpPr>
          <p:spPr bwMode="auto">
            <a:xfrm>
              <a:off x="6554442" y="7823469"/>
              <a:ext cx="2315859" cy="1072472"/>
            </a:xfrm>
            <a:custGeom>
              <a:avLst/>
              <a:gdLst>
                <a:gd name="T0" fmla="*/ 716 w 737"/>
                <a:gd name="T1" fmla="*/ 67 h 376"/>
                <a:gd name="T2" fmla="*/ 609 w 737"/>
                <a:gd name="T3" fmla="*/ 15 h 376"/>
                <a:gd name="T4" fmla="*/ 222 w 737"/>
                <a:gd name="T5" fmla="*/ 11 h 376"/>
                <a:gd name="T6" fmla="*/ 2 w 737"/>
                <a:gd name="T7" fmla="*/ 0 h 376"/>
                <a:gd name="T8" fmla="*/ 117 w 737"/>
                <a:gd name="T9" fmla="*/ 60 h 376"/>
                <a:gd name="T10" fmla="*/ 241 w 737"/>
                <a:gd name="T11" fmla="*/ 66 h 376"/>
                <a:gd name="T12" fmla="*/ 256 w 737"/>
                <a:gd name="T13" fmla="*/ 69 h 376"/>
                <a:gd name="T14" fmla="*/ 250 w 737"/>
                <a:gd name="T15" fmla="*/ 274 h 376"/>
                <a:gd name="T16" fmla="*/ 263 w 737"/>
                <a:gd name="T17" fmla="*/ 280 h 376"/>
                <a:gd name="T18" fmla="*/ 282 w 737"/>
                <a:gd name="T19" fmla="*/ 297 h 376"/>
                <a:gd name="T20" fmla="*/ 295 w 737"/>
                <a:gd name="T21" fmla="*/ 297 h 376"/>
                <a:gd name="T22" fmla="*/ 307 w 737"/>
                <a:gd name="T23" fmla="*/ 287 h 376"/>
                <a:gd name="T24" fmla="*/ 314 w 737"/>
                <a:gd name="T25" fmla="*/ 295 h 376"/>
                <a:gd name="T26" fmla="*/ 320 w 737"/>
                <a:gd name="T27" fmla="*/ 308 h 376"/>
                <a:gd name="T28" fmla="*/ 329 w 737"/>
                <a:gd name="T29" fmla="*/ 316 h 376"/>
                <a:gd name="T30" fmla="*/ 339 w 737"/>
                <a:gd name="T31" fmla="*/ 316 h 376"/>
                <a:gd name="T32" fmla="*/ 359 w 737"/>
                <a:gd name="T33" fmla="*/ 325 h 376"/>
                <a:gd name="T34" fmla="*/ 372 w 737"/>
                <a:gd name="T35" fmla="*/ 323 h 376"/>
                <a:gd name="T36" fmla="*/ 382 w 737"/>
                <a:gd name="T37" fmla="*/ 333 h 376"/>
                <a:gd name="T38" fmla="*/ 395 w 737"/>
                <a:gd name="T39" fmla="*/ 325 h 376"/>
                <a:gd name="T40" fmla="*/ 418 w 737"/>
                <a:gd name="T41" fmla="*/ 325 h 376"/>
                <a:gd name="T42" fmla="*/ 421 w 737"/>
                <a:gd name="T43" fmla="*/ 340 h 376"/>
                <a:gd name="T44" fmla="*/ 429 w 737"/>
                <a:gd name="T45" fmla="*/ 346 h 376"/>
                <a:gd name="T46" fmla="*/ 436 w 737"/>
                <a:gd name="T47" fmla="*/ 355 h 376"/>
                <a:gd name="T48" fmla="*/ 453 w 737"/>
                <a:gd name="T49" fmla="*/ 342 h 376"/>
                <a:gd name="T50" fmla="*/ 463 w 737"/>
                <a:gd name="T51" fmla="*/ 351 h 376"/>
                <a:gd name="T52" fmla="*/ 472 w 737"/>
                <a:gd name="T53" fmla="*/ 359 h 376"/>
                <a:gd name="T54" fmla="*/ 491 w 737"/>
                <a:gd name="T55" fmla="*/ 355 h 376"/>
                <a:gd name="T56" fmla="*/ 495 w 737"/>
                <a:gd name="T57" fmla="*/ 361 h 376"/>
                <a:gd name="T58" fmla="*/ 498 w 737"/>
                <a:gd name="T59" fmla="*/ 370 h 376"/>
                <a:gd name="T60" fmla="*/ 506 w 737"/>
                <a:gd name="T61" fmla="*/ 357 h 376"/>
                <a:gd name="T62" fmla="*/ 515 w 737"/>
                <a:gd name="T63" fmla="*/ 348 h 376"/>
                <a:gd name="T64" fmla="*/ 523 w 737"/>
                <a:gd name="T65" fmla="*/ 348 h 376"/>
                <a:gd name="T66" fmla="*/ 536 w 737"/>
                <a:gd name="T67" fmla="*/ 357 h 376"/>
                <a:gd name="T68" fmla="*/ 549 w 737"/>
                <a:gd name="T69" fmla="*/ 353 h 376"/>
                <a:gd name="T70" fmla="*/ 560 w 737"/>
                <a:gd name="T71" fmla="*/ 364 h 376"/>
                <a:gd name="T72" fmla="*/ 574 w 737"/>
                <a:gd name="T73" fmla="*/ 372 h 376"/>
                <a:gd name="T74" fmla="*/ 585 w 737"/>
                <a:gd name="T75" fmla="*/ 366 h 376"/>
                <a:gd name="T76" fmla="*/ 600 w 737"/>
                <a:gd name="T77" fmla="*/ 357 h 376"/>
                <a:gd name="T78" fmla="*/ 613 w 737"/>
                <a:gd name="T79" fmla="*/ 357 h 376"/>
                <a:gd name="T80" fmla="*/ 626 w 737"/>
                <a:gd name="T81" fmla="*/ 351 h 376"/>
                <a:gd name="T82" fmla="*/ 647 w 737"/>
                <a:gd name="T83" fmla="*/ 353 h 376"/>
                <a:gd name="T84" fmla="*/ 658 w 737"/>
                <a:gd name="T85" fmla="*/ 355 h 376"/>
                <a:gd name="T86" fmla="*/ 668 w 737"/>
                <a:gd name="T87" fmla="*/ 346 h 376"/>
                <a:gd name="T88" fmla="*/ 690 w 737"/>
                <a:gd name="T89" fmla="*/ 355 h 376"/>
                <a:gd name="T90" fmla="*/ 711 w 737"/>
                <a:gd name="T91" fmla="*/ 368 h 376"/>
                <a:gd name="T92" fmla="*/ 737 w 737"/>
                <a:gd name="T93" fmla="*/ 376 h 376"/>
                <a:gd name="T94" fmla="*/ 732 w 737"/>
                <a:gd name="T95"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7" h="376">
                  <a:moveTo>
                    <a:pt x="732" y="158"/>
                  </a:moveTo>
                  <a:lnTo>
                    <a:pt x="716" y="67"/>
                  </a:lnTo>
                  <a:lnTo>
                    <a:pt x="715" y="13"/>
                  </a:lnTo>
                  <a:lnTo>
                    <a:pt x="609" y="15"/>
                  </a:lnTo>
                  <a:lnTo>
                    <a:pt x="416" y="15"/>
                  </a:lnTo>
                  <a:lnTo>
                    <a:pt x="222" y="11"/>
                  </a:lnTo>
                  <a:lnTo>
                    <a:pt x="87" y="5"/>
                  </a:lnTo>
                  <a:lnTo>
                    <a:pt x="2" y="0"/>
                  </a:lnTo>
                  <a:lnTo>
                    <a:pt x="0" y="54"/>
                  </a:lnTo>
                  <a:lnTo>
                    <a:pt x="117" y="60"/>
                  </a:lnTo>
                  <a:lnTo>
                    <a:pt x="205" y="66"/>
                  </a:lnTo>
                  <a:lnTo>
                    <a:pt x="241" y="66"/>
                  </a:lnTo>
                  <a:lnTo>
                    <a:pt x="248" y="66"/>
                  </a:lnTo>
                  <a:lnTo>
                    <a:pt x="256" y="69"/>
                  </a:lnTo>
                  <a:lnTo>
                    <a:pt x="250" y="263"/>
                  </a:lnTo>
                  <a:lnTo>
                    <a:pt x="250" y="274"/>
                  </a:lnTo>
                  <a:lnTo>
                    <a:pt x="256" y="274"/>
                  </a:lnTo>
                  <a:lnTo>
                    <a:pt x="263" y="280"/>
                  </a:lnTo>
                  <a:lnTo>
                    <a:pt x="275" y="293"/>
                  </a:lnTo>
                  <a:lnTo>
                    <a:pt x="282" y="297"/>
                  </a:lnTo>
                  <a:lnTo>
                    <a:pt x="288" y="293"/>
                  </a:lnTo>
                  <a:lnTo>
                    <a:pt x="295" y="297"/>
                  </a:lnTo>
                  <a:lnTo>
                    <a:pt x="303" y="295"/>
                  </a:lnTo>
                  <a:lnTo>
                    <a:pt x="307" y="287"/>
                  </a:lnTo>
                  <a:lnTo>
                    <a:pt x="309" y="291"/>
                  </a:lnTo>
                  <a:lnTo>
                    <a:pt x="314" y="295"/>
                  </a:lnTo>
                  <a:lnTo>
                    <a:pt x="320" y="302"/>
                  </a:lnTo>
                  <a:lnTo>
                    <a:pt x="320" y="308"/>
                  </a:lnTo>
                  <a:lnTo>
                    <a:pt x="322" y="316"/>
                  </a:lnTo>
                  <a:lnTo>
                    <a:pt x="329" y="316"/>
                  </a:lnTo>
                  <a:lnTo>
                    <a:pt x="331" y="317"/>
                  </a:lnTo>
                  <a:lnTo>
                    <a:pt x="339" y="316"/>
                  </a:lnTo>
                  <a:lnTo>
                    <a:pt x="346" y="319"/>
                  </a:lnTo>
                  <a:lnTo>
                    <a:pt x="359" y="325"/>
                  </a:lnTo>
                  <a:lnTo>
                    <a:pt x="367" y="323"/>
                  </a:lnTo>
                  <a:lnTo>
                    <a:pt x="372" y="323"/>
                  </a:lnTo>
                  <a:lnTo>
                    <a:pt x="376" y="327"/>
                  </a:lnTo>
                  <a:lnTo>
                    <a:pt x="382" y="333"/>
                  </a:lnTo>
                  <a:lnTo>
                    <a:pt x="389" y="331"/>
                  </a:lnTo>
                  <a:lnTo>
                    <a:pt x="395" y="325"/>
                  </a:lnTo>
                  <a:lnTo>
                    <a:pt x="410" y="327"/>
                  </a:lnTo>
                  <a:lnTo>
                    <a:pt x="418" y="325"/>
                  </a:lnTo>
                  <a:lnTo>
                    <a:pt x="416" y="333"/>
                  </a:lnTo>
                  <a:lnTo>
                    <a:pt x="421" y="340"/>
                  </a:lnTo>
                  <a:lnTo>
                    <a:pt x="427" y="340"/>
                  </a:lnTo>
                  <a:lnTo>
                    <a:pt x="429" y="346"/>
                  </a:lnTo>
                  <a:lnTo>
                    <a:pt x="429" y="355"/>
                  </a:lnTo>
                  <a:lnTo>
                    <a:pt x="436" y="355"/>
                  </a:lnTo>
                  <a:lnTo>
                    <a:pt x="442" y="353"/>
                  </a:lnTo>
                  <a:lnTo>
                    <a:pt x="453" y="342"/>
                  </a:lnTo>
                  <a:lnTo>
                    <a:pt x="461" y="346"/>
                  </a:lnTo>
                  <a:lnTo>
                    <a:pt x="463" y="351"/>
                  </a:lnTo>
                  <a:lnTo>
                    <a:pt x="470" y="351"/>
                  </a:lnTo>
                  <a:lnTo>
                    <a:pt x="472" y="359"/>
                  </a:lnTo>
                  <a:lnTo>
                    <a:pt x="480" y="359"/>
                  </a:lnTo>
                  <a:lnTo>
                    <a:pt x="491" y="355"/>
                  </a:lnTo>
                  <a:lnTo>
                    <a:pt x="497" y="355"/>
                  </a:lnTo>
                  <a:lnTo>
                    <a:pt x="495" y="361"/>
                  </a:lnTo>
                  <a:lnTo>
                    <a:pt x="497" y="368"/>
                  </a:lnTo>
                  <a:lnTo>
                    <a:pt x="498" y="370"/>
                  </a:lnTo>
                  <a:lnTo>
                    <a:pt x="504" y="370"/>
                  </a:lnTo>
                  <a:lnTo>
                    <a:pt x="506" y="357"/>
                  </a:lnTo>
                  <a:lnTo>
                    <a:pt x="513" y="351"/>
                  </a:lnTo>
                  <a:lnTo>
                    <a:pt x="515" y="348"/>
                  </a:lnTo>
                  <a:lnTo>
                    <a:pt x="517" y="346"/>
                  </a:lnTo>
                  <a:lnTo>
                    <a:pt x="523" y="348"/>
                  </a:lnTo>
                  <a:lnTo>
                    <a:pt x="529" y="355"/>
                  </a:lnTo>
                  <a:lnTo>
                    <a:pt x="536" y="357"/>
                  </a:lnTo>
                  <a:lnTo>
                    <a:pt x="542" y="351"/>
                  </a:lnTo>
                  <a:lnTo>
                    <a:pt x="549" y="353"/>
                  </a:lnTo>
                  <a:lnTo>
                    <a:pt x="553" y="361"/>
                  </a:lnTo>
                  <a:lnTo>
                    <a:pt x="560" y="364"/>
                  </a:lnTo>
                  <a:lnTo>
                    <a:pt x="568" y="366"/>
                  </a:lnTo>
                  <a:lnTo>
                    <a:pt x="574" y="372"/>
                  </a:lnTo>
                  <a:lnTo>
                    <a:pt x="577" y="366"/>
                  </a:lnTo>
                  <a:lnTo>
                    <a:pt x="585" y="366"/>
                  </a:lnTo>
                  <a:lnTo>
                    <a:pt x="592" y="357"/>
                  </a:lnTo>
                  <a:lnTo>
                    <a:pt x="600" y="357"/>
                  </a:lnTo>
                  <a:lnTo>
                    <a:pt x="607" y="351"/>
                  </a:lnTo>
                  <a:lnTo>
                    <a:pt x="613" y="357"/>
                  </a:lnTo>
                  <a:lnTo>
                    <a:pt x="621" y="357"/>
                  </a:lnTo>
                  <a:lnTo>
                    <a:pt x="626" y="351"/>
                  </a:lnTo>
                  <a:lnTo>
                    <a:pt x="639" y="346"/>
                  </a:lnTo>
                  <a:lnTo>
                    <a:pt x="647" y="353"/>
                  </a:lnTo>
                  <a:lnTo>
                    <a:pt x="653" y="355"/>
                  </a:lnTo>
                  <a:lnTo>
                    <a:pt x="658" y="355"/>
                  </a:lnTo>
                  <a:lnTo>
                    <a:pt x="664" y="351"/>
                  </a:lnTo>
                  <a:lnTo>
                    <a:pt x="668" y="346"/>
                  </a:lnTo>
                  <a:lnTo>
                    <a:pt x="673" y="346"/>
                  </a:lnTo>
                  <a:lnTo>
                    <a:pt x="690" y="355"/>
                  </a:lnTo>
                  <a:lnTo>
                    <a:pt x="703" y="366"/>
                  </a:lnTo>
                  <a:lnTo>
                    <a:pt x="711" y="368"/>
                  </a:lnTo>
                  <a:lnTo>
                    <a:pt x="716" y="372"/>
                  </a:lnTo>
                  <a:lnTo>
                    <a:pt x="737" y="376"/>
                  </a:lnTo>
                  <a:lnTo>
                    <a:pt x="735" y="188"/>
                  </a:lnTo>
                  <a:lnTo>
                    <a:pt x="732" y="158"/>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2" name="Freeform 33">
              <a:extLst>
                <a:ext uri="{FF2B5EF4-FFF2-40B4-BE49-F238E27FC236}">
                  <a16:creationId xmlns:a16="http://schemas.microsoft.com/office/drawing/2014/main" id="{645D02AB-4D5A-47C6-BE2F-FE605FB92DB5}"/>
                </a:ext>
              </a:extLst>
            </p:cNvPr>
            <p:cNvSpPr>
              <a:spLocks/>
            </p:cNvSpPr>
            <p:nvPr/>
          </p:nvSpPr>
          <p:spPr bwMode="auto">
            <a:xfrm>
              <a:off x="6827821" y="6910726"/>
              <a:ext cx="1973351" cy="955529"/>
            </a:xfrm>
            <a:custGeom>
              <a:avLst/>
              <a:gdLst>
                <a:gd name="T0" fmla="*/ 616 w 628"/>
                <a:gd name="T1" fmla="*/ 98 h 335"/>
                <a:gd name="T2" fmla="*/ 609 w 628"/>
                <a:gd name="T3" fmla="*/ 96 h 335"/>
                <a:gd name="T4" fmla="*/ 599 w 628"/>
                <a:gd name="T5" fmla="*/ 83 h 335"/>
                <a:gd name="T6" fmla="*/ 599 w 628"/>
                <a:gd name="T7" fmla="*/ 75 h 335"/>
                <a:gd name="T8" fmla="*/ 592 w 628"/>
                <a:gd name="T9" fmla="*/ 72 h 335"/>
                <a:gd name="T10" fmla="*/ 584 w 628"/>
                <a:gd name="T11" fmla="*/ 62 h 335"/>
                <a:gd name="T12" fmla="*/ 582 w 628"/>
                <a:gd name="T13" fmla="*/ 55 h 335"/>
                <a:gd name="T14" fmla="*/ 590 w 628"/>
                <a:gd name="T15" fmla="*/ 43 h 335"/>
                <a:gd name="T16" fmla="*/ 592 w 628"/>
                <a:gd name="T17" fmla="*/ 38 h 335"/>
                <a:gd name="T18" fmla="*/ 599 w 628"/>
                <a:gd name="T19" fmla="*/ 38 h 335"/>
                <a:gd name="T20" fmla="*/ 601 w 628"/>
                <a:gd name="T21" fmla="*/ 36 h 335"/>
                <a:gd name="T22" fmla="*/ 599 w 628"/>
                <a:gd name="T23" fmla="*/ 28 h 335"/>
                <a:gd name="T24" fmla="*/ 594 w 628"/>
                <a:gd name="T25" fmla="*/ 21 h 335"/>
                <a:gd name="T26" fmla="*/ 590 w 628"/>
                <a:gd name="T27" fmla="*/ 19 h 335"/>
                <a:gd name="T28" fmla="*/ 582 w 628"/>
                <a:gd name="T29" fmla="*/ 25 h 335"/>
                <a:gd name="T30" fmla="*/ 564 w 628"/>
                <a:gd name="T31" fmla="*/ 10 h 335"/>
                <a:gd name="T32" fmla="*/ 426 w 628"/>
                <a:gd name="T33" fmla="*/ 11 h 335"/>
                <a:gd name="T34" fmla="*/ 321 w 628"/>
                <a:gd name="T35" fmla="*/ 10 h 335"/>
                <a:gd name="T36" fmla="*/ 120 w 628"/>
                <a:gd name="T37" fmla="*/ 6 h 335"/>
                <a:gd name="T38" fmla="*/ 15 w 628"/>
                <a:gd name="T39" fmla="*/ 0 h 335"/>
                <a:gd name="T40" fmla="*/ 0 w 628"/>
                <a:gd name="T41" fmla="*/ 325 h 335"/>
                <a:gd name="T42" fmla="*/ 135 w 628"/>
                <a:gd name="T43" fmla="*/ 331 h 335"/>
                <a:gd name="T44" fmla="*/ 329 w 628"/>
                <a:gd name="T45" fmla="*/ 335 h 335"/>
                <a:gd name="T46" fmla="*/ 522 w 628"/>
                <a:gd name="T47" fmla="*/ 335 h 335"/>
                <a:gd name="T48" fmla="*/ 628 w 628"/>
                <a:gd name="T49" fmla="*/ 333 h 335"/>
                <a:gd name="T50" fmla="*/ 624 w 628"/>
                <a:gd name="T51" fmla="*/ 104 h 335"/>
                <a:gd name="T52" fmla="*/ 616 w 628"/>
                <a:gd name="T53" fmla="*/ 9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8" h="335">
                  <a:moveTo>
                    <a:pt x="616" y="98"/>
                  </a:moveTo>
                  <a:lnTo>
                    <a:pt x="609" y="96"/>
                  </a:lnTo>
                  <a:lnTo>
                    <a:pt x="599" y="83"/>
                  </a:lnTo>
                  <a:lnTo>
                    <a:pt x="599" y="75"/>
                  </a:lnTo>
                  <a:lnTo>
                    <a:pt x="592" y="72"/>
                  </a:lnTo>
                  <a:lnTo>
                    <a:pt x="584" y="62"/>
                  </a:lnTo>
                  <a:lnTo>
                    <a:pt x="582" y="55"/>
                  </a:lnTo>
                  <a:lnTo>
                    <a:pt x="590" y="43"/>
                  </a:lnTo>
                  <a:lnTo>
                    <a:pt x="592" y="38"/>
                  </a:lnTo>
                  <a:lnTo>
                    <a:pt x="599" y="38"/>
                  </a:lnTo>
                  <a:lnTo>
                    <a:pt x="601" y="36"/>
                  </a:lnTo>
                  <a:lnTo>
                    <a:pt x="599" y="28"/>
                  </a:lnTo>
                  <a:lnTo>
                    <a:pt x="594" y="21"/>
                  </a:lnTo>
                  <a:lnTo>
                    <a:pt x="590" y="19"/>
                  </a:lnTo>
                  <a:lnTo>
                    <a:pt x="582" y="25"/>
                  </a:lnTo>
                  <a:lnTo>
                    <a:pt x="564" y="10"/>
                  </a:lnTo>
                  <a:lnTo>
                    <a:pt x="426" y="11"/>
                  </a:lnTo>
                  <a:lnTo>
                    <a:pt x="321" y="10"/>
                  </a:lnTo>
                  <a:lnTo>
                    <a:pt x="120" y="6"/>
                  </a:lnTo>
                  <a:lnTo>
                    <a:pt x="15" y="0"/>
                  </a:lnTo>
                  <a:lnTo>
                    <a:pt x="0" y="325"/>
                  </a:lnTo>
                  <a:lnTo>
                    <a:pt x="135" y="331"/>
                  </a:lnTo>
                  <a:lnTo>
                    <a:pt x="329" y="335"/>
                  </a:lnTo>
                  <a:lnTo>
                    <a:pt x="522" y="335"/>
                  </a:lnTo>
                  <a:lnTo>
                    <a:pt x="628" y="333"/>
                  </a:lnTo>
                  <a:lnTo>
                    <a:pt x="624" y="104"/>
                  </a:lnTo>
                  <a:lnTo>
                    <a:pt x="616" y="98"/>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174" name="Freeform 34">
              <a:extLst>
                <a:ext uri="{FF2B5EF4-FFF2-40B4-BE49-F238E27FC236}">
                  <a16:creationId xmlns:a16="http://schemas.microsoft.com/office/drawing/2014/main" id="{9E6E23E0-8C30-4136-B795-70CD6615B4BB}"/>
                </a:ext>
              </a:extLst>
            </p:cNvPr>
            <p:cNvSpPr>
              <a:spLocks/>
            </p:cNvSpPr>
            <p:nvPr/>
          </p:nvSpPr>
          <p:spPr bwMode="auto">
            <a:xfrm>
              <a:off x="8043883" y="10889716"/>
              <a:ext cx="72273" cy="316609"/>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75" name="Freeform 35">
              <a:extLst>
                <a:ext uri="{FF2B5EF4-FFF2-40B4-BE49-F238E27FC236}">
                  <a16:creationId xmlns:a16="http://schemas.microsoft.com/office/drawing/2014/main" id="{69F57F15-4DE7-4416-A882-6AA3F95FF5BF}"/>
                </a:ext>
              </a:extLst>
            </p:cNvPr>
            <p:cNvSpPr>
              <a:spLocks/>
            </p:cNvSpPr>
            <p:nvPr/>
          </p:nvSpPr>
          <p:spPr bwMode="auto">
            <a:xfrm>
              <a:off x="8043883" y="10889716"/>
              <a:ext cx="72273" cy="316609"/>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76" name="Freeform 36">
              <a:extLst>
                <a:ext uri="{FF2B5EF4-FFF2-40B4-BE49-F238E27FC236}">
                  <a16:creationId xmlns:a16="http://schemas.microsoft.com/office/drawing/2014/main" id="{AF19AF59-2547-483A-B5C6-A0AB02BCA118}"/>
                </a:ext>
              </a:extLst>
            </p:cNvPr>
            <p:cNvSpPr>
              <a:spLocks/>
            </p:cNvSpPr>
            <p:nvPr/>
          </p:nvSpPr>
          <p:spPr bwMode="auto">
            <a:xfrm>
              <a:off x="5413796" y="7977494"/>
              <a:ext cx="3751883" cy="3314397"/>
            </a:xfrm>
            <a:custGeom>
              <a:avLst/>
              <a:gdLst>
                <a:gd name="T0" fmla="*/ 1181 w 1194"/>
                <a:gd name="T1" fmla="*/ 645 h 1162"/>
                <a:gd name="T2" fmla="*/ 1194 w 1194"/>
                <a:gd name="T3" fmla="*/ 598 h 1162"/>
                <a:gd name="T4" fmla="*/ 1173 w 1194"/>
                <a:gd name="T5" fmla="*/ 555 h 1162"/>
                <a:gd name="T6" fmla="*/ 1140 w 1194"/>
                <a:gd name="T7" fmla="*/ 389 h 1162"/>
                <a:gd name="T8" fmla="*/ 1079 w 1194"/>
                <a:gd name="T9" fmla="*/ 318 h 1162"/>
                <a:gd name="T10" fmla="*/ 1021 w 1194"/>
                <a:gd name="T11" fmla="*/ 301 h 1162"/>
                <a:gd name="T12" fmla="*/ 970 w 1194"/>
                <a:gd name="T13" fmla="*/ 297 h 1162"/>
                <a:gd name="T14" fmla="*/ 923 w 1194"/>
                <a:gd name="T15" fmla="*/ 310 h 1162"/>
                <a:gd name="T16" fmla="*/ 880 w 1194"/>
                <a:gd name="T17" fmla="*/ 292 h 1162"/>
                <a:gd name="T18" fmla="*/ 858 w 1194"/>
                <a:gd name="T19" fmla="*/ 307 h 1162"/>
                <a:gd name="T20" fmla="*/ 824 w 1194"/>
                <a:gd name="T21" fmla="*/ 292 h 1162"/>
                <a:gd name="T22" fmla="*/ 784 w 1194"/>
                <a:gd name="T23" fmla="*/ 286 h 1162"/>
                <a:gd name="T24" fmla="*/ 739 w 1194"/>
                <a:gd name="T25" fmla="*/ 273 h 1162"/>
                <a:gd name="T26" fmla="*/ 692 w 1194"/>
                <a:gd name="T27" fmla="*/ 262 h 1162"/>
                <a:gd name="T28" fmla="*/ 666 w 1194"/>
                <a:gd name="T29" fmla="*/ 241 h 1162"/>
                <a:gd name="T30" fmla="*/ 613 w 1194"/>
                <a:gd name="T31" fmla="*/ 220 h 1162"/>
                <a:gd name="T32" fmla="*/ 363 w 1194"/>
                <a:gd name="T33" fmla="*/ 0 h 1162"/>
                <a:gd name="T34" fmla="*/ 316 w 1194"/>
                <a:gd name="T35" fmla="*/ 485 h 1162"/>
                <a:gd name="T36" fmla="*/ 10 w 1194"/>
                <a:gd name="T37" fmla="*/ 480 h 1162"/>
                <a:gd name="T38" fmla="*/ 31 w 1194"/>
                <a:gd name="T39" fmla="*/ 506 h 1162"/>
                <a:gd name="T40" fmla="*/ 93 w 1194"/>
                <a:gd name="T41" fmla="*/ 577 h 1162"/>
                <a:gd name="T42" fmla="*/ 147 w 1194"/>
                <a:gd name="T43" fmla="*/ 624 h 1162"/>
                <a:gd name="T44" fmla="*/ 162 w 1194"/>
                <a:gd name="T45" fmla="*/ 683 h 1162"/>
                <a:gd name="T46" fmla="*/ 220 w 1194"/>
                <a:gd name="T47" fmla="*/ 767 h 1162"/>
                <a:gd name="T48" fmla="*/ 282 w 1194"/>
                <a:gd name="T49" fmla="*/ 803 h 1162"/>
                <a:gd name="T50" fmla="*/ 322 w 1194"/>
                <a:gd name="T51" fmla="*/ 788 h 1162"/>
                <a:gd name="T52" fmla="*/ 356 w 1194"/>
                <a:gd name="T53" fmla="*/ 730 h 1162"/>
                <a:gd name="T54" fmla="*/ 407 w 1194"/>
                <a:gd name="T55" fmla="*/ 728 h 1162"/>
                <a:gd name="T56" fmla="*/ 467 w 1194"/>
                <a:gd name="T57" fmla="*/ 735 h 1162"/>
                <a:gd name="T58" fmla="*/ 499 w 1194"/>
                <a:gd name="T59" fmla="*/ 769 h 1162"/>
                <a:gd name="T60" fmla="*/ 548 w 1194"/>
                <a:gd name="T61" fmla="*/ 850 h 1162"/>
                <a:gd name="T62" fmla="*/ 568 w 1194"/>
                <a:gd name="T63" fmla="*/ 903 h 1162"/>
                <a:gd name="T64" fmla="*/ 604 w 1194"/>
                <a:gd name="T65" fmla="*/ 946 h 1162"/>
                <a:gd name="T66" fmla="*/ 638 w 1194"/>
                <a:gd name="T67" fmla="*/ 997 h 1162"/>
                <a:gd name="T68" fmla="*/ 653 w 1194"/>
                <a:gd name="T69" fmla="*/ 1049 h 1162"/>
                <a:gd name="T70" fmla="*/ 690 w 1194"/>
                <a:gd name="T71" fmla="*/ 1102 h 1162"/>
                <a:gd name="T72" fmla="*/ 730 w 1194"/>
                <a:gd name="T73" fmla="*/ 1121 h 1162"/>
                <a:gd name="T74" fmla="*/ 813 w 1194"/>
                <a:gd name="T75" fmla="*/ 1143 h 1162"/>
                <a:gd name="T76" fmla="*/ 861 w 1194"/>
                <a:gd name="T77" fmla="*/ 1149 h 1162"/>
                <a:gd name="T78" fmla="*/ 846 w 1194"/>
                <a:gd name="T79" fmla="*/ 1132 h 1162"/>
                <a:gd name="T80" fmla="*/ 829 w 1194"/>
                <a:gd name="T81" fmla="*/ 1053 h 1162"/>
                <a:gd name="T82" fmla="*/ 835 w 1194"/>
                <a:gd name="T83" fmla="*/ 1010 h 1162"/>
                <a:gd name="T84" fmla="*/ 814 w 1194"/>
                <a:gd name="T85" fmla="*/ 1002 h 1162"/>
                <a:gd name="T86" fmla="*/ 846 w 1194"/>
                <a:gd name="T87" fmla="*/ 963 h 1162"/>
                <a:gd name="T88" fmla="*/ 850 w 1194"/>
                <a:gd name="T89" fmla="*/ 946 h 1162"/>
                <a:gd name="T90" fmla="*/ 858 w 1194"/>
                <a:gd name="T91" fmla="*/ 925 h 1162"/>
                <a:gd name="T92" fmla="*/ 884 w 1194"/>
                <a:gd name="T93" fmla="*/ 905 h 1162"/>
                <a:gd name="T94" fmla="*/ 895 w 1194"/>
                <a:gd name="T95" fmla="*/ 884 h 1162"/>
                <a:gd name="T96" fmla="*/ 918 w 1194"/>
                <a:gd name="T97" fmla="*/ 882 h 1162"/>
                <a:gd name="T98" fmla="*/ 935 w 1194"/>
                <a:gd name="T99" fmla="*/ 867 h 1162"/>
                <a:gd name="T100" fmla="*/ 957 w 1194"/>
                <a:gd name="T101" fmla="*/ 865 h 1162"/>
                <a:gd name="T102" fmla="*/ 985 w 1194"/>
                <a:gd name="T103" fmla="*/ 863 h 1162"/>
                <a:gd name="T104" fmla="*/ 1017 w 1194"/>
                <a:gd name="T105" fmla="*/ 843 h 1162"/>
                <a:gd name="T106" fmla="*/ 1072 w 1194"/>
                <a:gd name="T107" fmla="*/ 790 h 1162"/>
                <a:gd name="T108" fmla="*/ 1063 w 1194"/>
                <a:gd name="T109" fmla="*/ 747 h 1162"/>
                <a:gd name="T110" fmla="*/ 1098 w 1194"/>
                <a:gd name="T111" fmla="*/ 762 h 1162"/>
                <a:gd name="T112" fmla="*/ 1093 w 1194"/>
                <a:gd name="T113" fmla="*/ 777 h 1162"/>
                <a:gd name="T114" fmla="*/ 1168 w 1194"/>
                <a:gd name="T115" fmla="*/ 718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4" h="1162">
                  <a:moveTo>
                    <a:pt x="1181" y="705"/>
                  </a:moveTo>
                  <a:lnTo>
                    <a:pt x="1183" y="698"/>
                  </a:lnTo>
                  <a:lnTo>
                    <a:pt x="1179" y="681"/>
                  </a:lnTo>
                  <a:lnTo>
                    <a:pt x="1175" y="673"/>
                  </a:lnTo>
                  <a:lnTo>
                    <a:pt x="1181" y="666"/>
                  </a:lnTo>
                  <a:lnTo>
                    <a:pt x="1179" y="653"/>
                  </a:lnTo>
                  <a:lnTo>
                    <a:pt x="1181" y="645"/>
                  </a:lnTo>
                  <a:lnTo>
                    <a:pt x="1187" y="638"/>
                  </a:lnTo>
                  <a:lnTo>
                    <a:pt x="1189" y="630"/>
                  </a:lnTo>
                  <a:lnTo>
                    <a:pt x="1192" y="624"/>
                  </a:lnTo>
                  <a:lnTo>
                    <a:pt x="1190" y="617"/>
                  </a:lnTo>
                  <a:lnTo>
                    <a:pt x="1194" y="609"/>
                  </a:lnTo>
                  <a:lnTo>
                    <a:pt x="1190" y="604"/>
                  </a:lnTo>
                  <a:lnTo>
                    <a:pt x="1194" y="598"/>
                  </a:lnTo>
                  <a:lnTo>
                    <a:pt x="1192" y="591"/>
                  </a:lnTo>
                  <a:lnTo>
                    <a:pt x="1192" y="585"/>
                  </a:lnTo>
                  <a:lnTo>
                    <a:pt x="1190" y="583"/>
                  </a:lnTo>
                  <a:lnTo>
                    <a:pt x="1179" y="570"/>
                  </a:lnTo>
                  <a:lnTo>
                    <a:pt x="1179" y="562"/>
                  </a:lnTo>
                  <a:lnTo>
                    <a:pt x="1175" y="557"/>
                  </a:lnTo>
                  <a:lnTo>
                    <a:pt x="1173" y="555"/>
                  </a:lnTo>
                  <a:lnTo>
                    <a:pt x="1170" y="547"/>
                  </a:lnTo>
                  <a:lnTo>
                    <a:pt x="1164" y="540"/>
                  </a:lnTo>
                  <a:lnTo>
                    <a:pt x="1166" y="530"/>
                  </a:lnTo>
                  <a:lnTo>
                    <a:pt x="1160" y="515"/>
                  </a:lnTo>
                  <a:lnTo>
                    <a:pt x="1157" y="510"/>
                  </a:lnTo>
                  <a:lnTo>
                    <a:pt x="1143" y="498"/>
                  </a:lnTo>
                  <a:lnTo>
                    <a:pt x="1140" y="389"/>
                  </a:lnTo>
                  <a:lnTo>
                    <a:pt x="1138" y="331"/>
                  </a:lnTo>
                  <a:lnTo>
                    <a:pt x="1117" y="327"/>
                  </a:lnTo>
                  <a:lnTo>
                    <a:pt x="1110" y="331"/>
                  </a:lnTo>
                  <a:lnTo>
                    <a:pt x="1102" y="327"/>
                  </a:lnTo>
                  <a:lnTo>
                    <a:pt x="1102" y="324"/>
                  </a:lnTo>
                  <a:lnTo>
                    <a:pt x="1100" y="322"/>
                  </a:lnTo>
                  <a:lnTo>
                    <a:pt x="1079" y="318"/>
                  </a:lnTo>
                  <a:lnTo>
                    <a:pt x="1074" y="314"/>
                  </a:lnTo>
                  <a:lnTo>
                    <a:pt x="1066" y="312"/>
                  </a:lnTo>
                  <a:lnTo>
                    <a:pt x="1053" y="301"/>
                  </a:lnTo>
                  <a:lnTo>
                    <a:pt x="1036" y="292"/>
                  </a:lnTo>
                  <a:lnTo>
                    <a:pt x="1031" y="292"/>
                  </a:lnTo>
                  <a:lnTo>
                    <a:pt x="1027" y="297"/>
                  </a:lnTo>
                  <a:lnTo>
                    <a:pt x="1021" y="301"/>
                  </a:lnTo>
                  <a:lnTo>
                    <a:pt x="1016" y="301"/>
                  </a:lnTo>
                  <a:lnTo>
                    <a:pt x="1010" y="299"/>
                  </a:lnTo>
                  <a:lnTo>
                    <a:pt x="1002" y="292"/>
                  </a:lnTo>
                  <a:lnTo>
                    <a:pt x="989" y="297"/>
                  </a:lnTo>
                  <a:lnTo>
                    <a:pt x="984" y="303"/>
                  </a:lnTo>
                  <a:lnTo>
                    <a:pt x="976" y="303"/>
                  </a:lnTo>
                  <a:lnTo>
                    <a:pt x="970" y="297"/>
                  </a:lnTo>
                  <a:lnTo>
                    <a:pt x="963" y="303"/>
                  </a:lnTo>
                  <a:lnTo>
                    <a:pt x="955" y="303"/>
                  </a:lnTo>
                  <a:lnTo>
                    <a:pt x="948" y="312"/>
                  </a:lnTo>
                  <a:lnTo>
                    <a:pt x="940" y="312"/>
                  </a:lnTo>
                  <a:lnTo>
                    <a:pt x="937" y="318"/>
                  </a:lnTo>
                  <a:lnTo>
                    <a:pt x="931" y="312"/>
                  </a:lnTo>
                  <a:lnTo>
                    <a:pt x="923" y="310"/>
                  </a:lnTo>
                  <a:lnTo>
                    <a:pt x="916" y="307"/>
                  </a:lnTo>
                  <a:lnTo>
                    <a:pt x="912" y="299"/>
                  </a:lnTo>
                  <a:lnTo>
                    <a:pt x="905" y="297"/>
                  </a:lnTo>
                  <a:lnTo>
                    <a:pt x="899" y="303"/>
                  </a:lnTo>
                  <a:lnTo>
                    <a:pt x="892" y="301"/>
                  </a:lnTo>
                  <a:lnTo>
                    <a:pt x="886" y="294"/>
                  </a:lnTo>
                  <a:lnTo>
                    <a:pt x="880" y="292"/>
                  </a:lnTo>
                  <a:lnTo>
                    <a:pt x="878" y="294"/>
                  </a:lnTo>
                  <a:lnTo>
                    <a:pt x="876" y="297"/>
                  </a:lnTo>
                  <a:lnTo>
                    <a:pt x="869" y="303"/>
                  </a:lnTo>
                  <a:lnTo>
                    <a:pt x="867" y="316"/>
                  </a:lnTo>
                  <a:lnTo>
                    <a:pt x="861" y="316"/>
                  </a:lnTo>
                  <a:lnTo>
                    <a:pt x="860" y="314"/>
                  </a:lnTo>
                  <a:lnTo>
                    <a:pt x="858" y="307"/>
                  </a:lnTo>
                  <a:lnTo>
                    <a:pt x="860" y="301"/>
                  </a:lnTo>
                  <a:lnTo>
                    <a:pt x="854" y="301"/>
                  </a:lnTo>
                  <a:lnTo>
                    <a:pt x="843" y="305"/>
                  </a:lnTo>
                  <a:lnTo>
                    <a:pt x="835" y="305"/>
                  </a:lnTo>
                  <a:lnTo>
                    <a:pt x="833" y="297"/>
                  </a:lnTo>
                  <a:lnTo>
                    <a:pt x="826" y="297"/>
                  </a:lnTo>
                  <a:lnTo>
                    <a:pt x="824" y="292"/>
                  </a:lnTo>
                  <a:lnTo>
                    <a:pt x="816" y="288"/>
                  </a:lnTo>
                  <a:lnTo>
                    <a:pt x="805" y="299"/>
                  </a:lnTo>
                  <a:lnTo>
                    <a:pt x="799" y="301"/>
                  </a:lnTo>
                  <a:lnTo>
                    <a:pt x="792" y="301"/>
                  </a:lnTo>
                  <a:lnTo>
                    <a:pt x="792" y="292"/>
                  </a:lnTo>
                  <a:lnTo>
                    <a:pt x="790" y="286"/>
                  </a:lnTo>
                  <a:lnTo>
                    <a:pt x="784" y="286"/>
                  </a:lnTo>
                  <a:lnTo>
                    <a:pt x="779" y="279"/>
                  </a:lnTo>
                  <a:lnTo>
                    <a:pt x="781" y="271"/>
                  </a:lnTo>
                  <a:lnTo>
                    <a:pt x="773" y="273"/>
                  </a:lnTo>
                  <a:lnTo>
                    <a:pt x="758" y="271"/>
                  </a:lnTo>
                  <a:lnTo>
                    <a:pt x="752" y="277"/>
                  </a:lnTo>
                  <a:lnTo>
                    <a:pt x="745" y="279"/>
                  </a:lnTo>
                  <a:lnTo>
                    <a:pt x="739" y="273"/>
                  </a:lnTo>
                  <a:lnTo>
                    <a:pt x="735" y="269"/>
                  </a:lnTo>
                  <a:lnTo>
                    <a:pt x="730" y="269"/>
                  </a:lnTo>
                  <a:lnTo>
                    <a:pt x="722" y="271"/>
                  </a:lnTo>
                  <a:lnTo>
                    <a:pt x="709" y="265"/>
                  </a:lnTo>
                  <a:lnTo>
                    <a:pt x="702" y="262"/>
                  </a:lnTo>
                  <a:lnTo>
                    <a:pt x="694" y="263"/>
                  </a:lnTo>
                  <a:lnTo>
                    <a:pt x="692" y="262"/>
                  </a:lnTo>
                  <a:lnTo>
                    <a:pt x="685" y="262"/>
                  </a:lnTo>
                  <a:lnTo>
                    <a:pt x="683" y="254"/>
                  </a:lnTo>
                  <a:lnTo>
                    <a:pt x="683" y="248"/>
                  </a:lnTo>
                  <a:lnTo>
                    <a:pt x="677" y="241"/>
                  </a:lnTo>
                  <a:lnTo>
                    <a:pt x="672" y="237"/>
                  </a:lnTo>
                  <a:lnTo>
                    <a:pt x="670" y="233"/>
                  </a:lnTo>
                  <a:lnTo>
                    <a:pt x="666" y="241"/>
                  </a:lnTo>
                  <a:lnTo>
                    <a:pt x="658" y="243"/>
                  </a:lnTo>
                  <a:lnTo>
                    <a:pt x="651" y="239"/>
                  </a:lnTo>
                  <a:lnTo>
                    <a:pt x="645" y="243"/>
                  </a:lnTo>
                  <a:lnTo>
                    <a:pt x="638" y="239"/>
                  </a:lnTo>
                  <a:lnTo>
                    <a:pt x="626" y="226"/>
                  </a:lnTo>
                  <a:lnTo>
                    <a:pt x="619" y="220"/>
                  </a:lnTo>
                  <a:lnTo>
                    <a:pt x="613" y="220"/>
                  </a:lnTo>
                  <a:lnTo>
                    <a:pt x="613" y="209"/>
                  </a:lnTo>
                  <a:lnTo>
                    <a:pt x="619" y="15"/>
                  </a:lnTo>
                  <a:lnTo>
                    <a:pt x="611" y="12"/>
                  </a:lnTo>
                  <a:lnTo>
                    <a:pt x="604" y="12"/>
                  </a:lnTo>
                  <a:lnTo>
                    <a:pt x="568" y="12"/>
                  </a:lnTo>
                  <a:lnTo>
                    <a:pt x="480" y="6"/>
                  </a:lnTo>
                  <a:lnTo>
                    <a:pt x="363" y="0"/>
                  </a:lnTo>
                  <a:lnTo>
                    <a:pt x="360" y="2"/>
                  </a:lnTo>
                  <a:lnTo>
                    <a:pt x="358" y="8"/>
                  </a:lnTo>
                  <a:lnTo>
                    <a:pt x="343" y="269"/>
                  </a:lnTo>
                  <a:lnTo>
                    <a:pt x="333" y="367"/>
                  </a:lnTo>
                  <a:lnTo>
                    <a:pt x="326" y="478"/>
                  </a:lnTo>
                  <a:lnTo>
                    <a:pt x="320" y="485"/>
                  </a:lnTo>
                  <a:lnTo>
                    <a:pt x="316" y="485"/>
                  </a:lnTo>
                  <a:lnTo>
                    <a:pt x="237" y="480"/>
                  </a:lnTo>
                  <a:lnTo>
                    <a:pt x="158" y="474"/>
                  </a:lnTo>
                  <a:lnTo>
                    <a:pt x="70" y="467"/>
                  </a:lnTo>
                  <a:lnTo>
                    <a:pt x="0" y="459"/>
                  </a:lnTo>
                  <a:lnTo>
                    <a:pt x="0" y="463"/>
                  </a:lnTo>
                  <a:lnTo>
                    <a:pt x="4" y="476"/>
                  </a:lnTo>
                  <a:lnTo>
                    <a:pt x="10" y="480"/>
                  </a:lnTo>
                  <a:lnTo>
                    <a:pt x="10" y="483"/>
                  </a:lnTo>
                  <a:lnTo>
                    <a:pt x="16" y="487"/>
                  </a:lnTo>
                  <a:lnTo>
                    <a:pt x="16" y="487"/>
                  </a:lnTo>
                  <a:lnTo>
                    <a:pt x="19" y="487"/>
                  </a:lnTo>
                  <a:lnTo>
                    <a:pt x="25" y="493"/>
                  </a:lnTo>
                  <a:lnTo>
                    <a:pt x="29" y="500"/>
                  </a:lnTo>
                  <a:lnTo>
                    <a:pt x="31" y="506"/>
                  </a:lnTo>
                  <a:lnTo>
                    <a:pt x="36" y="519"/>
                  </a:lnTo>
                  <a:lnTo>
                    <a:pt x="44" y="525"/>
                  </a:lnTo>
                  <a:lnTo>
                    <a:pt x="57" y="532"/>
                  </a:lnTo>
                  <a:lnTo>
                    <a:pt x="63" y="538"/>
                  </a:lnTo>
                  <a:lnTo>
                    <a:pt x="78" y="557"/>
                  </a:lnTo>
                  <a:lnTo>
                    <a:pt x="91" y="570"/>
                  </a:lnTo>
                  <a:lnTo>
                    <a:pt x="93" y="577"/>
                  </a:lnTo>
                  <a:lnTo>
                    <a:pt x="106" y="591"/>
                  </a:lnTo>
                  <a:lnTo>
                    <a:pt x="113" y="596"/>
                  </a:lnTo>
                  <a:lnTo>
                    <a:pt x="119" y="598"/>
                  </a:lnTo>
                  <a:lnTo>
                    <a:pt x="132" y="611"/>
                  </a:lnTo>
                  <a:lnTo>
                    <a:pt x="140" y="615"/>
                  </a:lnTo>
                  <a:lnTo>
                    <a:pt x="141" y="621"/>
                  </a:lnTo>
                  <a:lnTo>
                    <a:pt x="147" y="624"/>
                  </a:lnTo>
                  <a:lnTo>
                    <a:pt x="149" y="632"/>
                  </a:lnTo>
                  <a:lnTo>
                    <a:pt x="151" y="645"/>
                  </a:lnTo>
                  <a:lnTo>
                    <a:pt x="155" y="649"/>
                  </a:lnTo>
                  <a:lnTo>
                    <a:pt x="160" y="662"/>
                  </a:lnTo>
                  <a:lnTo>
                    <a:pt x="164" y="668"/>
                  </a:lnTo>
                  <a:lnTo>
                    <a:pt x="164" y="675"/>
                  </a:lnTo>
                  <a:lnTo>
                    <a:pt x="162" y="683"/>
                  </a:lnTo>
                  <a:lnTo>
                    <a:pt x="162" y="696"/>
                  </a:lnTo>
                  <a:lnTo>
                    <a:pt x="177" y="730"/>
                  </a:lnTo>
                  <a:lnTo>
                    <a:pt x="187" y="739"/>
                  </a:lnTo>
                  <a:lnTo>
                    <a:pt x="194" y="743"/>
                  </a:lnTo>
                  <a:lnTo>
                    <a:pt x="200" y="747"/>
                  </a:lnTo>
                  <a:lnTo>
                    <a:pt x="205" y="754"/>
                  </a:lnTo>
                  <a:lnTo>
                    <a:pt x="220" y="767"/>
                  </a:lnTo>
                  <a:lnTo>
                    <a:pt x="226" y="771"/>
                  </a:lnTo>
                  <a:lnTo>
                    <a:pt x="241" y="773"/>
                  </a:lnTo>
                  <a:lnTo>
                    <a:pt x="245" y="780"/>
                  </a:lnTo>
                  <a:lnTo>
                    <a:pt x="264" y="790"/>
                  </a:lnTo>
                  <a:lnTo>
                    <a:pt x="269" y="797"/>
                  </a:lnTo>
                  <a:lnTo>
                    <a:pt x="277" y="803"/>
                  </a:lnTo>
                  <a:lnTo>
                    <a:pt x="282" y="803"/>
                  </a:lnTo>
                  <a:lnTo>
                    <a:pt x="282" y="805"/>
                  </a:lnTo>
                  <a:lnTo>
                    <a:pt x="290" y="807"/>
                  </a:lnTo>
                  <a:lnTo>
                    <a:pt x="301" y="807"/>
                  </a:lnTo>
                  <a:lnTo>
                    <a:pt x="303" y="801"/>
                  </a:lnTo>
                  <a:lnTo>
                    <a:pt x="311" y="796"/>
                  </a:lnTo>
                  <a:lnTo>
                    <a:pt x="314" y="790"/>
                  </a:lnTo>
                  <a:lnTo>
                    <a:pt x="322" y="788"/>
                  </a:lnTo>
                  <a:lnTo>
                    <a:pt x="324" y="780"/>
                  </a:lnTo>
                  <a:lnTo>
                    <a:pt x="326" y="773"/>
                  </a:lnTo>
                  <a:lnTo>
                    <a:pt x="329" y="771"/>
                  </a:lnTo>
                  <a:lnTo>
                    <a:pt x="341" y="743"/>
                  </a:lnTo>
                  <a:lnTo>
                    <a:pt x="346" y="733"/>
                  </a:lnTo>
                  <a:lnTo>
                    <a:pt x="350" y="732"/>
                  </a:lnTo>
                  <a:lnTo>
                    <a:pt x="356" y="730"/>
                  </a:lnTo>
                  <a:lnTo>
                    <a:pt x="363" y="726"/>
                  </a:lnTo>
                  <a:lnTo>
                    <a:pt x="371" y="728"/>
                  </a:lnTo>
                  <a:lnTo>
                    <a:pt x="376" y="726"/>
                  </a:lnTo>
                  <a:lnTo>
                    <a:pt x="380" y="718"/>
                  </a:lnTo>
                  <a:lnTo>
                    <a:pt x="388" y="718"/>
                  </a:lnTo>
                  <a:lnTo>
                    <a:pt x="399" y="726"/>
                  </a:lnTo>
                  <a:lnTo>
                    <a:pt x="407" y="728"/>
                  </a:lnTo>
                  <a:lnTo>
                    <a:pt x="414" y="726"/>
                  </a:lnTo>
                  <a:lnTo>
                    <a:pt x="420" y="728"/>
                  </a:lnTo>
                  <a:lnTo>
                    <a:pt x="427" y="728"/>
                  </a:lnTo>
                  <a:lnTo>
                    <a:pt x="446" y="733"/>
                  </a:lnTo>
                  <a:lnTo>
                    <a:pt x="454" y="728"/>
                  </a:lnTo>
                  <a:lnTo>
                    <a:pt x="459" y="732"/>
                  </a:lnTo>
                  <a:lnTo>
                    <a:pt x="467" y="735"/>
                  </a:lnTo>
                  <a:lnTo>
                    <a:pt x="469" y="743"/>
                  </a:lnTo>
                  <a:lnTo>
                    <a:pt x="474" y="749"/>
                  </a:lnTo>
                  <a:lnTo>
                    <a:pt x="476" y="754"/>
                  </a:lnTo>
                  <a:lnTo>
                    <a:pt x="482" y="752"/>
                  </a:lnTo>
                  <a:lnTo>
                    <a:pt x="485" y="760"/>
                  </a:lnTo>
                  <a:lnTo>
                    <a:pt x="491" y="765"/>
                  </a:lnTo>
                  <a:lnTo>
                    <a:pt x="499" y="769"/>
                  </a:lnTo>
                  <a:lnTo>
                    <a:pt x="499" y="775"/>
                  </a:lnTo>
                  <a:lnTo>
                    <a:pt x="519" y="790"/>
                  </a:lnTo>
                  <a:lnTo>
                    <a:pt x="527" y="803"/>
                  </a:lnTo>
                  <a:lnTo>
                    <a:pt x="532" y="811"/>
                  </a:lnTo>
                  <a:lnTo>
                    <a:pt x="536" y="827"/>
                  </a:lnTo>
                  <a:lnTo>
                    <a:pt x="544" y="843"/>
                  </a:lnTo>
                  <a:lnTo>
                    <a:pt x="548" y="850"/>
                  </a:lnTo>
                  <a:lnTo>
                    <a:pt x="548" y="852"/>
                  </a:lnTo>
                  <a:lnTo>
                    <a:pt x="551" y="858"/>
                  </a:lnTo>
                  <a:lnTo>
                    <a:pt x="555" y="865"/>
                  </a:lnTo>
                  <a:lnTo>
                    <a:pt x="561" y="873"/>
                  </a:lnTo>
                  <a:lnTo>
                    <a:pt x="559" y="874"/>
                  </a:lnTo>
                  <a:lnTo>
                    <a:pt x="563" y="888"/>
                  </a:lnTo>
                  <a:lnTo>
                    <a:pt x="568" y="903"/>
                  </a:lnTo>
                  <a:lnTo>
                    <a:pt x="576" y="908"/>
                  </a:lnTo>
                  <a:lnTo>
                    <a:pt x="583" y="910"/>
                  </a:lnTo>
                  <a:lnTo>
                    <a:pt x="589" y="920"/>
                  </a:lnTo>
                  <a:lnTo>
                    <a:pt x="591" y="927"/>
                  </a:lnTo>
                  <a:lnTo>
                    <a:pt x="596" y="931"/>
                  </a:lnTo>
                  <a:lnTo>
                    <a:pt x="602" y="938"/>
                  </a:lnTo>
                  <a:lnTo>
                    <a:pt x="604" y="946"/>
                  </a:lnTo>
                  <a:lnTo>
                    <a:pt x="617" y="965"/>
                  </a:lnTo>
                  <a:lnTo>
                    <a:pt x="628" y="967"/>
                  </a:lnTo>
                  <a:lnTo>
                    <a:pt x="634" y="972"/>
                  </a:lnTo>
                  <a:lnTo>
                    <a:pt x="636" y="976"/>
                  </a:lnTo>
                  <a:lnTo>
                    <a:pt x="636" y="984"/>
                  </a:lnTo>
                  <a:lnTo>
                    <a:pt x="638" y="989"/>
                  </a:lnTo>
                  <a:lnTo>
                    <a:pt x="638" y="997"/>
                  </a:lnTo>
                  <a:lnTo>
                    <a:pt x="634" y="1004"/>
                  </a:lnTo>
                  <a:lnTo>
                    <a:pt x="641" y="1010"/>
                  </a:lnTo>
                  <a:lnTo>
                    <a:pt x="641" y="1015"/>
                  </a:lnTo>
                  <a:lnTo>
                    <a:pt x="640" y="1023"/>
                  </a:lnTo>
                  <a:lnTo>
                    <a:pt x="641" y="1030"/>
                  </a:lnTo>
                  <a:lnTo>
                    <a:pt x="647" y="1036"/>
                  </a:lnTo>
                  <a:lnTo>
                    <a:pt x="653" y="1049"/>
                  </a:lnTo>
                  <a:lnTo>
                    <a:pt x="658" y="1057"/>
                  </a:lnTo>
                  <a:lnTo>
                    <a:pt x="664" y="1072"/>
                  </a:lnTo>
                  <a:lnTo>
                    <a:pt x="666" y="1085"/>
                  </a:lnTo>
                  <a:lnTo>
                    <a:pt x="673" y="1093"/>
                  </a:lnTo>
                  <a:lnTo>
                    <a:pt x="672" y="1100"/>
                  </a:lnTo>
                  <a:lnTo>
                    <a:pt x="675" y="1102"/>
                  </a:lnTo>
                  <a:lnTo>
                    <a:pt x="690" y="1102"/>
                  </a:lnTo>
                  <a:lnTo>
                    <a:pt x="696" y="1106"/>
                  </a:lnTo>
                  <a:lnTo>
                    <a:pt x="700" y="1106"/>
                  </a:lnTo>
                  <a:lnTo>
                    <a:pt x="707" y="1109"/>
                  </a:lnTo>
                  <a:lnTo>
                    <a:pt x="711" y="1117"/>
                  </a:lnTo>
                  <a:lnTo>
                    <a:pt x="717" y="1119"/>
                  </a:lnTo>
                  <a:lnTo>
                    <a:pt x="722" y="1117"/>
                  </a:lnTo>
                  <a:lnTo>
                    <a:pt x="730" y="1121"/>
                  </a:lnTo>
                  <a:lnTo>
                    <a:pt x="737" y="1123"/>
                  </a:lnTo>
                  <a:lnTo>
                    <a:pt x="751" y="1134"/>
                  </a:lnTo>
                  <a:lnTo>
                    <a:pt x="756" y="1138"/>
                  </a:lnTo>
                  <a:lnTo>
                    <a:pt x="784" y="1140"/>
                  </a:lnTo>
                  <a:lnTo>
                    <a:pt x="799" y="1140"/>
                  </a:lnTo>
                  <a:lnTo>
                    <a:pt x="807" y="1141"/>
                  </a:lnTo>
                  <a:lnTo>
                    <a:pt x="813" y="1143"/>
                  </a:lnTo>
                  <a:lnTo>
                    <a:pt x="826" y="1156"/>
                  </a:lnTo>
                  <a:lnTo>
                    <a:pt x="828" y="1156"/>
                  </a:lnTo>
                  <a:lnTo>
                    <a:pt x="835" y="1162"/>
                  </a:lnTo>
                  <a:lnTo>
                    <a:pt x="843" y="1162"/>
                  </a:lnTo>
                  <a:lnTo>
                    <a:pt x="843" y="1155"/>
                  </a:lnTo>
                  <a:lnTo>
                    <a:pt x="860" y="1151"/>
                  </a:lnTo>
                  <a:lnTo>
                    <a:pt x="861" y="1149"/>
                  </a:lnTo>
                  <a:lnTo>
                    <a:pt x="861" y="1141"/>
                  </a:lnTo>
                  <a:lnTo>
                    <a:pt x="854" y="1149"/>
                  </a:lnTo>
                  <a:lnTo>
                    <a:pt x="856" y="1141"/>
                  </a:lnTo>
                  <a:lnTo>
                    <a:pt x="850" y="1149"/>
                  </a:lnTo>
                  <a:lnTo>
                    <a:pt x="845" y="1140"/>
                  </a:lnTo>
                  <a:lnTo>
                    <a:pt x="852" y="1140"/>
                  </a:lnTo>
                  <a:lnTo>
                    <a:pt x="846" y="1132"/>
                  </a:lnTo>
                  <a:lnTo>
                    <a:pt x="845" y="1119"/>
                  </a:lnTo>
                  <a:lnTo>
                    <a:pt x="833" y="1094"/>
                  </a:lnTo>
                  <a:lnTo>
                    <a:pt x="835" y="1089"/>
                  </a:lnTo>
                  <a:lnTo>
                    <a:pt x="829" y="1064"/>
                  </a:lnTo>
                  <a:lnTo>
                    <a:pt x="822" y="1057"/>
                  </a:lnTo>
                  <a:lnTo>
                    <a:pt x="822" y="1051"/>
                  </a:lnTo>
                  <a:lnTo>
                    <a:pt x="829" y="1053"/>
                  </a:lnTo>
                  <a:lnTo>
                    <a:pt x="822" y="1046"/>
                  </a:lnTo>
                  <a:lnTo>
                    <a:pt x="822" y="1038"/>
                  </a:lnTo>
                  <a:lnTo>
                    <a:pt x="829" y="1038"/>
                  </a:lnTo>
                  <a:lnTo>
                    <a:pt x="829" y="1030"/>
                  </a:lnTo>
                  <a:lnTo>
                    <a:pt x="833" y="1025"/>
                  </a:lnTo>
                  <a:lnTo>
                    <a:pt x="833" y="1017"/>
                  </a:lnTo>
                  <a:lnTo>
                    <a:pt x="835" y="1010"/>
                  </a:lnTo>
                  <a:lnTo>
                    <a:pt x="822" y="1014"/>
                  </a:lnTo>
                  <a:lnTo>
                    <a:pt x="809" y="1010"/>
                  </a:lnTo>
                  <a:lnTo>
                    <a:pt x="809" y="1002"/>
                  </a:lnTo>
                  <a:lnTo>
                    <a:pt x="805" y="999"/>
                  </a:lnTo>
                  <a:lnTo>
                    <a:pt x="801" y="991"/>
                  </a:lnTo>
                  <a:lnTo>
                    <a:pt x="809" y="997"/>
                  </a:lnTo>
                  <a:lnTo>
                    <a:pt x="814" y="1002"/>
                  </a:lnTo>
                  <a:lnTo>
                    <a:pt x="820" y="1002"/>
                  </a:lnTo>
                  <a:lnTo>
                    <a:pt x="826" y="1000"/>
                  </a:lnTo>
                  <a:lnTo>
                    <a:pt x="831" y="1002"/>
                  </a:lnTo>
                  <a:lnTo>
                    <a:pt x="826" y="1008"/>
                  </a:lnTo>
                  <a:lnTo>
                    <a:pt x="835" y="1004"/>
                  </a:lnTo>
                  <a:lnTo>
                    <a:pt x="848" y="970"/>
                  </a:lnTo>
                  <a:lnTo>
                    <a:pt x="846" y="963"/>
                  </a:lnTo>
                  <a:lnTo>
                    <a:pt x="845" y="961"/>
                  </a:lnTo>
                  <a:lnTo>
                    <a:pt x="839" y="955"/>
                  </a:lnTo>
                  <a:lnTo>
                    <a:pt x="839" y="950"/>
                  </a:lnTo>
                  <a:lnTo>
                    <a:pt x="831" y="952"/>
                  </a:lnTo>
                  <a:lnTo>
                    <a:pt x="828" y="950"/>
                  </a:lnTo>
                  <a:lnTo>
                    <a:pt x="835" y="946"/>
                  </a:lnTo>
                  <a:lnTo>
                    <a:pt x="850" y="946"/>
                  </a:lnTo>
                  <a:lnTo>
                    <a:pt x="856" y="952"/>
                  </a:lnTo>
                  <a:lnTo>
                    <a:pt x="869" y="933"/>
                  </a:lnTo>
                  <a:lnTo>
                    <a:pt x="873" y="927"/>
                  </a:lnTo>
                  <a:lnTo>
                    <a:pt x="873" y="920"/>
                  </a:lnTo>
                  <a:lnTo>
                    <a:pt x="867" y="925"/>
                  </a:lnTo>
                  <a:lnTo>
                    <a:pt x="863" y="931"/>
                  </a:lnTo>
                  <a:lnTo>
                    <a:pt x="858" y="925"/>
                  </a:lnTo>
                  <a:lnTo>
                    <a:pt x="861" y="920"/>
                  </a:lnTo>
                  <a:lnTo>
                    <a:pt x="860" y="916"/>
                  </a:lnTo>
                  <a:lnTo>
                    <a:pt x="867" y="916"/>
                  </a:lnTo>
                  <a:lnTo>
                    <a:pt x="873" y="912"/>
                  </a:lnTo>
                  <a:lnTo>
                    <a:pt x="875" y="918"/>
                  </a:lnTo>
                  <a:lnTo>
                    <a:pt x="882" y="912"/>
                  </a:lnTo>
                  <a:lnTo>
                    <a:pt x="884" y="905"/>
                  </a:lnTo>
                  <a:lnTo>
                    <a:pt x="884" y="912"/>
                  </a:lnTo>
                  <a:lnTo>
                    <a:pt x="882" y="918"/>
                  </a:lnTo>
                  <a:lnTo>
                    <a:pt x="888" y="916"/>
                  </a:lnTo>
                  <a:lnTo>
                    <a:pt x="895" y="906"/>
                  </a:lnTo>
                  <a:lnTo>
                    <a:pt x="895" y="899"/>
                  </a:lnTo>
                  <a:lnTo>
                    <a:pt x="893" y="891"/>
                  </a:lnTo>
                  <a:lnTo>
                    <a:pt x="895" y="884"/>
                  </a:lnTo>
                  <a:lnTo>
                    <a:pt x="895" y="882"/>
                  </a:lnTo>
                  <a:lnTo>
                    <a:pt x="905" y="895"/>
                  </a:lnTo>
                  <a:lnTo>
                    <a:pt x="910" y="897"/>
                  </a:lnTo>
                  <a:lnTo>
                    <a:pt x="931" y="886"/>
                  </a:lnTo>
                  <a:lnTo>
                    <a:pt x="933" y="884"/>
                  </a:lnTo>
                  <a:lnTo>
                    <a:pt x="925" y="880"/>
                  </a:lnTo>
                  <a:lnTo>
                    <a:pt x="918" y="882"/>
                  </a:lnTo>
                  <a:lnTo>
                    <a:pt x="923" y="874"/>
                  </a:lnTo>
                  <a:lnTo>
                    <a:pt x="916" y="871"/>
                  </a:lnTo>
                  <a:lnTo>
                    <a:pt x="908" y="858"/>
                  </a:lnTo>
                  <a:lnTo>
                    <a:pt x="916" y="856"/>
                  </a:lnTo>
                  <a:lnTo>
                    <a:pt x="918" y="861"/>
                  </a:lnTo>
                  <a:lnTo>
                    <a:pt x="927" y="869"/>
                  </a:lnTo>
                  <a:lnTo>
                    <a:pt x="935" y="867"/>
                  </a:lnTo>
                  <a:lnTo>
                    <a:pt x="929" y="854"/>
                  </a:lnTo>
                  <a:lnTo>
                    <a:pt x="929" y="852"/>
                  </a:lnTo>
                  <a:lnTo>
                    <a:pt x="935" y="859"/>
                  </a:lnTo>
                  <a:lnTo>
                    <a:pt x="940" y="863"/>
                  </a:lnTo>
                  <a:lnTo>
                    <a:pt x="948" y="859"/>
                  </a:lnTo>
                  <a:lnTo>
                    <a:pt x="950" y="865"/>
                  </a:lnTo>
                  <a:lnTo>
                    <a:pt x="957" y="865"/>
                  </a:lnTo>
                  <a:lnTo>
                    <a:pt x="954" y="869"/>
                  </a:lnTo>
                  <a:lnTo>
                    <a:pt x="967" y="863"/>
                  </a:lnTo>
                  <a:lnTo>
                    <a:pt x="965" y="871"/>
                  </a:lnTo>
                  <a:lnTo>
                    <a:pt x="952" y="878"/>
                  </a:lnTo>
                  <a:lnTo>
                    <a:pt x="950" y="880"/>
                  </a:lnTo>
                  <a:lnTo>
                    <a:pt x="970" y="869"/>
                  </a:lnTo>
                  <a:lnTo>
                    <a:pt x="985" y="863"/>
                  </a:lnTo>
                  <a:lnTo>
                    <a:pt x="993" y="858"/>
                  </a:lnTo>
                  <a:lnTo>
                    <a:pt x="985" y="859"/>
                  </a:lnTo>
                  <a:lnTo>
                    <a:pt x="978" y="863"/>
                  </a:lnTo>
                  <a:lnTo>
                    <a:pt x="978" y="858"/>
                  </a:lnTo>
                  <a:lnTo>
                    <a:pt x="991" y="852"/>
                  </a:lnTo>
                  <a:lnTo>
                    <a:pt x="1004" y="852"/>
                  </a:lnTo>
                  <a:lnTo>
                    <a:pt x="1017" y="843"/>
                  </a:lnTo>
                  <a:lnTo>
                    <a:pt x="1029" y="837"/>
                  </a:lnTo>
                  <a:lnTo>
                    <a:pt x="1034" y="833"/>
                  </a:lnTo>
                  <a:lnTo>
                    <a:pt x="1048" y="820"/>
                  </a:lnTo>
                  <a:lnTo>
                    <a:pt x="1049" y="807"/>
                  </a:lnTo>
                  <a:lnTo>
                    <a:pt x="1061" y="799"/>
                  </a:lnTo>
                  <a:lnTo>
                    <a:pt x="1064" y="794"/>
                  </a:lnTo>
                  <a:lnTo>
                    <a:pt x="1072" y="790"/>
                  </a:lnTo>
                  <a:lnTo>
                    <a:pt x="1076" y="780"/>
                  </a:lnTo>
                  <a:lnTo>
                    <a:pt x="1068" y="779"/>
                  </a:lnTo>
                  <a:lnTo>
                    <a:pt x="1068" y="769"/>
                  </a:lnTo>
                  <a:lnTo>
                    <a:pt x="1061" y="764"/>
                  </a:lnTo>
                  <a:lnTo>
                    <a:pt x="1063" y="756"/>
                  </a:lnTo>
                  <a:lnTo>
                    <a:pt x="1059" y="749"/>
                  </a:lnTo>
                  <a:lnTo>
                    <a:pt x="1063" y="747"/>
                  </a:lnTo>
                  <a:lnTo>
                    <a:pt x="1072" y="752"/>
                  </a:lnTo>
                  <a:lnTo>
                    <a:pt x="1076" y="745"/>
                  </a:lnTo>
                  <a:lnTo>
                    <a:pt x="1081" y="741"/>
                  </a:lnTo>
                  <a:lnTo>
                    <a:pt x="1089" y="741"/>
                  </a:lnTo>
                  <a:lnTo>
                    <a:pt x="1089" y="752"/>
                  </a:lnTo>
                  <a:lnTo>
                    <a:pt x="1083" y="767"/>
                  </a:lnTo>
                  <a:lnTo>
                    <a:pt x="1098" y="762"/>
                  </a:lnTo>
                  <a:lnTo>
                    <a:pt x="1111" y="762"/>
                  </a:lnTo>
                  <a:lnTo>
                    <a:pt x="1110" y="765"/>
                  </a:lnTo>
                  <a:lnTo>
                    <a:pt x="1102" y="765"/>
                  </a:lnTo>
                  <a:lnTo>
                    <a:pt x="1087" y="777"/>
                  </a:lnTo>
                  <a:lnTo>
                    <a:pt x="1083" y="784"/>
                  </a:lnTo>
                  <a:lnTo>
                    <a:pt x="1085" y="784"/>
                  </a:lnTo>
                  <a:lnTo>
                    <a:pt x="1093" y="777"/>
                  </a:lnTo>
                  <a:lnTo>
                    <a:pt x="1100" y="773"/>
                  </a:lnTo>
                  <a:lnTo>
                    <a:pt x="1106" y="769"/>
                  </a:lnTo>
                  <a:lnTo>
                    <a:pt x="1126" y="760"/>
                  </a:lnTo>
                  <a:lnTo>
                    <a:pt x="1149" y="749"/>
                  </a:lnTo>
                  <a:lnTo>
                    <a:pt x="1170" y="747"/>
                  </a:lnTo>
                  <a:lnTo>
                    <a:pt x="1158" y="733"/>
                  </a:lnTo>
                  <a:lnTo>
                    <a:pt x="1168" y="718"/>
                  </a:lnTo>
                  <a:lnTo>
                    <a:pt x="1173" y="713"/>
                  </a:lnTo>
                  <a:lnTo>
                    <a:pt x="1173" y="713"/>
                  </a:lnTo>
                  <a:lnTo>
                    <a:pt x="1181" y="705"/>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77" name="Freeform 37">
              <a:extLst>
                <a:ext uri="{FF2B5EF4-FFF2-40B4-BE49-F238E27FC236}">
                  <a16:creationId xmlns:a16="http://schemas.microsoft.com/office/drawing/2014/main" id="{4A08B3C8-7564-4EC4-AB6A-471DFF57E2BE}"/>
                </a:ext>
              </a:extLst>
            </p:cNvPr>
            <p:cNvSpPr>
              <a:spLocks/>
            </p:cNvSpPr>
            <p:nvPr/>
          </p:nvSpPr>
          <p:spPr bwMode="auto">
            <a:xfrm>
              <a:off x="8050166" y="10692905"/>
              <a:ext cx="81699" cy="179698"/>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78" name="Freeform 38">
              <a:extLst>
                <a:ext uri="{FF2B5EF4-FFF2-40B4-BE49-F238E27FC236}">
                  <a16:creationId xmlns:a16="http://schemas.microsoft.com/office/drawing/2014/main" id="{BDC9C288-E238-44A7-B567-D094CD18DBA7}"/>
                </a:ext>
              </a:extLst>
            </p:cNvPr>
            <p:cNvSpPr>
              <a:spLocks/>
            </p:cNvSpPr>
            <p:nvPr/>
          </p:nvSpPr>
          <p:spPr bwMode="auto">
            <a:xfrm>
              <a:off x="8050166" y="10692905"/>
              <a:ext cx="81699" cy="179698"/>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79" name="Freeform 39">
              <a:extLst>
                <a:ext uri="{FF2B5EF4-FFF2-40B4-BE49-F238E27FC236}">
                  <a16:creationId xmlns:a16="http://schemas.microsoft.com/office/drawing/2014/main" id="{8F5ADC7E-0731-4BB5-9B05-E0992503CEEA}"/>
                </a:ext>
              </a:extLst>
            </p:cNvPr>
            <p:cNvSpPr>
              <a:spLocks/>
            </p:cNvSpPr>
            <p:nvPr/>
          </p:nvSpPr>
          <p:spPr bwMode="auto">
            <a:xfrm>
              <a:off x="8735185" y="10219419"/>
              <a:ext cx="81699" cy="71308"/>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80" name="Freeform 40">
              <a:extLst>
                <a:ext uri="{FF2B5EF4-FFF2-40B4-BE49-F238E27FC236}">
                  <a16:creationId xmlns:a16="http://schemas.microsoft.com/office/drawing/2014/main" id="{7FEEC620-2010-43B5-9E76-49E4D37216BD}"/>
                </a:ext>
              </a:extLst>
            </p:cNvPr>
            <p:cNvSpPr>
              <a:spLocks/>
            </p:cNvSpPr>
            <p:nvPr/>
          </p:nvSpPr>
          <p:spPr bwMode="auto">
            <a:xfrm>
              <a:off x="8735185" y="10219419"/>
              <a:ext cx="81699" cy="71308"/>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81" name="Freeform 41">
              <a:extLst>
                <a:ext uri="{FF2B5EF4-FFF2-40B4-BE49-F238E27FC236}">
                  <a16:creationId xmlns:a16="http://schemas.microsoft.com/office/drawing/2014/main" id="{54B544D7-6162-4E32-95EC-8F2FF5F18704}"/>
                </a:ext>
              </a:extLst>
            </p:cNvPr>
            <p:cNvSpPr>
              <a:spLocks/>
            </p:cNvSpPr>
            <p:nvPr/>
          </p:nvSpPr>
          <p:spPr bwMode="auto">
            <a:xfrm>
              <a:off x="8166432" y="10601632"/>
              <a:ext cx="50276" cy="62751"/>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82" name="Freeform 42">
              <a:extLst>
                <a:ext uri="{FF2B5EF4-FFF2-40B4-BE49-F238E27FC236}">
                  <a16:creationId xmlns:a16="http://schemas.microsoft.com/office/drawing/2014/main" id="{D00B5316-E418-4FAE-83D9-789CDAFA2388}"/>
                </a:ext>
              </a:extLst>
            </p:cNvPr>
            <p:cNvSpPr>
              <a:spLocks/>
            </p:cNvSpPr>
            <p:nvPr/>
          </p:nvSpPr>
          <p:spPr bwMode="auto">
            <a:xfrm>
              <a:off x="8166432" y="10601632"/>
              <a:ext cx="50276" cy="62751"/>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83" name="Freeform 43">
              <a:extLst>
                <a:ext uri="{FF2B5EF4-FFF2-40B4-BE49-F238E27FC236}">
                  <a16:creationId xmlns:a16="http://schemas.microsoft.com/office/drawing/2014/main" id="{C811C059-A8A2-41EA-9AC8-7B5E988782E2}"/>
                </a:ext>
              </a:extLst>
            </p:cNvPr>
            <p:cNvSpPr>
              <a:spLocks/>
            </p:cNvSpPr>
            <p:nvPr/>
          </p:nvSpPr>
          <p:spPr bwMode="auto">
            <a:xfrm>
              <a:off x="8226135" y="10516060"/>
              <a:ext cx="119406" cy="85569"/>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84" name="Freeform 44">
              <a:extLst>
                <a:ext uri="{FF2B5EF4-FFF2-40B4-BE49-F238E27FC236}">
                  <a16:creationId xmlns:a16="http://schemas.microsoft.com/office/drawing/2014/main" id="{6F5F3140-A565-4E5F-A766-6065482875BE}"/>
                </a:ext>
              </a:extLst>
            </p:cNvPr>
            <p:cNvSpPr>
              <a:spLocks/>
            </p:cNvSpPr>
            <p:nvPr/>
          </p:nvSpPr>
          <p:spPr bwMode="auto">
            <a:xfrm>
              <a:off x="8226135" y="10516060"/>
              <a:ext cx="119406" cy="85569"/>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24" name="Freeform 53">
              <a:extLst>
                <a:ext uri="{FF2B5EF4-FFF2-40B4-BE49-F238E27FC236}">
                  <a16:creationId xmlns:a16="http://schemas.microsoft.com/office/drawing/2014/main" id="{AC2B76BA-D107-41FF-9DAE-E09F37574C16}"/>
                </a:ext>
              </a:extLst>
            </p:cNvPr>
            <p:cNvSpPr>
              <a:spLocks/>
            </p:cNvSpPr>
            <p:nvPr/>
          </p:nvSpPr>
          <p:spPr bwMode="auto">
            <a:xfrm>
              <a:off x="11648077" y="9891404"/>
              <a:ext cx="109979" cy="59899"/>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5" name="Freeform 54">
              <a:extLst>
                <a:ext uri="{FF2B5EF4-FFF2-40B4-BE49-F238E27FC236}">
                  <a16:creationId xmlns:a16="http://schemas.microsoft.com/office/drawing/2014/main" id="{6FC7AD48-AAF3-4A66-B707-D2B62D2DC855}"/>
                </a:ext>
              </a:extLst>
            </p:cNvPr>
            <p:cNvSpPr>
              <a:spLocks/>
            </p:cNvSpPr>
            <p:nvPr/>
          </p:nvSpPr>
          <p:spPr bwMode="auto">
            <a:xfrm>
              <a:off x="11648077" y="9891404"/>
              <a:ext cx="109979" cy="59899"/>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6" name="Freeform 67">
              <a:extLst>
                <a:ext uri="{FF2B5EF4-FFF2-40B4-BE49-F238E27FC236}">
                  <a16:creationId xmlns:a16="http://schemas.microsoft.com/office/drawing/2014/main" id="{46BE8A19-08D5-4852-9C25-4A27727825AC}"/>
                </a:ext>
              </a:extLst>
            </p:cNvPr>
            <p:cNvSpPr>
              <a:spLocks/>
            </p:cNvSpPr>
            <p:nvPr/>
          </p:nvSpPr>
          <p:spPr bwMode="auto">
            <a:xfrm>
              <a:off x="8116156" y="4064107"/>
              <a:ext cx="1740823" cy="1796964"/>
            </a:xfrm>
            <a:custGeom>
              <a:avLst/>
              <a:gdLst>
                <a:gd name="T0" fmla="*/ 7 w 554"/>
                <a:gd name="T1" fmla="*/ 69 h 630"/>
                <a:gd name="T2" fmla="*/ 7 w 554"/>
                <a:gd name="T3" fmla="*/ 103 h 630"/>
                <a:gd name="T4" fmla="*/ 7 w 554"/>
                <a:gd name="T5" fmla="*/ 126 h 630"/>
                <a:gd name="T6" fmla="*/ 15 w 554"/>
                <a:gd name="T7" fmla="*/ 160 h 630"/>
                <a:gd name="T8" fmla="*/ 26 w 554"/>
                <a:gd name="T9" fmla="*/ 203 h 630"/>
                <a:gd name="T10" fmla="*/ 28 w 554"/>
                <a:gd name="T11" fmla="*/ 229 h 630"/>
                <a:gd name="T12" fmla="*/ 33 w 554"/>
                <a:gd name="T13" fmla="*/ 261 h 630"/>
                <a:gd name="T14" fmla="*/ 35 w 554"/>
                <a:gd name="T15" fmla="*/ 301 h 630"/>
                <a:gd name="T16" fmla="*/ 45 w 554"/>
                <a:gd name="T17" fmla="*/ 325 h 630"/>
                <a:gd name="T18" fmla="*/ 48 w 554"/>
                <a:gd name="T19" fmla="*/ 353 h 630"/>
                <a:gd name="T20" fmla="*/ 45 w 554"/>
                <a:gd name="T21" fmla="*/ 382 h 630"/>
                <a:gd name="T22" fmla="*/ 28 w 554"/>
                <a:gd name="T23" fmla="*/ 400 h 630"/>
                <a:gd name="T24" fmla="*/ 39 w 554"/>
                <a:gd name="T25" fmla="*/ 425 h 630"/>
                <a:gd name="T26" fmla="*/ 58 w 554"/>
                <a:gd name="T27" fmla="*/ 436 h 630"/>
                <a:gd name="T28" fmla="*/ 272 w 554"/>
                <a:gd name="T29" fmla="*/ 626 h 630"/>
                <a:gd name="T30" fmla="*/ 462 w 554"/>
                <a:gd name="T31" fmla="*/ 609 h 630"/>
                <a:gd name="T32" fmla="*/ 458 w 554"/>
                <a:gd name="T33" fmla="*/ 581 h 630"/>
                <a:gd name="T34" fmla="*/ 439 w 554"/>
                <a:gd name="T35" fmla="*/ 562 h 630"/>
                <a:gd name="T36" fmla="*/ 411 w 554"/>
                <a:gd name="T37" fmla="*/ 543 h 630"/>
                <a:gd name="T38" fmla="*/ 383 w 554"/>
                <a:gd name="T39" fmla="*/ 519 h 630"/>
                <a:gd name="T40" fmla="*/ 360 w 554"/>
                <a:gd name="T41" fmla="*/ 506 h 630"/>
                <a:gd name="T42" fmla="*/ 334 w 554"/>
                <a:gd name="T43" fmla="*/ 489 h 630"/>
                <a:gd name="T44" fmla="*/ 334 w 554"/>
                <a:gd name="T45" fmla="*/ 455 h 630"/>
                <a:gd name="T46" fmla="*/ 344 w 554"/>
                <a:gd name="T47" fmla="*/ 415 h 630"/>
                <a:gd name="T48" fmla="*/ 325 w 554"/>
                <a:gd name="T49" fmla="*/ 395 h 630"/>
                <a:gd name="T50" fmla="*/ 334 w 554"/>
                <a:gd name="T51" fmla="*/ 374 h 630"/>
                <a:gd name="T52" fmla="*/ 362 w 554"/>
                <a:gd name="T53" fmla="*/ 351 h 630"/>
                <a:gd name="T54" fmla="*/ 366 w 554"/>
                <a:gd name="T55" fmla="*/ 282 h 630"/>
                <a:gd name="T56" fmla="*/ 376 w 554"/>
                <a:gd name="T57" fmla="*/ 273 h 630"/>
                <a:gd name="T58" fmla="*/ 402 w 554"/>
                <a:gd name="T59" fmla="*/ 248 h 630"/>
                <a:gd name="T60" fmla="*/ 419 w 554"/>
                <a:gd name="T61" fmla="*/ 231 h 630"/>
                <a:gd name="T62" fmla="*/ 471 w 554"/>
                <a:gd name="T63" fmla="*/ 173 h 630"/>
                <a:gd name="T64" fmla="*/ 513 w 554"/>
                <a:gd name="T65" fmla="*/ 152 h 630"/>
                <a:gd name="T66" fmla="*/ 548 w 554"/>
                <a:gd name="T67" fmla="*/ 132 h 630"/>
                <a:gd name="T68" fmla="*/ 532 w 554"/>
                <a:gd name="T69" fmla="*/ 130 h 630"/>
                <a:gd name="T70" fmla="*/ 516 w 554"/>
                <a:gd name="T71" fmla="*/ 116 h 630"/>
                <a:gd name="T72" fmla="*/ 483 w 554"/>
                <a:gd name="T73" fmla="*/ 120 h 630"/>
                <a:gd name="T74" fmla="*/ 466 w 554"/>
                <a:gd name="T75" fmla="*/ 115 h 630"/>
                <a:gd name="T76" fmla="*/ 454 w 554"/>
                <a:gd name="T77" fmla="*/ 109 h 630"/>
                <a:gd name="T78" fmla="*/ 421 w 554"/>
                <a:gd name="T79" fmla="*/ 132 h 630"/>
                <a:gd name="T80" fmla="*/ 398 w 554"/>
                <a:gd name="T81" fmla="*/ 118 h 630"/>
                <a:gd name="T82" fmla="*/ 368 w 554"/>
                <a:gd name="T83" fmla="*/ 101 h 630"/>
                <a:gd name="T84" fmla="*/ 349 w 554"/>
                <a:gd name="T85" fmla="*/ 111 h 630"/>
                <a:gd name="T86" fmla="*/ 338 w 554"/>
                <a:gd name="T87" fmla="*/ 92 h 630"/>
                <a:gd name="T88" fmla="*/ 304 w 554"/>
                <a:gd name="T89" fmla="*/ 75 h 630"/>
                <a:gd name="T90" fmla="*/ 280 w 554"/>
                <a:gd name="T91" fmla="*/ 77 h 630"/>
                <a:gd name="T92" fmla="*/ 270 w 554"/>
                <a:gd name="T93" fmla="*/ 85 h 630"/>
                <a:gd name="T94" fmla="*/ 244 w 554"/>
                <a:gd name="T95" fmla="*/ 79 h 630"/>
                <a:gd name="T96" fmla="*/ 193 w 554"/>
                <a:gd name="T97" fmla="*/ 69 h 630"/>
                <a:gd name="T98" fmla="*/ 182 w 554"/>
                <a:gd name="T99" fmla="*/ 51 h 630"/>
                <a:gd name="T100" fmla="*/ 165 w 554"/>
                <a:gd name="T101" fmla="*/ 4 h 630"/>
                <a:gd name="T102" fmla="*/ 148 w 554"/>
                <a:gd name="T103" fmla="*/ 34 h 630"/>
                <a:gd name="T104" fmla="*/ 0 w 554"/>
                <a:gd name="T105" fmla="*/ 4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4" h="630">
                  <a:moveTo>
                    <a:pt x="0" y="45"/>
                  </a:moveTo>
                  <a:lnTo>
                    <a:pt x="1" y="51"/>
                  </a:lnTo>
                  <a:lnTo>
                    <a:pt x="7" y="69"/>
                  </a:lnTo>
                  <a:lnTo>
                    <a:pt x="9" y="77"/>
                  </a:lnTo>
                  <a:lnTo>
                    <a:pt x="5" y="90"/>
                  </a:lnTo>
                  <a:lnTo>
                    <a:pt x="7" y="103"/>
                  </a:lnTo>
                  <a:lnTo>
                    <a:pt x="5" y="109"/>
                  </a:lnTo>
                  <a:lnTo>
                    <a:pt x="7" y="113"/>
                  </a:lnTo>
                  <a:lnTo>
                    <a:pt x="7" y="126"/>
                  </a:lnTo>
                  <a:lnTo>
                    <a:pt x="7" y="133"/>
                  </a:lnTo>
                  <a:lnTo>
                    <a:pt x="15" y="156"/>
                  </a:lnTo>
                  <a:lnTo>
                    <a:pt x="15" y="160"/>
                  </a:lnTo>
                  <a:lnTo>
                    <a:pt x="24" y="180"/>
                  </a:lnTo>
                  <a:lnTo>
                    <a:pt x="26" y="195"/>
                  </a:lnTo>
                  <a:lnTo>
                    <a:pt x="26" y="203"/>
                  </a:lnTo>
                  <a:lnTo>
                    <a:pt x="26" y="209"/>
                  </a:lnTo>
                  <a:lnTo>
                    <a:pt x="28" y="216"/>
                  </a:lnTo>
                  <a:lnTo>
                    <a:pt x="28" y="229"/>
                  </a:lnTo>
                  <a:lnTo>
                    <a:pt x="30" y="244"/>
                  </a:lnTo>
                  <a:lnTo>
                    <a:pt x="30" y="254"/>
                  </a:lnTo>
                  <a:lnTo>
                    <a:pt x="33" y="261"/>
                  </a:lnTo>
                  <a:lnTo>
                    <a:pt x="32" y="269"/>
                  </a:lnTo>
                  <a:lnTo>
                    <a:pt x="32" y="295"/>
                  </a:lnTo>
                  <a:lnTo>
                    <a:pt x="35" y="301"/>
                  </a:lnTo>
                  <a:lnTo>
                    <a:pt x="35" y="308"/>
                  </a:lnTo>
                  <a:lnTo>
                    <a:pt x="37" y="314"/>
                  </a:lnTo>
                  <a:lnTo>
                    <a:pt x="45" y="325"/>
                  </a:lnTo>
                  <a:lnTo>
                    <a:pt x="47" y="333"/>
                  </a:lnTo>
                  <a:lnTo>
                    <a:pt x="47" y="340"/>
                  </a:lnTo>
                  <a:lnTo>
                    <a:pt x="48" y="353"/>
                  </a:lnTo>
                  <a:lnTo>
                    <a:pt x="48" y="361"/>
                  </a:lnTo>
                  <a:lnTo>
                    <a:pt x="48" y="368"/>
                  </a:lnTo>
                  <a:lnTo>
                    <a:pt x="45" y="382"/>
                  </a:lnTo>
                  <a:lnTo>
                    <a:pt x="41" y="389"/>
                  </a:lnTo>
                  <a:lnTo>
                    <a:pt x="35" y="393"/>
                  </a:lnTo>
                  <a:lnTo>
                    <a:pt x="28" y="400"/>
                  </a:lnTo>
                  <a:lnTo>
                    <a:pt x="26" y="404"/>
                  </a:lnTo>
                  <a:lnTo>
                    <a:pt x="32" y="412"/>
                  </a:lnTo>
                  <a:lnTo>
                    <a:pt x="39" y="425"/>
                  </a:lnTo>
                  <a:lnTo>
                    <a:pt x="47" y="427"/>
                  </a:lnTo>
                  <a:lnTo>
                    <a:pt x="52" y="430"/>
                  </a:lnTo>
                  <a:lnTo>
                    <a:pt x="58" y="436"/>
                  </a:lnTo>
                  <a:lnTo>
                    <a:pt x="58" y="630"/>
                  </a:lnTo>
                  <a:lnTo>
                    <a:pt x="139" y="630"/>
                  </a:lnTo>
                  <a:lnTo>
                    <a:pt x="272" y="626"/>
                  </a:lnTo>
                  <a:lnTo>
                    <a:pt x="383" y="622"/>
                  </a:lnTo>
                  <a:lnTo>
                    <a:pt x="464" y="617"/>
                  </a:lnTo>
                  <a:lnTo>
                    <a:pt x="462" y="609"/>
                  </a:lnTo>
                  <a:lnTo>
                    <a:pt x="462" y="607"/>
                  </a:lnTo>
                  <a:lnTo>
                    <a:pt x="460" y="600"/>
                  </a:lnTo>
                  <a:lnTo>
                    <a:pt x="458" y="581"/>
                  </a:lnTo>
                  <a:lnTo>
                    <a:pt x="453" y="573"/>
                  </a:lnTo>
                  <a:lnTo>
                    <a:pt x="445" y="566"/>
                  </a:lnTo>
                  <a:lnTo>
                    <a:pt x="439" y="562"/>
                  </a:lnTo>
                  <a:lnTo>
                    <a:pt x="432" y="560"/>
                  </a:lnTo>
                  <a:lnTo>
                    <a:pt x="424" y="556"/>
                  </a:lnTo>
                  <a:lnTo>
                    <a:pt x="411" y="543"/>
                  </a:lnTo>
                  <a:lnTo>
                    <a:pt x="402" y="530"/>
                  </a:lnTo>
                  <a:lnTo>
                    <a:pt x="392" y="523"/>
                  </a:lnTo>
                  <a:lnTo>
                    <a:pt x="383" y="519"/>
                  </a:lnTo>
                  <a:lnTo>
                    <a:pt x="377" y="515"/>
                  </a:lnTo>
                  <a:lnTo>
                    <a:pt x="372" y="508"/>
                  </a:lnTo>
                  <a:lnTo>
                    <a:pt x="360" y="506"/>
                  </a:lnTo>
                  <a:lnTo>
                    <a:pt x="353" y="504"/>
                  </a:lnTo>
                  <a:lnTo>
                    <a:pt x="345" y="496"/>
                  </a:lnTo>
                  <a:lnTo>
                    <a:pt x="334" y="489"/>
                  </a:lnTo>
                  <a:lnTo>
                    <a:pt x="338" y="481"/>
                  </a:lnTo>
                  <a:lnTo>
                    <a:pt x="338" y="470"/>
                  </a:lnTo>
                  <a:lnTo>
                    <a:pt x="334" y="455"/>
                  </a:lnTo>
                  <a:lnTo>
                    <a:pt x="338" y="447"/>
                  </a:lnTo>
                  <a:lnTo>
                    <a:pt x="336" y="434"/>
                  </a:lnTo>
                  <a:lnTo>
                    <a:pt x="344" y="415"/>
                  </a:lnTo>
                  <a:lnTo>
                    <a:pt x="336" y="402"/>
                  </a:lnTo>
                  <a:lnTo>
                    <a:pt x="330" y="402"/>
                  </a:lnTo>
                  <a:lnTo>
                    <a:pt x="325" y="395"/>
                  </a:lnTo>
                  <a:lnTo>
                    <a:pt x="325" y="387"/>
                  </a:lnTo>
                  <a:lnTo>
                    <a:pt x="330" y="382"/>
                  </a:lnTo>
                  <a:lnTo>
                    <a:pt x="334" y="374"/>
                  </a:lnTo>
                  <a:lnTo>
                    <a:pt x="336" y="367"/>
                  </a:lnTo>
                  <a:lnTo>
                    <a:pt x="349" y="357"/>
                  </a:lnTo>
                  <a:lnTo>
                    <a:pt x="362" y="351"/>
                  </a:lnTo>
                  <a:lnTo>
                    <a:pt x="366" y="344"/>
                  </a:lnTo>
                  <a:lnTo>
                    <a:pt x="368" y="336"/>
                  </a:lnTo>
                  <a:lnTo>
                    <a:pt x="366" y="282"/>
                  </a:lnTo>
                  <a:lnTo>
                    <a:pt x="372" y="282"/>
                  </a:lnTo>
                  <a:lnTo>
                    <a:pt x="374" y="274"/>
                  </a:lnTo>
                  <a:lnTo>
                    <a:pt x="376" y="273"/>
                  </a:lnTo>
                  <a:lnTo>
                    <a:pt x="377" y="271"/>
                  </a:lnTo>
                  <a:lnTo>
                    <a:pt x="381" y="265"/>
                  </a:lnTo>
                  <a:lnTo>
                    <a:pt x="402" y="248"/>
                  </a:lnTo>
                  <a:lnTo>
                    <a:pt x="407" y="242"/>
                  </a:lnTo>
                  <a:lnTo>
                    <a:pt x="413" y="237"/>
                  </a:lnTo>
                  <a:lnTo>
                    <a:pt x="419" y="231"/>
                  </a:lnTo>
                  <a:lnTo>
                    <a:pt x="438" y="210"/>
                  </a:lnTo>
                  <a:lnTo>
                    <a:pt x="445" y="199"/>
                  </a:lnTo>
                  <a:lnTo>
                    <a:pt x="471" y="173"/>
                  </a:lnTo>
                  <a:lnTo>
                    <a:pt x="492" y="162"/>
                  </a:lnTo>
                  <a:lnTo>
                    <a:pt x="505" y="156"/>
                  </a:lnTo>
                  <a:lnTo>
                    <a:pt x="513" y="152"/>
                  </a:lnTo>
                  <a:lnTo>
                    <a:pt x="535" y="141"/>
                  </a:lnTo>
                  <a:lnTo>
                    <a:pt x="541" y="137"/>
                  </a:lnTo>
                  <a:lnTo>
                    <a:pt x="548" y="132"/>
                  </a:lnTo>
                  <a:lnTo>
                    <a:pt x="554" y="126"/>
                  </a:lnTo>
                  <a:lnTo>
                    <a:pt x="539" y="126"/>
                  </a:lnTo>
                  <a:lnTo>
                    <a:pt x="532" y="130"/>
                  </a:lnTo>
                  <a:lnTo>
                    <a:pt x="524" y="126"/>
                  </a:lnTo>
                  <a:lnTo>
                    <a:pt x="524" y="124"/>
                  </a:lnTo>
                  <a:lnTo>
                    <a:pt x="516" y="116"/>
                  </a:lnTo>
                  <a:lnTo>
                    <a:pt x="503" y="118"/>
                  </a:lnTo>
                  <a:lnTo>
                    <a:pt x="496" y="120"/>
                  </a:lnTo>
                  <a:lnTo>
                    <a:pt x="483" y="120"/>
                  </a:lnTo>
                  <a:lnTo>
                    <a:pt x="475" y="122"/>
                  </a:lnTo>
                  <a:lnTo>
                    <a:pt x="468" y="122"/>
                  </a:lnTo>
                  <a:lnTo>
                    <a:pt x="466" y="115"/>
                  </a:lnTo>
                  <a:lnTo>
                    <a:pt x="462" y="113"/>
                  </a:lnTo>
                  <a:lnTo>
                    <a:pt x="462" y="109"/>
                  </a:lnTo>
                  <a:lnTo>
                    <a:pt x="454" y="109"/>
                  </a:lnTo>
                  <a:lnTo>
                    <a:pt x="441" y="118"/>
                  </a:lnTo>
                  <a:lnTo>
                    <a:pt x="436" y="126"/>
                  </a:lnTo>
                  <a:lnTo>
                    <a:pt x="421" y="132"/>
                  </a:lnTo>
                  <a:lnTo>
                    <a:pt x="413" y="132"/>
                  </a:lnTo>
                  <a:lnTo>
                    <a:pt x="400" y="124"/>
                  </a:lnTo>
                  <a:lnTo>
                    <a:pt x="398" y="118"/>
                  </a:lnTo>
                  <a:lnTo>
                    <a:pt x="379" y="111"/>
                  </a:lnTo>
                  <a:lnTo>
                    <a:pt x="376" y="103"/>
                  </a:lnTo>
                  <a:lnTo>
                    <a:pt x="368" y="101"/>
                  </a:lnTo>
                  <a:lnTo>
                    <a:pt x="359" y="103"/>
                  </a:lnTo>
                  <a:lnTo>
                    <a:pt x="357" y="113"/>
                  </a:lnTo>
                  <a:lnTo>
                    <a:pt x="349" y="111"/>
                  </a:lnTo>
                  <a:lnTo>
                    <a:pt x="345" y="105"/>
                  </a:lnTo>
                  <a:lnTo>
                    <a:pt x="344" y="100"/>
                  </a:lnTo>
                  <a:lnTo>
                    <a:pt x="338" y="92"/>
                  </a:lnTo>
                  <a:lnTo>
                    <a:pt x="330" y="94"/>
                  </a:lnTo>
                  <a:lnTo>
                    <a:pt x="332" y="86"/>
                  </a:lnTo>
                  <a:lnTo>
                    <a:pt x="304" y="75"/>
                  </a:lnTo>
                  <a:lnTo>
                    <a:pt x="289" y="75"/>
                  </a:lnTo>
                  <a:lnTo>
                    <a:pt x="283" y="75"/>
                  </a:lnTo>
                  <a:lnTo>
                    <a:pt x="280" y="77"/>
                  </a:lnTo>
                  <a:lnTo>
                    <a:pt x="278" y="77"/>
                  </a:lnTo>
                  <a:lnTo>
                    <a:pt x="274" y="79"/>
                  </a:lnTo>
                  <a:lnTo>
                    <a:pt x="270" y="85"/>
                  </a:lnTo>
                  <a:lnTo>
                    <a:pt x="253" y="88"/>
                  </a:lnTo>
                  <a:lnTo>
                    <a:pt x="246" y="85"/>
                  </a:lnTo>
                  <a:lnTo>
                    <a:pt x="244" y="79"/>
                  </a:lnTo>
                  <a:lnTo>
                    <a:pt x="214" y="75"/>
                  </a:lnTo>
                  <a:lnTo>
                    <a:pt x="206" y="69"/>
                  </a:lnTo>
                  <a:lnTo>
                    <a:pt x="193" y="69"/>
                  </a:lnTo>
                  <a:lnTo>
                    <a:pt x="186" y="68"/>
                  </a:lnTo>
                  <a:lnTo>
                    <a:pt x="180" y="62"/>
                  </a:lnTo>
                  <a:lnTo>
                    <a:pt x="182" y="51"/>
                  </a:lnTo>
                  <a:lnTo>
                    <a:pt x="174" y="32"/>
                  </a:lnTo>
                  <a:lnTo>
                    <a:pt x="171" y="9"/>
                  </a:lnTo>
                  <a:lnTo>
                    <a:pt x="165" y="4"/>
                  </a:lnTo>
                  <a:lnTo>
                    <a:pt x="152" y="2"/>
                  </a:lnTo>
                  <a:lnTo>
                    <a:pt x="148" y="0"/>
                  </a:lnTo>
                  <a:lnTo>
                    <a:pt x="148" y="34"/>
                  </a:lnTo>
                  <a:lnTo>
                    <a:pt x="146" y="39"/>
                  </a:lnTo>
                  <a:lnTo>
                    <a:pt x="92" y="41"/>
                  </a:lnTo>
                  <a:lnTo>
                    <a:pt x="0" y="41"/>
                  </a:lnTo>
                  <a:lnTo>
                    <a:pt x="0" y="45"/>
                  </a:lnTo>
                  <a:lnTo>
                    <a:pt x="0" y="45"/>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7" name="Freeform 68">
              <a:extLst>
                <a:ext uri="{FF2B5EF4-FFF2-40B4-BE49-F238E27FC236}">
                  <a16:creationId xmlns:a16="http://schemas.microsoft.com/office/drawing/2014/main" id="{CA0E13FD-4B1C-4A11-9145-0985F96BFAA5}"/>
                </a:ext>
              </a:extLst>
            </p:cNvPr>
            <p:cNvSpPr>
              <a:spLocks/>
            </p:cNvSpPr>
            <p:nvPr/>
          </p:nvSpPr>
          <p:spPr bwMode="auto">
            <a:xfrm>
              <a:off x="8257558" y="5823990"/>
              <a:ext cx="1618273" cy="964086"/>
            </a:xfrm>
            <a:custGeom>
              <a:avLst/>
              <a:gdLst>
                <a:gd name="T0" fmla="*/ 7 w 515"/>
                <a:gd name="T1" fmla="*/ 28 h 338"/>
                <a:gd name="T2" fmla="*/ 3 w 515"/>
                <a:gd name="T3" fmla="*/ 37 h 338"/>
                <a:gd name="T4" fmla="*/ 13 w 515"/>
                <a:gd name="T5" fmla="*/ 50 h 338"/>
                <a:gd name="T6" fmla="*/ 9 w 515"/>
                <a:gd name="T7" fmla="*/ 63 h 338"/>
                <a:gd name="T8" fmla="*/ 5 w 515"/>
                <a:gd name="T9" fmla="*/ 84 h 338"/>
                <a:gd name="T10" fmla="*/ 0 w 515"/>
                <a:gd name="T11" fmla="*/ 92 h 338"/>
                <a:gd name="T12" fmla="*/ 9 w 515"/>
                <a:gd name="T13" fmla="*/ 105 h 338"/>
                <a:gd name="T14" fmla="*/ 18 w 515"/>
                <a:gd name="T15" fmla="*/ 122 h 338"/>
                <a:gd name="T16" fmla="*/ 18 w 515"/>
                <a:gd name="T17" fmla="*/ 133 h 338"/>
                <a:gd name="T18" fmla="*/ 24 w 515"/>
                <a:gd name="T19" fmla="*/ 148 h 338"/>
                <a:gd name="T20" fmla="*/ 30 w 515"/>
                <a:gd name="T21" fmla="*/ 161 h 338"/>
                <a:gd name="T22" fmla="*/ 39 w 515"/>
                <a:gd name="T23" fmla="*/ 180 h 338"/>
                <a:gd name="T24" fmla="*/ 43 w 515"/>
                <a:gd name="T25" fmla="*/ 193 h 338"/>
                <a:gd name="T26" fmla="*/ 43 w 515"/>
                <a:gd name="T27" fmla="*/ 206 h 338"/>
                <a:gd name="T28" fmla="*/ 45 w 515"/>
                <a:gd name="T29" fmla="*/ 221 h 338"/>
                <a:gd name="T30" fmla="*/ 50 w 515"/>
                <a:gd name="T31" fmla="*/ 223 h 338"/>
                <a:gd name="T32" fmla="*/ 58 w 515"/>
                <a:gd name="T33" fmla="*/ 235 h 338"/>
                <a:gd name="T34" fmla="*/ 60 w 515"/>
                <a:gd name="T35" fmla="*/ 248 h 338"/>
                <a:gd name="T36" fmla="*/ 64 w 515"/>
                <a:gd name="T37" fmla="*/ 263 h 338"/>
                <a:gd name="T38" fmla="*/ 62 w 515"/>
                <a:gd name="T39" fmla="*/ 280 h 338"/>
                <a:gd name="T40" fmla="*/ 62 w 515"/>
                <a:gd name="T41" fmla="*/ 315 h 338"/>
                <a:gd name="T42" fmla="*/ 71 w 515"/>
                <a:gd name="T43" fmla="*/ 327 h 338"/>
                <a:gd name="T44" fmla="*/ 218 w 515"/>
                <a:gd name="T45" fmla="*/ 325 h 338"/>
                <a:gd name="T46" fmla="*/ 396 w 515"/>
                <a:gd name="T47" fmla="*/ 312 h 338"/>
                <a:gd name="T48" fmla="*/ 413 w 515"/>
                <a:gd name="T49" fmla="*/ 329 h 338"/>
                <a:gd name="T50" fmla="*/ 423 w 515"/>
                <a:gd name="T51" fmla="*/ 338 h 338"/>
                <a:gd name="T52" fmla="*/ 428 w 515"/>
                <a:gd name="T53" fmla="*/ 327 h 338"/>
                <a:gd name="T54" fmla="*/ 428 w 515"/>
                <a:gd name="T55" fmla="*/ 312 h 338"/>
                <a:gd name="T56" fmla="*/ 447 w 515"/>
                <a:gd name="T57" fmla="*/ 297 h 338"/>
                <a:gd name="T58" fmla="*/ 449 w 515"/>
                <a:gd name="T59" fmla="*/ 285 h 338"/>
                <a:gd name="T60" fmla="*/ 456 w 515"/>
                <a:gd name="T61" fmla="*/ 257 h 338"/>
                <a:gd name="T62" fmla="*/ 447 w 515"/>
                <a:gd name="T63" fmla="*/ 231 h 338"/>
                <a:gd name="T64" fmla="*/ 475 w 515"/>
                <a:gd name="T65" fmla="*/ 218 h 338"/>
                <a:gd name="T66" fmla="*/ 496 w 515"/>
                <a:gd name="T67" fmla="*/ 206 h 338"/>
                <a:gd name="T68" fmla="*/ 503 w 515"/>
                <a:gd name="T69" fmla="*/ 188 h 338"/>
                <a:gd name="T70" fmla="*/ 515 w 515"/>
                <a:gd name="T71" fmla="*/ 154 h 338"/>
                <a:gd name="T72" fmla="*/ 505 w 515"/>
                <a:gd name="T73" fmla="*/ 139 h 338"/>
                <a:gd name="T74" fmla="*/ 492 w 515"/>
                <a:gd name="T75" fmla="*/ 129 h 338"/>
                <a:gd name="T76" fmla="*/ 477 w 515"/>
                <a:gd name="T77" fmla="*/ 110 h 338"/>
                <a:gd name="T78" fmla="*/ 471 w 515"/>
                <a:gd name="T79" fmla="*/ 103 h 338"/>
                <a:gd name="T80" fmla="*/ 447 w 515"/>
                <a:gd name="T81" fmla="*/ 86 h 338"/>
                <a:gd name="T82" fmla="*/ 436 w 515"/>
                <a:gd name="T83" fmla="*/ 75 h 338"/>
                <a:gd name="T84" fmla="*/ 430 w 515"/>
                <a:gd name="T85" fmla="*/ 60 h 338"/>
                <a:gd name="T86" fmla="*/ 426 w 515"/>
                <a:gd name="T87" fmla="*/ 37 h 338"/>
                <a:gd name="T88" fmla="*/ 428 w 515"/>
                <a:gd name="T89" fmla="*/ 16 h 338"/>
                <a:gd name="T90" fmla="*/ 421 w 515"/>
                <a:gd name="T91" fmla="*/ 7 h 338"/>
                <a:gd name="T92" fmla="*/ 419 w 515"/>
                <a:gd name="T93" fmla="*/ 0 h 338"/>
                <a:gd name="T94" fmla="*/ 227 w 515"/>
                <a:gd name="T95" fmla="*/ 9 h 338"/>
                <a:gd name="T96" fmla="*/ 13 w 515"/>
                <a:gd name="T97" fmla="*/ 13 h 338"/>
                <a:gd name="T98" fmla="*/ 3 w 515"/>
                <a:gd name="T99" fmla="*/ 2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5" h="338">
                  <a:moveTo>
                    <a:pt x="3" y="20"/>
                  </a:moveTo>
                  <a:lnTo>
                    <a:pt x="7" y="28"/>
                  </a:lnTo>
                  <a:lnTo>
                    <a:pt x="7" y="35"/>
                  </a:lnTo>
                  <a:lnTo>
                    <a:pt x="3" y="37"/>
                  </a:lnTo>
                  <a:lnTo>
                    <a:pt x="5" y="43"/>
                  </a:lnTo>
                  <a:lnTo>
                    <a:pt x="13" y="50"/>
                  </a:lnTo>
                  <a:lnTo>
                    <a:pt x="13" y="56"/>
                  </a:lnTo>
                  <a:lnTo>
                    <a:pt x="9" y="63"/>
                  </a:lnTo>
                  <a:lnTo>
                    <a:pt x="9" y="71"/>
                  </a:lnTo>
                  <a:lnTo>
                    <a:pt x="5" y="84"/>
                  </a:lnTo>
                  <a:lnTo>
                    <a:pt x="3" y="86"/>
                  </a:lnTo>
                  <a:lnTo>
                    <a:pt x="0" y="92"/>
                  </a:lnTo>
                  <a:lnTo>
                    <a:pt x="2" y="99"/>
                  </a:lnTo>
                  <a:lnTo>
                    <a:pt x="9" y="105"/>
                  </a:lnTo>
                  <a:lnTo>
                    <a:pt x="11" y="120"/>
                  </a:lnTo>
                  <a:lnTo>
                    <a:pt x="18" y="122"/>
                  </a:lnTo>
                  <a:lnTo>
                    <a:pt x="18" y="129"/>
                  </a:lnTo>
                  <a:lnTo>
                    <a:pt x="18" y="133"/>
                  </a:lnTo>
                  <a:lnTo>
                    <a:pt x="22" y="141"/>
                  </a:lnTo>
                  <a:lnTo>
                    <a:pt x="24" y="148"/>
                  </a:lnTo>
                  <a:lnTo>
                    <a:pt x="22" y="154"/>
                  </a:lnTo>
                  <a:lnTo>
                    <a:pt x="30" y="161"/>
                  </a:lnTo>
                  <a:lnTo>
                    <a:pt x="30" y="169"/>
                  </a:lnTo>
                  <a:lnTo>
                    <a:pt x="39" y="180"/>
                  </a:lnTo>
                  <a:lnTo>
                    <a:pt x="39" y="188"/>
                  </a:lnTo>
                  <a:lnTo>
                    <a:pt x="43" y="193"/>
                  </a:lnTo>
                  <a:lnTo>
                    <a:pt x="45" y="201"/>
                  </a:lnTo>
                  <a:lnTo>
                    <a:pt x="43" y="206"/>
                  </a:lnTo>
                  <a:lnTo>
                    <a:pt x="43" y="214"/>
                  </a:lnTo>
                  <a:lnTo>
                    <a:pt x="45" y="221"/>
                  </a:lnTo>
                  <a:lnTo>
                    <a:pt x="45" y="223"/>
                  </a:lnTo>
                  <a:lnTo>
                    <a:pt x="50" y="223"/>
                  </a:lnTo>
                  <a:lnTo>
                    <a:pt x="50" y="231"/>
                  </a:lnTo>
                  <a:lnTo>
                    <a:pt x="58" y="235"/>
                  </a:lnTo>
                  <a:lnTo>
                    <a:pt x="56" y="242"/>
                  </a:lnTo>
                  <a:lnTo>
                    <a:pt x="60" y="248"/>
                  </a:lnTo>
                  <a:lnTo>
                    <a:pt x="58" y="257"/>
                  </a:lnTo>
                  <a:lnTo>
                    <a:pt x="64" y="263"/>
                  </a:lnTo>
                  <a:lnTo>
                    <a:pt x="62" y="270"/>
                  </a:lnTo>
                  <a:lnTo>
                    <a:pt x="62" y="280"/>
                  </a:lnTo>
                  <a:lnTo>
                    <a:pt x="65" y="295"/>
                  </a:lnTo>
                  <a:lnTo>
                    <a:pt x="62" y="315"/>
                  </a:lnTo>
                  <a:lnTo>
                    <a:pt x="69" y="319"/>
                  </a:lnTo>
                  <a:lnTo>
                    <a:pt x="71" y="327"/>
                  </a:lnTo>
                  <a:lnTo>
                    <a:pt x="161" y="327"/>
                  </a:lnTo>
                  <a:lnTo>
                    <a:pt x="218" y="325"/>
                  </a:lnTo>
                  <a:lnTo>
                    <a:pt x="344" y="317"/>
                  </a:lnTo>
                  <a:lnTo>
                    <a:pt x="396" y="312"/>
                  </a:lnTo>
                  <a:lnTo>
                    <a:pt x="400" y="319"/>
                  </a:lnTo>
                  <a:lnTo>
                    <a:pt x="413" y="329"/>
                  </a:lnTo>
                  <a:lnTo>
                    <a:pt x="419" y="336"/>
                  </a:lnTo>
                  <a:lnTo>
                    <a:pt x="423" y="338"/>
                  </a:lnTo>
                  <a:lnTo>
                    <a:pt x="426" y="332"/>
                  </a:lnTo>
                  <a:lnTo>
                    <a:pt x="428" y="327"/>
                  </a:lnTo>
                  <a:lnTo>
                    <a:pt x="423" y="319"/>
                  </a:lnTo>
                  <a:lnTo>
                    <a:pt x="428" y="312"/>
                  </a:lnTo>
                  <a:lnTo>
                    <a:pt x="445" y="304"/>
                  </a:lnTo>
                  <a:lnTo>
                    <a:pt x="447" y="297"/>
                  </a:lnTo>
                  <a:lnTo>
                    <a:pt x="447" y="291"/>
                  </a:lnTo>
                  <a:lnTo>
                    <a:pt x="449" y="285"/>
                  </a:lnTo>
                  <a:lnTo>
                    <a:pt x="458" y="272"/>
                  </a:lnTo>
                  <a:lnTo>
                    <a:pt x="456" y="257"/>
                  </a:lnTo>
                  <a:lnTo>
                    <a:pt x="443" y="244"/>
                  </a:lnTo>
                  <a:lnTo>
                    <a:pt x="447" y="231"/>
                  </a:lnTo>
                  <a:lnTo>
                    <a:pt x="449" y="223"/>
                  </a:lnTo>
                  <a:lnTo>
                    <a:pt x="475" y="218"/>
                  </a:lnTo>
                  <a:lnTo>
                    <a:pt x="481" y="212"/>
                  </a:lnTo>
                  <a:lnTo>
                    <a:pt x="496" y="206"/>
                  </a:lnTo>
                  <a:lnTo>
                    <a:pt x="502" y="201"/>
                  </a:lnTo>
                  <a:lnTo>
                    <a:pt x="503" y="188"/>
                  </a:lnTo>
                  <a:lnTo>
                    <a:pt x="513" y="174"/>
                  </a:lnTo>
                  <a:lnTo>
                    <a:pt x="515" y="154"/>
                  </a:lnTo>
                  <a:lnTo>
                    <a:pt x="513" y="146"/>
                  </a:lnTo>
                  <a:lnTo>
                    <a:pt x="505" y="139"/>
                  </a:lnTo>
                  <a:lnTo>
                    <a:pt x="498" y="135"/>
                  </a:lnTo>
                  <a:lnTo>
                    <a:pt x="492" y="129"/>
                  </a:lnTo>
                  <a:lnTo>
                    <a:pt x="490" y="122"/>
                  </a:lnTo>
                  <a:lnTo>
                    <a:pt x="477" y="110"/>
                  </a:lnTo>
                  <a:lnTo>
                    <a:pt x="471" y="105"/>
                  </a:lnTo>
                  <a:lnTo>
                    <a:pt x="471" y="103"/>
                  </a:lnTo>
                  <a:lnTo>
                    <a:pt x="466" y="90"/>
                  </a:lnTo>
                  <a:lnTo>
                    <a:pt x="447" y="86"/>
                  </a:lnTo>
                  <a:lnTo>
                    <a:pt x="440" y="82"/>
                  </a:lnTo>
                  <a:lnTo>
                    <a:pt x="436" y="75"/>
                  </a:lnTo>
                  <a:lnTo>
                    <a:pt x="434" y="67"/>
                  </a:lnTo>
                  <a:lnTo>
                    <a:pt x="430" y="60"/>
                  </a:lnTo>
                  <a:lnTo>
                    <a:pt x="428" y="48"/>
                  </a:lnTo>
                  <a:lnTo>
                    <a:pt x="426" y="37"/>
                  </a:lnTo>
                  <a:lnTo>
                    <a:pt x="432" y="24"/>
                  </a:lnTo>
                  <a:lnTo>
                    <a:pt x="428" y="16"/>
                  </a:lnTo>
                  <a:lnTo>
                    <a:pt x="424" y="15"/>
                  </a:lnTo>
                  <a:lnTo>
                    <a:pt x="421" y="7"/>
                  </a:lnTo>
                  <a:lnTo>
                    <a:pt x="419" y="5"/>
                  </a:lnTo>
                  <a:lnTo>
                    <a:pt x="419" y="0"/>
                  </a:lnTo>
                  <a:lnTo>
                    <a:pt x="338" y="5"/>
                  </a:lnTo>
                  <a:lnTo>
                    <a:pt x="227" y="9"/>
                  </a:lnTo>
                  <a:lnTo>
                    <a:pt x="94" y="13"/>
                  </a:lnTo>
                  <a:lnTo>
                    <a:pt x="13" y="13"/>
                  </a:lnTo>
                  <a:lnTo>
                    <a:pt x="2" y="13"/>
                  </a:lnTo>
                  <a:lnTo>
                    <a:pt x="3" y="20"/>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8" name="Freeform 69">
              <a:extLst>
                <a:ext uri="{FF2B5EF4-FFF2-40B4-BE49-F238E27FC236}">
                  <a16:creationId xmlns:a16="http://schemas.microsoft.com/office/drawing/2014/main" id="{BFAF405D-8792-48B0-B679-D03DE800B4C0}"/>
                </a:ext>
              </a:extLst>
            </p:cNvPr>
            <p:cNvSpPr>
              <a:spLocks/>
            </p:cNvSpPr>
            <p:nvPr/>
          </p:nvSpPr>
          <p:spPr bwMode="auto">
            <a:xfrm>
              <a:off x="8480664" y="6713915"/>
              <a:ext cx="1791099" cy="1409047"/>
            </a:xfrm>
            <a:custGeom>
              <a:avLst/>
              <a:gdLst>
                <a:gd name="T0" fmla="*/ 329 w 570"/>
                <a:gd name="T1" fmla="*/ 7 h 494"/>
                <a:gd name="T2" fmla="*/ 273 w 570"/>
                <a:gd name="T3" fmla="*/ 5 h 494"/>
                <a:gd name="T4" fmla="*/ 90 w 570"/>
                <a:gd name="T5" fmla="*/ 15 h 494"/>
                <a:gd name="T6" fmla="*/ 0 w 570"/>
                <a:gd name="T7" fmla="*/ 20 h 494"/>
                <a:gd name="T8" fmla="*/ 11 w 570"/>
                <a:gd name="T9" fmla="*/ 41 h 494"/>
                <a:gd name="T10" fmla="*/ 23 w 570"/>
                <a:gd name="T11" fmla="*/ 52 h 494"/>
                <a:gd name="T12" fmla="*/ 30 w 570"/>
                <a:gd name="T13" fmla="*/ 65 h 494"/>
                <a:gd name="T14" fmla="*/ 38 w 570"/>
                <a:gd name="T15" fmla="*/ 79 h 494"/>
                <a:gd name="T16" fmla="*/ 64 w 570"/>
                <a:gd name="T17" fmla="*/ 88 h 494"/>
                <a:gd name="T18" fmla="*/ 73 w 570"/>
                <a:gd name="T19" fmla="*/ 97 h 494"/>
                <a:gd name="T20" fmla="*/ 73 w 570"/>
                <a:gd name="T21" fmla="*/ 107 h 494"/>
                <a:gd name="T22" fmla="*/ 64 w 570"/>
                <a:gd name="T23" fmla="*/ 112 h 494"/>
                <a:gd name="T24" fmla="*/ 58 w 570"/>
                <a:gd name="T25" fmla="*/ 131 h 494"/>
                <a:gd name="T26" fmla="*/ 73 w 570"/>
                <a:gd name="T27" fmla="*/ 144 h 494"/>
                <a:gd name="T28" fmla="*/ 83 w 570"/>
                <a:gd name="T29" fmla="*/ 165 h 494"/>
                <a:gd name="T30" fmla="*/ 98 w 570"/>
                <a:gd name="T31" fmla="*/ 173 h 494"/>
                <a:gd name="T32" fmla="*/ 103 w 570"/>
                <a:gd name="T33" fmla="*/ 456 h 494"/>
                <a:gd name="T34" fmla="*/ 325 w 570"/>
                <a:gd name="T35" fmla="*/ 449 h 494"/>
                <a:gd name="T36" fmla="*/ 487 w 570"/>
                <a:gd name="T37" fmla="*/ 443 h 494"/>
                <a:gd name="T38" fmla="*/ 494 w 570"/>
                <a:gd name="T39" fmla="*/ 456 h 494"/>
                <a:gd name="T40" fmla="*/ 489 w 570"/>
                <a:gd name="T41" fmla="*/ 470 h 494"/>
                <a:gd name="T42" fmla="*/ 476 w 570"/>
                <a:gd name="T43" fmla="*/ 481 h 494"/>
                <a:gd name="T44" fmla="*/ 476 w 570"/>
                <a:gd name="T45" fmla="*/ 494 h 494"/>
                <a:gd name="T46" fmla="*/ 530 w 570"/>
                <a:gd name="T47" fmla="*/ 479 h 494"/>
                <a:gd name="T48" fmla="*/ 528 w 570"/>
                <a:gd name="T49" fmla="*/ 466 h 494"/>
                <a:gd name="T50" fmla="*/ 532 w 570"/>
                <a:gd name="T51" fmla="*/ 451 h 494"/>
                <a:gd name="T52" fmla="*/ 538 w 570"/>
                <a:gd name="T53" fmla="*/ 441 h 494"/>
                <a:gd name="T54" fmla="*/ 540 w 570"/>
                <a:gd name="T55" fmla="*/ 426 h 494"/>
                <a:gd name="T56" fmla="*/ 541 w 570"/>
                <a:gd name="T57" fmla="*/ 440 h 494"/>
                <a:gd name="T58" fmla="*/ 549 w 570"/>
                <a:gd name="T59" fmla="*/ 424 h 494"/>
                <a:gd name="T60" fmla="*/ 564 w 570"/>
                <a:gd name="T61" fmla="*/ 424 h 494"/>
                <a:gd name="T62" fmla="*/ 564 w 570"/>
                <a:gd name="T63" fmla="*/ 408 h 494"/>
                <a:gd name="T64" fmla="*/ 568 w 570"/>
                <a:gd name="T65" fmla="*/ 393 h 494"/>
                <a:gd name="T66" fmla="*/ 568 w 570"/>
                <a:gd name="T67" fmla="*/ 379 h 494"/>
                <a:gd name="T68" fmla="*/ 553 w 570"/>
                <a:gd name="T69" fmla="*/ 377 h 494"/>
                <a:gd name="T70" fmla="*/ 532 w 570"/>
                <a:gd name="T71" fmla="*/ 349 h 494"/>
                <a:gd name="T72" fmla="*/ 540 w 570"/>
                <a:gd name="T73" fmla="*/ 334 h 494"/>
                <a:gd name="T74" fmla="*/ 530 w 570"/>
                <a:gd name="T75" fmla="*/ 306 h 494"/>
                <a:gd name="T76" fmla="*/ 515 w 570"/>
                <a:gd name="T77" fmla="*/ 299 h 494"/>
                <a:gd name="T78" fmla="*/ 500 w 570"/>
                <a:gd name="T79" fmla="*/ 285 h 494"/>
                <a:gd name="T80" fmla="*/ 491 w 570"/>
                <a:gd name="T81" fmla="*/ 280 h 494"/>
                <a:gd name="T82" fmla="*/ 466 w 570"/>
                <a:gd name="T83" fmla="*/ 265 h 494"/>
                <a:gd name="T84" fmla="*/ 453 w 570"/>
                <a:gd name="T85" fmla="*/ 246 h 494"/>
                <a:gd name="T86" fmla="*/ 457 w 570"/>
                <a:gd name="T87" fmla="*/ 231 h 494"/>
                <a:gd name="T88" fmla="*/ 466 w 570"/>
                <a:gd name="T89" fmla="*/ 208 h 494"/>
                <a:gd name="T90" fmla="*/ 470 w 570"/>
                <a:gd name="T91" fmla="*/ 188 h 494"/>
                <a:gd name="T92" fmla="*/ 457 w 570"/>
                <a:gd name="T93" fmla="*/ 176 h 494"/>
                <a:gd name="T94" fmla="*/ 442 w 570"/>
                <a:gd name="T95" fmla="*/ 173 h 494"/>
                <a:gd name="T96" fmla="*/ 436 w 570"/>
                <a:gd name="T97" fmla="*/ 180 h 494"/>
                <a:gd name="T98" fmla="*/ 423 w 570"/>
                <a:gd name="T99" fmla="*/ 176 h 494"/>
                <a:gd name="T100" fmla="*/ 412 w 570"/>
                <a:gd name="T101" fmla="*/ 139 h 494"/>
                <a:gd name="T102" fmla="*/ 387 w 570"/>
                <a:gd name="T103" fmla="*/ 124 h 494"/>
                <a:gd name="T104" fmla="*/ 378 w 570"/>
                <a:gd name="T105" fmla="*/ 112 h 494"/>
                <a:gd name="T106" fmla="*/ 361 w 570"/>
                <a:gd name="T107" fmla="*/ 97 h 494"/>
                <a:gd name="T108" fmla="*/ 355 w 570"/>
                <a:gd name="T109" fmla="*/ 84 h 494"/>
                <a:gd name="T110" fmla="*/ 350 w 570"/>
                <a:gd name="T111" fmla="*/ 67 h 494"/>
                <a:gd name="T112" fmla="*/ 346 w 570"/>
                <a:gd name="T113" fmla="*/ 39 h 494"/>
                <a:gd name="T114" fmla="*/ 352 w 570"/>
                <a:gd name="T115" fmla="*/ 26 h 494"/>
                <a:gd name="T116" fmla="*/ 342 w 570"/>
                <a:gd name="T117"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494">
                  <a:moveTo>
                    <a:pt x="342" y="17"/>
                  </a:moveTo>
                  <a:lnTo>
                    <a:pt x="329" y="7"/>
                  </a:lnTo>
                  <a:lnTo>
                    <a:pt x="325" y="0"/>
                  </a:lnTo>
                  <a:lnTo>
                    <a:pt x="273" y="5"/>
                  </a:lnTo>
                  <a:lnTo>
                    <a:pt x="147" y="13"/>
                  </a:lnTo>
                  <a:lnTo>
                    <a:pt x="90" y="15"/>
                  </a:lnTo>
                  <a:lnTo>
                    <a:pt x="0" y="15"/>
                  </a:lnTo>
                  <a:lnTo>
                    <a:pt x="0" y="20"/>
                  </a:lnTo>
                  <a:lnTo>
                    <a:pt x="6" y="28"/>
                  </a:lnTo>
                  <a:lnTo>
                    <a:pt x="11" y="41"/>
                  </a:lnTo>
                  <a:lnTo>
                    <a:pt x="17" y="49"/>
                  </a:lnTo>
                  <a:lnTo>
                    <a:pt x="23" y="52"/>
                  </a:lnTo>
                  <a:lnTo>
                    <a:pt x="25" y="60"/>
                  </a:lnTo>
                  <a:lnTo>
                    <a:pt x="30" y="65"/>
                  </a:lnTo>
                  <a:lnTo>
                    <a:pt x="30" y="73"/>
                  </a:lnTo>
                  <a:lnTo>
                    <a:pt x="38" y="79"/>
                  </a:lnTo>
                  <a:lnTo>
                    <a:pt x="56" y="94"/>
                  </a:lnTo>
                  <a:lnTo>
                    <a:pt x="64" y="88"/>
                  </a:lnTo>
                  <a:lnTo>
                    <a:pt x="68" y="90"/>
                  </a:lnTo>
                  <a:lnTo>
                    <a:pt x="73" y="97"/>
                  </a:lnTo>
                  <a:lnTo>
                    <a:pt x="75" y="105"/>
                  </a:lnTo>
                  <a:lnTo>
                    <a:pt x="73" y="107"/>
                  </a:lnTo>
                  <a:lnTo>
                    <a:pt x="66" y="107"/>
                  </a:lnTo>
                  <a:lnTo>
                    <a:pt x="64" y="112"/>
                  </a:lnTo>
                  <a:lnTo>
                    <a:pt x="56" y="124"/>
                  </a:lnTo>
                  <a:lnTo>
                    <a:pt x="58" y="131"/>
                  </a:lnTo>
                  <a:lnTo>
                    <a:pt x="66" y="141"/>
                  </a:lnTo>
                  <a:lnTo>
                    <a:pt x="73" y="144"/>
                  </a:lnTo>
                  <a:lnTo>
                    <a:pt x="73" y="152"/>
                  </a:lnTo>
                  <a:lnTo>
                    <a:pt x="83" y="165"/>
                  </a:lnTo>
                  <a:lnTo>
                    <a:pt x="90" y="167"/>
                  </a:lnTo>
                  <a:lnTo>
                    <a:pt x="98" y="173"/>
                  </a:lnTo>
                  <a:lnTo>
                    <a:pt x="102" y="402"/>
                  </a:lnTo>
                  <a:lnTo>
                    <a:pt x="103" y="456"/>
                  </a:lnTo>
                  <a:lnTo>
                    <a:pt x="188" y="455"/>
                  </a:lnTo>
                  <a:lnTo>
                    <a:pt x="325" y="449"/>
                  </a:lnTo>
                  <a:lnTo>
                    <a:pt x="479" y="438"/>
                  </a:lnTo>
                  <a:lnTo>
                    <a:pt x="487" y="443"/>
                  </a:lnTo>
                  <a:lnTo>
                    <a:pt x="493" y="449"/>
                  </a:lnTo>
                  <a:lnTo>
                    <a:pt x="494" y="456"/>
                  </a:lnTo>
                  <a:lnTo>
                    <a:pt x="494" y="462"/>
                  </a:lnTo>
                  <a:lnTo>
                    <a:pt x="489" y="470"/>
                  </a:lnTo>
                  <a:lnTo>
                    <a:pt x="481" y="473"/>
                  </a:lnTo>
                  <a:lnTo>
                    <a:pt x="476" y="481"/>
                  </a:lnTo>
                  <a:lnTo>
                    <a:pt x="472" y="488"/>
                  </a:lnTo>
                  <a:lnTo>
                    <a:pt x="476" y="494"/>
                  </a:lnTo>
                  <a:lnTo>
                    <a:pt x="526" y="490"/>
                  </a:lnTo>
                  <a:lnTo>
                    <a:pt x="530" y="479"/>
                  </a:lnTo>
                  <a:lnTo>
                    <a:pt x="534" y="471"/>
                  </a:lnTo>
                  <a:lnTo>
                    <a:pt x="528" y="466"/>
                  </a:lnTo>
                  <a:lnTo>
                    <a:pt x="536" y="458"/>
                  </a:lnTo>
                  <a:lnTo>
                    <a:pt x="532" y="451"/>
                  </a:lnTo>
                  <a:lnTo>
                    <a:pt x="540" y="449"/>
                  </a:lnTo>
                  <a:lnTo>
                    <a:pt x="538" y="441"/>
                  </a:lnTo>
                  <a:lnTo>
                    <a:pt x="536" y="434"/>
                  </a:lnTo>
                  <a:lnTo>
                    <a:pt x="540" y="426"/>
                  </a:lnTo>
                  <a:lnTo>
                    <a:pt x="541" y="434"/>
                  </a:lnTo>
                  <a:lnTo>
                    <a:pt x="541" y="440"/>
                  </a:lnTo>
                  <a:lnTo>
                    <a:pt x="547" y="434"/>
                  </a:lnTo>
                  <a:lnTo>
                    <a:pt x="549" y="424"/>
                  </a:lnTo>
                  <a:lnTo>
                    <a:pt x="557" y="423"/>
                  </a:lnTo>
                  <a:lnTo>
                    <a:pt x="564" y="424"/>
                  </a:lnTo>
                  <a:lnTo>
                    <a:pt x="568" y="415"/>
                  </a:lnTo>
                  <a:lnTo>
                    <a:pt x="564" y="408"/>
                  </a:lnTo>
                  <a:lnTo>
                    <a:pt x="570" y="402"/>
                  </a:lnTo>
                  <a:lnTo>
                    <a:pt x="568" y="393"/>
                  </a:lnTo>
                  <a:lnTo>
                    <a:pt x="570" y="385"/>
                  </a:lnTo>
                  <a:lnTo>
                    <a:pt x="568" y="379"/>
                  </a:lnTo>
                  <a:lnTo>
                    <a:pt x="558" y="374"/>
                  </a:lnTo>
                  <a:lnTo>
                    <a:pt x="553" y="377"/>
                  </a:lnTo>
                  <a:lnTo>
                    <a:pt x="541" y="364"/>
                  </a:lnTo>
                  <a:lnTo>
                    <a:pt x="532" y="349"/>
                  </a:lnTo>
                  <a:lnTo>
                    <a:pt x="538" y="342"/>
                  </a:lnTo>
                  <a:lnTo>
                    <a:pt x="540" y="334"/>
                  </a:lnTo>
                  <a:lnTo>
                    <a:pt x="530" y="321"/>
                  </a:lnTo>
                  <a:lnTo>
                    <a:pt x="530" y="306"/>
                  </a:lnTo>
                  <a:lnTo>
                    <a:pt x="523" y="304"/>
                  </a:lnTo>
                  <a:lnTo>
                    <a:pt x="515" y="299"/>
                  </a:lnTo>
                  <a:lnTo>
                    <a:pt x="511" y="293"/>
                  </a:lnTo>
                  <a:lnTo>
                    <a:pt x="500" y="285"/>
                  </a:lnTo>
                  <a:lnTo>
                    <a:pt x="493" y="287"/>
                  </a:lnTo>
                  <a:lnTo>
                    <a:pt x="491" y="280"/>
                  </a:lnTo>
                  <a:lnTo>
                    <a:pt x="487" y="280"/>
                  </a:lnTo>
                  <a:lnTo>
                    <a:pt x="466" y="265"/>
                  </a:lnTo>
                  <a:lnTo>
                    <a:pt x="453" y="252"/>
                  </a:lnTo>
                  <a:lnTo>
                    <a:pt x="453" y="246"/>
                  </a:lnTo>
                  <a:lnTo>
                    <a:pt x="453" y="238"/>
                  </a:lnTo>
                  <a:lnTo>
                    <a:pt x="457" y="231"/>
                  </a:lnTo>
                  <a:lnTo>
                    <a:pt x="461" y="220"/>
                  </a:lnTo>
                  <a:lnTo>
                    <a:pt x="466" y="208"/>
                  </a:lnTo>
                  <a:lnTo>
                    <a:pt x="464" y="197"/>
                  </a:lnTo>
                  <a:lnTo>
                    <a:pt x="470" y="188"/>
                  </a:lnTo>
                  <a:lnTo>
                    <a:pt x="470" y="186"/>
                  </a:lnTo>
                  <a:lnTo>
                    <a:pt x="457" y="176"/>
                  </a:lnTo>
                  <a:lnTo>
                    <a:pt x="449" y="176"/>
                  </a:lnTo>
                  <a:lnTo>
                    <a:pt x="442" y="173"/>
                  </a:lnTo>
                  <a:lnTo>
                    <a:pt x="440" y="174"/>
                  </a:lnTo>
                  <a:lnTo>
                    <a:pt x="436" y="180"/>
                  </a:lnTo>
                  <a:lnTo>
                    <a:pt x="429" y="182"/>
                  </a:lnTo>
                  <a:lnTo>
                    <a:pt x="423" y="176"/>
                  </a:lnTo>
                  <a:lnTo>
                    <a:pt x="416" y="146"/>
                  </a:lnTo>
                  <a:lnTo>
                    <a:pt x="412" y="139"/>
                  </a:lnTo>
                  <a:lnTo>
                    <a:pt x="404" y="133"/>
                  </a:lnTo>
                  <a:lnTo>
                    <a:pt x="387" y="124"/>
                  </a:lnTo>
                  <a:lnTo>
                    <a:pt x="385" y="116"/>
                  </a:lnTo>
                  <a:lnTo>
                    <a:pt x="378" y="112"/>
                  </a:lnTo>
                  <a:lnTo>
                    <a:pt x="370" y="105"/>
                  </a:lnTo>
                  <a:lnTo>
                    <a:pt x="361" y="97"/>
                  </a:lnTo>
                  <a:lnTo>
                    <a:pt x="359" y="92"/>
                  </a:lnTo>
                  <a:lnTo>
                    <a:pt x="355" y="84"/>
                  </a:lnTo>
                  <a:lnTo>
                    <a:pt x="352" y="69"/>
                  </a:lnTo>
                  <a:lnTo>
                    <a:pt x="350" y="67"/>
                  </a:lnTo>
                  <a:lnTo>
                    <a:pt x="346" y="52"/>
                  </a:lnTo>
                  <a:lnTo>
                    <a:pt x="346" y="39"/>
                  </a:lnTo>
                  <a:lnTo>
                    <a:pt x="348" y="32"/>
                  </a:lnTo>
                  <a:lnTo>
                    <a:pt x="352" y="26"/>
                  </a:lnTo>
                  <a:lnTo>
                    <a:pt x="348" y="24"/>
                  </a:lnTo>
                  <a:lnTo>
                    <a:pt x="342" y="17"/>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9" name="Freeform 70">
              <a:extLst>
                <a:ext uri="{FF2B5EF4-FFF2-40B4-BE49-F238E27FC236}">
                  <a16:creationId xmlns:a16="http://schemas.microsoft.com/office/drawing/2014/main" id="{C460075D-EAA4-40D3-89D0-9C6974DE3C5A}"/>
                </a:ext>
              </a:extLst>
            </p:cNvPr>
            <p:cNvSpPr>
              <a:spLocks/>
            </p:cNvSpPr>
            <p:nvPr/>
          </p:nvSpPr>
          <p:spPr bwMode="auto">
            <a:xfrm>
              <a:off x="8804315" y="7963233"/>
              <a:ext cx="1341755" cy="1123815"/>
            </a:xfrm>
            <a:custGeom>
              <a:avLst/>
              <a:gdLst>
                <a:gd name="T0" fmla="*/ 391 w 427"/>
                <a:gd name="T1" fmla="*/ 150 h 394"/>
                <a:gd name="T2" fmla="*/ 399 w 427"/>
                <a:gd name="T3" fmla="*/ 146 h 394"/>
                <a:gd name="T4" fmla="*/ 395 w 427"/>
                <a:gd name="T5" fmla="*/ 120 h 394"/>
                <a:gd name="T6" fmla="*/ 391 w 427"/>
                <a:gd name="T7" fmla="*/ 114 h 394"/>
                <a:gd name="T8" fmla="*/ 401 w 427"/>
                <a:gd name="T9" fmla="*/ 116 h 394"/>
                <a:gd name="T10" fmla="*/ 399 w 427"/>
                <a:gd name="T11" fmla="*/ 103 h 394"/>
                <a:gd name="T12" fmla="*/ 407 w 427"/>
                <a:gd name="T13" fmla="*/ 97 h 394"/>
                <a:gd name="T14" fmla="*/ 407 w 427"/>
                <a:gd name="T15" fmla="*/ 86 h 394"/>
                <a:gd name="T16" fmla="*/ 410 w 427"/>
                <a:gd name="T17" fmla="*/ 80 h 394"/>
                <a:gd name="T18" fmla="*/ 423 w 427"/>
                <a:gd name="T19" fmla="*/ 71 h 394"/>
                <a:gd name="T20" fmla="*/ 427 w 427"/>
                <a:gd name="T21" fmla="*/ 62 h 394"/>
                <a:gd name="T22" fmla="*/ 423 w 427"/>
                <a:gd name="T23" fmla="*/ 52 h 394"/>
                <a:gd name="T24" fmla="*/ 369 w 427"/>
                <a:gd name="T25" fmla="*/ 50 h 394"/>
                <a:gd name="T26" fmla="*/ 378 w 427"/>
                <a:gd name="T27" fmla="*/ 35 h 394"/>
                <a:gd name="T28" fmla="*/ 391 w 427"/>
                <a:gd name="T29" fmla="*/ 24 h 394"/>
                <a:gd name="T30" fmla="*/ 390 w 427"/>
                <a:gd name="T31" fmla="*/ 11 h 394"/>
                <a:gd name="T32" fmla="*/ 376 w 427"/>
                <a:gd name="T33" fmla="*/ 0 h 394"/>
                <a:gd name="T34" fmla="*/ 85 w 427"/>
                <a:gd name="T35" fmla="*/ 17 h 394"/>
                <a:gd name="T36" fmla="*/ 16 w 427"/>
                <a:gd name="T37" fmla="*/ 109 h 394"/>
                <a:gd name="T38" fmla="*/ 21 w 427"/>
                <a:gd name="T39" fmla="*/ 327 h 394"/>
                <a:gd name="T40" fmla="*/ 23 w 427"/>
                <a:gd name="T41" fmla="*/ 332 h 394"/>
                <a:gd name="T42" fmla="*/ 38 w 427"/>
                <a:gd name="T43" fmla="*/ 332 h 394"/>
                <a:gd name="T44" fmla="*/ 61 w 427"/>
                <a:gd name="T45" fmla="*/ 394 h 394"/>
                <a:gd name="T46" fmla="*/ 318 w 427"/>
                <a:gd name="T47" fmla="*/ 383 h 394"/>
                <a:gd name="T48" fmla="*/ 316 w 427"/>
                <a:gd name="T49" fmla="*/ 368 h 394"/>
                <a:gd name="T50" fmla="*/ 324 w 427"/>
                <a:gd name="T51" fmla="*/ 366 h 394"/>
                <a:gd name="T52" fmla="*/ 320 w 427"/>
                <a:gd name="T53" fmla="*/ 353 h 394"/>
                <a:gd name="T54" fmla="*/ 320 w 427"/>
                <a:gd name="T55" fmla="*/ 340 h 394"/>
                <a:gd name="T56" fmla="*/ 313 w 427"/>
                <a:gd name="T57" fmla="*/ 338 h 394"/>
                <a:gd name="T58" fmla="*/ 314 w 427"/>
                <a:gd name="T59" fmla="*/ 329 h 394"/>
                <a:gd name="T60" fmla="*/ 313 w 427"/>
                <a:gd name="T61" fmla="*/ 329 h 394"/>
                <a:gd name="T62" fmla="*/ 314 w 427"/>
                <a:gd name="T63" fmla="*/ 317 h 394"/>
                <a:gd name="T64" fmla="*/ 314 w 427"/>
                <a:gd name="T65" fmla="*/ 306 h 394"/>
                <a:gd name="T66" fmla="*/ 322 w 427"/>
                <a:gd name="T67" fmla="*/ 306 h 394"/>
                <a:gd name="T68" fmla="*/ 314 w 427"/>
                <a:gd name="T69" fmla="*/ 299 h 394"/>
                <a:gd name="T70" fmla="*/ 324 w 427"/>
                <a:gd name="T71" fmla="*/ 295 h 394"/>
                <a:gd name="T72" fmla="*/ 324 w 427"/>
                <a:gd name="T73" fmla="*/ 280 h 394"/>
                <a:gd name="T74" fmla="*/ 337 w 427"/>
                <a:gd name="T75" fmla="*/ 270 h 394"/>
                <a:gd name="T76" fmla="*/ 333 w 427"/>
                <a:gd name="T77" fmla="*/ 255 h 394"/>
                <a:gd name="T78" fmla="*/ 331 w 427"/>
                <a:gd name="T79" fmla="*/ 250 h 394"/>
                <a:gd name="T80" fmla="*/ 339 w 427"/>
                <a:gd name="T81" fmla="*/ 248 h 394"/>
                <a:gd name="T82" fmla="*/ 344 w 427"/>
                <a:gd name="T83" fmla="*/ 233 h 394"/>
                <a:gd name="T84" fmla="*/ 356 w 427"/>
                <a:gd name="T85" fmla="*/ 231 h 394"/>
                <a:gd name="T86" fmla="*/ 360 w 427"/>
                <a:gd name="T87" fmla="*/ 220 h 394"/>
                <a:gd name="T88" fmla="*/ 360 w 427"/>
                <a:gd name="T89" fmla="*/ 206 h 394"/>
                <a:gd name="T90" fmla="*/ 361 w 427"/>
                <a:gd name="T91" fmla="*/ 203 h 394"/>
                <a:gd name="T92" fmla="*/ 361 w 427"/>
                <a:gd name="T93" fmla="*/ 195 h 394"/>
                <a:gd name="T94" fmla="*/ 363 w 427"/>
                <a:gd name="T95" fmla="*/ 193 h 394"/>
                <a:gd name="T96" fmla="*/ 367 w 427"/>
                <a:gd name="T97" fmla="*/ 178 h 394"/>
                <a:gd name="T98" fmla="*/ 378 w 427"/>
                <a:gd name="T99" fmla="*/ 178 h 394"/>
                <a:gd name="T100" fmla="*/ 382 w 427"/>
                <a:gd name="T101" fmla="*/ 165 h 394"/>
                <a:gd name="T102" fmla="*/ 380 w 427"/>
                <a:gd name="T103" fmla="*/ 16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7" h="394">
                  <a:moveTo>
                    <a:pt x="388" y="158"/>
                  </a:moveTo>
                  <a:lnTo>
                    <a:pt x="391" y="150"/>
                  </a:lnTo>
                  <a:lnTo>
                    <a:pt x="397" y="148"/>
                  </a:lnTo>
                  <a:lnTo>
                    <a:pt x="399" y="146"/>
                  </a:lnTo>
                  <a:lnTo>
                    <a:pt x="395" y="127"/>
                  </a:lnTo>
                  <a:lnTo>
                    <a:pt x="395" y="120"/>
                  </a:lnTo>
                  <a:lnTo>
                    <a:pt x="390" y="122"/>
                  </a:lnTo>
                  <a:lnTo>
                    <a:pt x="391" y="114"/>
                  </a:lnTo>
                  <a:lnTo>
                    <a:pt x="397" y="112"/>
                  </a:lnTo>
                  <a:lnTo>
                    <a:pt x="401" y="116"/>
                  </a:lnTo>
                  <a:lnTo>
                    <a:pt x="403" y="111"/>
                  </a:lnTo>
                  <a:lnTo>
                    <a:pt x="399" y="103"/>
                  </a:lnTo>
                  <a:lnTo>
                    <a:pt x="403" y="101"/>
                  </a:lnTo>
                  <a:lnTo>
                    <a:pt x="407" y="97"/>
                  </a:lnTo>
                  <a:lnTo>
                    <a:pt x="412" y="92"/>
                  </a:lnTo>
                  <a:lnTo>
                    <a:pt x="407" y="86"/>
                  </a:lnTo>
                  <a:lnTo>
                    <a:pt x="407" y="84"/>
                  </a:lnTo>
                  <a:lnTo>
                    <a:pt x="410" y="80"/>
                  </a:lnTo>
                  <a:lnTo>
                    <a:pt x="416" y="77"/>
                  </a:lnTo>
                  <a:lnTo>
                    <a:pt x="423" y="71"/>
                  </a:lnTo>
                  <a:lnTo>
                    <a:pt x="420" y="65"/>
                  </a:lnTo>
                  <a:lnTo>
                    <a:pt x="427" y="62"/>
                  </a:lnTo>
                  <a:lnTo>
                    <a:pt x="425" y="56"/>
                  </a:lnTo>
                  <a:lnTo>
                    <a:pt x="423" y="52"/>
                  </a:lnTo>
                  <a:lnTo>
                    <a:pt x="373" y="56"/>
                  </a:lnTo>
                  <a:lnTo>
                    <a:pt x="369" y="50"/>
                  </a:lnTo>
                  <a:lnTo>
                    <a:pt x="373" y="43"/>
                  </a:lnTo>
                  <a:lnTo>
                    <a:pt x="378" y="35"/>
                  </a:lnTo>
                  <a:lnTo>
                    <a:pt x="386" y="32"/>
                  </a:lnTo>
                  <a:lnTo>
                    <a:pt x="391" y="24"/>
                  </a:lnTo>
                  <a:lnTo>
                    <a:pt x="391" y="18"/>
                  </a:lnTo>
                  <a:lnTo>
                    <a:pt x="390" y="11"/>
                  </a:lnTo>
                  <a:lnTo>
                    <a:pt x="384" y="5"/>
                  </a:lnTo>
                  <a:lnTo>
                    <a:pt x="376" y="0"/>
                  </a:lnTo>
                  <a:lnTo>
                    <a:pt x="222" y="11"/>
                  </a:lnTo>
                  <a:lnTo>
                    <a:pt x="85" y="17"/>
                  </a:lnTo>
                  <a:lnTo>
                    <a:pt x="0" y="18"/>
                  </a:lnTo>
                  <a:lnTo>
                    <a:pt x="16" y="109"/>
                  </a:lnTo>
                  <a:lnTo>
                    <a:pt x="19" y="139"/>
                  </a:lnTo>
                  <a:lnTo>
                    <a:pt x="21" y="327"/>
                  </a:lnTo>
                  <a:lnTo>
                    <a:pt x="23" y="329"/>
                  </a:lnTo>
                  <a:lnTo>
                    <a:pt x="23" y="332"/>
                  </a:lnTo>
                  <a:lnTo>
                    <a:pt x="31" y="336"/>
                  </a:lnTo>
                  <a:lnTo>
                    <a:pt x="38" y="332"/>
                  </a:lnTo>
                  <a:lnTo>
                    <a:pt x="59" y="336"/>
                  </a:lnTo>
                  <a:lnTo>
                    <a:pt x="61" y="394"/>
                  </a:lnTo>
                  <a:lnTo>
                    <a:pt x="172" y="391"/>
                  </a:lnTo>
                  <a:lnTo>
                    <a:pt x="318" y="383"/>
                  </a:lnTo>
                  <a:lnTo>
                    <a:pt x="318" y="374"/>
                  </a:lnTo>
                  <a:lnTo>
                    <a:pt x="316" y="368"/>
                  </a:lnTo>
                  <a:lnTo>
                    <a:pt x="324" y="368"/>
                  </a:lnTo>
                  <a:lnTo>
                    <a:pt x="324" y="366"/>
                  </a:lnTo>
                  <a:lnTo>
                    <a:pt x="322" y="355"/>
                  </a:lnTo>
                  <a:lnTo>
                    <a:pt x="320" y="353"/>
                  </a:lnTo>
                  <a:lnTo>
                    <a:pt x="318" y="346"/>
                  </a:lnTo>
                  <a:lnTo>
                    <a:pt x="320" y="340"/>
                  </a:lnTo>
                  <a:lnTo>
                    <a:pt x="320" y="340"/>
                  </a:lnTo>
                  <a:lnTo>
                    <a:pt x="313" y="338"/>
                  </a:lnTo>
                  <a:lnTo>
                    <a:pt x="320" y="334"/>
                  </a:lnTo>
                  <a:lnTo>
                    <a:pt x="314" y="329"/>
                  </a:lnTo>
                  <a:lnTo>
                    <a:pt x="309" y="334"/>
                  </a:lnTo>
                  <a:lnTo>
                    <a:pt x="313" y="329"/>
                  </a:lnTo>
                  <a:lnTo>
                    <a:pt x="309" y="321"/>
                  </a:lnTo>
                  <a:lnTo>
                    <a:pt x="314" y="317"/>
                  </a:lnTo>
                  <a:lnTo>
                    <a:pt x="309" y="310"/>
                  </a:lnTo>
                  <a:lnTo>
                    <a:pt x="314" y="306"/>
                  </a:lnTo>
                  <a:lnTo>
                    <a:pt x="316" y="310"/>
                  </a:lnTo>
                  <a:lnTo>
                    <a:pt x="322" y="306"/>
                  </a:lnTo>
                  <a:lnTo>
                    <a:pt x="314" y="302"/>
                  </a:lnTo>
                  <a:lnTo>
                    <a:pt x="314" y="299"/>
                  </a:lnTo>
                  <a:lnTo>
                    <a:pt x="322" y="299"/>
                  </a:lnTo>
                  <a:lnTo>
                    <a:pt x="324" y="295"/>
                  </a:lnTo>
                  <a:lnTo>
                    <a:pt x="322" y="287"/>
                  </a:lnTo>
                  <a:lnTo>
                    <a:pt x="324" y="280"/>
                  </a:lnTo>
                  <a:lnTo>
                    <a:pt x="320" y="276"/>
                  </a:lnTo>
                  <a:lnTo>
                    <a:pt x="337" y="270"/>
                  </a:lnTo>
                  <a:lnTo>
                    <a:pt x="333" y="263"/>
                  </a:lnTo>
                  <a:lnTo>
                    <a:pt x="333" y="255"/>
                  </a:lnTo>
                  <a:lnTo>
                    <a:pt x="335" y="253"/>
                  </a:lnTo>
                  <a:lnTo>
                    <a:pt x="331" y="250"/>
                  </a:lnTo>
                  <a:lnTo>
                    <a:pt x="339" y="252"/>
                  </a:lnTo>
                  <a:lnTo>
                    <a:pt x="339" y="248"/>
                  </a:lnTo>
                  <a:lnTo>
                    <a:pt x="346" y="240"/>
                  </a:lnTo>
                  <a:lnTo>
                    <a:pt x="344" y="233"/>
                  </a:lnTo>
                  <a:lnTo>
                    <a:pt x="352" y="233"/>
                  </a:lnTo>
                  <a:lnTo>
                    <a:pt x="356" y="231"/>
                  </a:lnTo>
                  <a:lnTo>
                    <a:pt x="361" y="225"/>
                  </a:lnTo>
                  <a:lnTo>
                    <a:pt x="360" y="220"/>
                  </a:lnTo>
                  <a:lnTo>
                    <a:pt x="363" y="210"/>
                  </a:lnTo>
                  <a:lnTo>
                    <a:pt x="360" y="206"/>
                  </a:lnTo>
                  <a:lnTo>
                    <a:pt x="360" y="197"/>
                  </a:lnTo>
                  <a:lnTo>
                    <a:pt x="361" y="203"/>
                  </a:lnTo>
                  <a:lnTo>
                    <a:pt x="369" y="201"/>
                  </a:lnTo>
                  <a:lnTo>
                    <a:pt x="361" y="195"/>
                  </a:lnTo>
                  <a:lnTo>
                    <a:pt x="361" y="186"/>
                  </a:lnTo>
                  <a:lnTo>
                    <a:pt x="363" y="193"/>
                  </a:lnTo>
                  <a:lnTo>
                    <a:pt x="369" y="193"/>
                  </a:lnTo>
                  <a:lnTo>
                    <a:pt x="367" y="178"/>
                  </a:lnTo>
                  <a:lnTo>
                    <a:pt x="371" y="182"/>
                  </a:lnTo>
                  <a:lnTo>
                    <a:pt x="378" y="178"/>
                  </a:lnTo>
                  <a:lnTo>
                    <a:pt x="384" y="173"/>
                  </a:lnTo>
                  <a:lnTo>
                    <a:pt x="382" y="165"/>
                  </a:lnTo>
                  <a:lnTo>
                    <a:pt x="380" y="163"/>
                  </a:lnTo>
                  <a:lnTo>
                    <a:pt x="380" y="161"/>
                  </a:lnTo>
                  <a:lnTo>
                    <a:pt x="388" y="158"/>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169" name="Freeform 45">
              <a:extLst>
                <a:ext uri="{FF2B5EF4-FFF2-40B4-BE49-F238E27FC236}">
                  <a16:creationId xmlns:a16="http://schemas.microsoft.com/office/drawing/2014/main" id="{3FE4C510-103B-41F5-9854-19FC45C63488}"/>
                </a:ext>
              </a:extLst>
            </p:cNvPr>
            <p:cNvSpPr>
              <a:spLocks/>
            </p:cNvSpPr>
            <p:nvPr/>
          </p:nvSpPr>
          <p:spPr bwMode="auto">
            <a:xfrm>
              <a:off x="9621307" y="10102475"/>
              <a:ext cx="94269" cy="42786"/>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70" name="Freeform 46">
              <a:extLst>
                <a:ext uri="{FF2B5EF4-FFF2-40B4-BE49-F238E27FC236}">
                  <a16:creationId xmlns:a16="http://schemas.microsoft.com/office/drawing/2014/main" id="{32799E49-B5B7-4844-B223-08AEB45F4E37}"/>
                </a:ext>
              </a:extLst>
            </p:cNvPr>
            <p:cNvSpPr>
              <a:spLocks/>
            </p:cNvSpPr>
            <p:nvPr/>
          </p:nvSpPr>
          <p:spPr bwMode="auto">
            <a:xfrm>
              <a:off x="9621307" y="10102475"/>
              <a:ext cx="94269" cy="42786"/>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71" name="Freeform 47">
              <a:extLst>
                <a:ext uri="{FF2B5EF4-FFF2-40B4-BE49-F238E27FC236}">
                  <a16:creationId xmlns:a16="http://schemas.microsoft.com/office/drawing/2014/main" id="{2A1E5067-277B-43FF-8AAF-A66CC83B0D81}"/>
                </a:ext>
              </a:extLst>
            </p:cNvPr>
            <p:cNvSpPr>
              <a:spLocks/>
            </p:cNvSpPr>
            <p:nvPr/>
          </p:nvSpPr>
          <p:spPr bwMode="auto">
            <a:xfrm>
              <a:off x="9838126" y="10170928"/>
              <a:ext cx="47133" cy="42786"/>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72" name="Freeform 48">
              <a:extLst>
                <a:ext uri="{FF2B5EF4-FFF2-40B4-BE49-F238E27FC236}">
                  <a16:creationId xmlns:a16="http://schemas.microsoft.com/office/drawing/2014/main" id="{9411F01B-709E-4BE0-97E8-8FE146AD2E59}"/>
                </a:ext>
              </a:extLst>
            </p:cNvPr>
            <p:cNvSpPr>
              <a:spLocks/>
            </p:cNvSpPr>
            <p:nvPr/>
          </p:nvSpPr>
          <p:spPr bwMode="auto">
            <a:xfrm>
              <a:off x="9838126" y="10170928"/>
              <a:ext cx="47133" cy="42786"/>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73" name="Freeform 71">
              <a:extLst>
                <a:ext uri="{FF2B5EF4-FFF2-40B4-BE49-F238E27FC236}">
                  <a16:creationId xmlns:a16="http://schemas.microsoft.com/office/drawing/2014/main" id="{E964505B-907B-4AE2-A4E2-5B6AFB8367E0}"/>
                </a:ext>
              </a:extLst>
            </p:cNvPr>
            <p:cNvSpPr>
              <a:spLocks/>
            </p:cNvSpPr>
            <p:nvPr/>
          </p:nvSpPr>
          <p:spPr bwMode="auto">
            <a:xfrm>
              <a:off x="8995994" y="9055673"/>
              <a:ext cx="1517721" cy="1217940"/>
            </a:xfrm>
            <a:custGeom>
              <a:avLst/>
              <a:gdLst>
                <a:gd name="T0" fmla="*/ 411 w 483"/>
                <a:gd name="T1" fmla="*/ 263 h 427"/>
                <a:gd name="T2" fmla="*/ 402 w 483"/>
                <a:gd name="T3" fmla="*/ 216 h 427"/>
                <a:gd name="T4" fmla="*/ 233 w 483"/>
                <a:gd name="T5" fmla="*/ 213 h 427"/>
                <a:gd name="T6" fmla="*/ 236 w 483"/>
                <a:gd name="T7" fmla="*/ 183 h 427"/>
                <a:gd name="T8" fmla="*/ 244 w 483"/>
                <a:gd name="T9" fmla="*/ 154 h 427"/>
                <a:gd name="T10" fmla="*/ 248 w 483"/>
                <a:gd name="T11" fmla="*/ 132 h 427"/>
                <a:gd name="T12" fmla="*/ 265 w 483"/>
                <a:gd name="T13" fmla="*/ 102 h 427"/>
                <a:gd name="T14" fmla="*/ 263 w 483"/>
                <a:gd name="T15" fmla="*/ 90 h 427"/>
                <a:gd name="T16" fmla="*/ 285 w 483"/>
                <a:gd name="T17" fmla="*/ 73 h 427"/>
                <a:gd name="T18" fmla="*/ 267 w 483"/>
                <a:gd name="T19" fmla="*/ 55 h 427"/>
                <a:gd name="T20" fmla="*/ 263 w 483"/>
                <a:gd name="T21" fmla="*/ 43 h 427"/>
                <a:gd name="T22" fmla="*/ 265 w 483"/>
                <a:gd name="T23" fmla="*/ 13 h 427"/>
                <a:gd name="T24" fmla="*/ 257 w 483"/>
                <a:gd name="T25" fmla="*/ 0 h 427"/>
                <a:gd name="T26" fmla="*/ 20 w 483"/>
                <a:gd name="T27" fmla="*/ 137 h 427"/>
                <a:gd name="T28" fmla="*/ 35 w 483"/>
                <a:gd name="T29" fmla="*/ 179 h 427"/>
                <a:gd name="T30" fmla="*/ 52 w 483"/>
                <a:gd name="T31" fmla="*/ 213 h 427"/>
                <a:gd name="T32" fmla="*/ 52 w 483"/>
                <a:gd name="T33" fmla="*/ 246 h 427"/>
                <a:gd name="T34" fmla="*/ 41 w 483"/>
                <a:gd name="T35" fmla="*/ 288 h 427"/>
                <a:gd name="T36" fmla="*/ 33 w 483"/>
                <a:gd name="T37" fmla="*/ 335 h 427"/>
                <a:gd name="T38" fmla="*/ 28 w 483"/>
                <a:gd name="T39" fmla="*/ 354 h 427"/>
                <a:gd name="T40" fmla="*/ 75 w 483"/>
                <a:gd name="T41" fmla="*/ 354 h 427"/>
                <a:gd name="T42" fmla="*/ 84 w 483"/>
                <a:gd name="T43" fmla="*/ 340 h 427"/>
                <a:gd name="T44" fmla="*/ 90 w 483"/>
                <a:gd name="T45" fmla="*/ 357 h 427"/>
                <a:gd name="T46" fmla="*/ 171 w 483"/>
                <a:gd name="T47" fmla="*/ 378 h 427"/>
                <a:gd name="T48" fmla="*/ 184 w 483"/>
                <a:gd name="T49" fmla="*/ 357 h 427"/>
                <a:gd name="T50" fmla="*/ 214 w 483"/>
                <a:gd name="T51" fmla="*/ 354 h 427"/>
                <a:gd name="T52" fmla="*/ 242 w 483"/>
                <a:gd name="T53" fmla="*/ 365 h 427"/>
                <a:gd name="T54" fmla="*/ 272 w 483"/>
                <a:gd name="T55" fmla="*/ 371 h 427"/>
                <a:gd name="T56" fmla="*/ 276 w 483"/>
                <a:gd name="T57" fmla="*/ 387 h 427"/>
                <a:gd name="T58" fmla="*/ 297 w 483"/>
                <a:gd name="T59" fmla="*/ 406 h 427"/>
                <a:gd name="T60" fmla="*/ 332 w 483"/>
                <a:gd name="T61" fmla="*/ 412 h 427"/>
                <a:gd name="T62" fmla="*/ 351 w 483"/>
                <a:gd name="T63" fmla="*/ 391 h 427"/>
                <a:gd name="T64" fmla="*/ 370 w 483"/>
                <a:gd name="T65" fmla="*/ 416 h 427"/>
                <a:gd name="T66" fmla="*/ 389 w 483"/>
                <a:gd name="T67" fmla="*/ 391 h 427"/>
                <a:gd name="T68" fmla="*/ 396 w 483"/>
                <a:gd name="T69" fmla="*/ 374 h 427"/>
                <a:gd name="T70" fmla="*/ 415 w 483"/>
                <a:gd name="T71" fmla="*/ 387 h 427"/>
                <a:gd name="T72" fmla="*/ 443 w 483"/>
                <a:gd name="T73" fmla="*/ 399 h 427"/>
                <a:gd name="T74" fmla="*/ 455 w 483"/>
                <a:gd name="T75" fmla="*/ 414 h 427"/>
                <a:gd name="T76" fmla="*/ 473 w 483"/>
                <a:gd name="T77" fmla="*/ 418 h 427"/>
                <a:gd name="T78" fmla="*/ 483 w 483"/>
                <a:gd name="T79" fmla="*/ 395 h 427"/>
                <a:gd name="T80" fmla="*/ 447 w 483"/>
                <a:gd name="T81" fmla="*/ 378 h 427"/>
                <a:gd name="T82" fmla="*/ 417 w 483"/>
                <a:gd name="T83" fmla="*/ 357 h 427"/>
                <a:gd name="T84" fmla="*/ 430 w 483"/>
                <a:gd name="T85" fmla="*/ 348 h 427"/>
                <a:gd name="T86" fmla="*/ 445 w 483"/>
                <a:gd name="T87" fmla="*/ 331 h 427"/>
                <a:gd name="T88" fmla="*/ 426 w 483"/>
                <a:gd name="T89" fmla="*/ 312 h 427"/>
                <a:gd name="T90" fmla="*/ 406 w 483"/>
                <a:gd name="T91" fmla="*/ 322 h 427"/>
                <a:gd name="T92" fmla="*/ 417 w 483"/>
                <a:gd name="T93" fmla="*/ 299 h 427"/>
                <a:gd name="T94" fmla="*/ 391 w 483"/>
                <a:gd name="T95" fmla="*/ 307 h 427"/>
                <a:gd name="T96" fmla="*/ 346 w 483"/>
                <a:gd name="T97" fmla="*/ 299 h 427"/>
                <a:gd name="T98" fmla="*/ 383 w 483"/>
                <a:gd name="T99" fmla="*/ 282 h 427"/>
                <a:gd name="T100" fmla="*/ 411 w 483"/>
                <a:gd name="T101" fmla="*/ 295 h 427"/>
                <a:gd name="T102" fmla="*/ 424 w 483"/>
                <a:gd name="T103" fmla="*/ 29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3" h="427">
                  <a:moveTo>
                    <a:pt x="421" y="288"/>
                  </a:moveTo>
                  <a:lnTo>
                    <a:pt x="417" y="282"/>
                  </a:lnTo>
                  <a:lnTo>
                    <a:pt x="417" y="278"/>
                  </a:lnTo>
                  <a:lnTo>
                    <a:pt x="413" y="271"/>
                  </a:lnTo>
                  <a:lnTo>
                    <a:pt x="411" y="263"/>
                  </a:lnTo>
                  <a:lnTo>
                    <a:pt x="402" y="256"/>
                  </a:lnTo>
                  <a:lnTo>
                    <a:pt x="398" y="248"/>
                  </a:lnTo>
                  <a:lnTo>
                    <a:pt x="394" y="241"/>
                  </a:lnTo>
                  <a:lnTo>
                    <a:pt x="398" y="230"/>
                  </a:lnTo>
                  <a:lnTo>
                    <a:pt x="402" y="216"/>
                  </a:lnTo>
                  <a:lnTo>
                    <a:pt x="404" y="209"/>
                  </a:lnTo>
                  <a:lnTo>
                    <a:pt x="402" y="207"/>
                  </a:lnTo>
                  <a:lnTo>
                    <a:pt x="317" y="214"/>
                  </a:lnTo>
                  <a:lnTo>
                    <a:pt x="227" y="218"/>
                  </a:lnTo>
                  <a:lnTo>
                    <a:pt x="233" y="213"/>
                  </a:lnTo>
                  <a:lnTo>
                    <a:pt x="229" y="205"/>
                  </a:lnTo>
                  <a:lnTo>
                    <a:pt x="229" y="198"/>
                  </a:lnTo>
                  <a:lnTo>
                    <a:pt x="225" y="190"/>
                  </a:lnTo>
                  <a:lnTo>
                    <a:pt x="235" y="188"/>
                  </a:lnTo>
                  <a:lnTo>
                    <a:pt x="236" y="183"/>
                  </a:lnTo>
                  <a:lnTo>
                    <a:pt x="231" y="177"/>
                  </a:lnTo>
                  <a:lnTo>
                    <a:pt x="238" y="177"/>
                  </a:lnTo>
                  <a:lnTo>
                    <a:pt x="236" y="162"/>
                  </a:lnTo>
                  <a:lnTo>
                    <a:pt x="242" y="156"/>
                  </a:lnTo>
                  <a:lnTo>
                    <a:pt x="244" y="154"/>
                  </a:lnTo>
                  <a:lnTo>
                    <a:pt x="236" y="154"/>
                  </a:lnTo>
                  <a:lnTo>
                    <a:pt x="244" y="149"/>
                  </a:lnTo>
                  <a:lnTo>
                    <a:pt x="246" y="143"/>
                  </a:lnTo>
                  <a:lnTo>
                    <a:pt x="252" y="136"/>
                  </a:lnTo>
                  <a:lnTo>
                    <a:pt x="248" y="132"/>
                  </a:lnTo>
                  <a:lnTo>
                    <a:pt x="250" y="126"/>
                  </a:lnTo>
                  <a:lnTo>
                    <a:pt x="255" y="122"/>
                  </a:lnTo>
                  <a:lnTo>
                    <a:pt x="272" y="105"/>
                  </a:lnTo>
                  <a:lnTo>
                    <a:pt x="272" y="104"/>
                  </a:lnTo>
                  <a:lnTo>
                    <a:pt x="265" y="102"/>
                  </a:lnTo>
                  <a:lnTo>
                    <a:pt x="272" y="102"/>
                  </a:lnTo>
                  <a:lnTo>
                    <a:pt x="272" y="98"/>
                  </a:lnTo>
                  <a:lnTo>
                    <a:pt x="278" y="90"/>
                  </a:lnTo>
                  <a:lnTo>
                    <a:pt x="270" y="92"/>
                  </a:lnTo>
                  <a:lnTo>
                    <a:pt x="263" y="90"/>
                  </a:lnTo>
                  <a:lnTo>
                    <a:pt x="267" y="85"/>
                  </a:lnTo>
                  <a:lnTo>
                    <a:pt x="274" y="81"/>
                  </a:lnTo>
                  <a:lnTo>
                    <a:pt x="280" y="75"/>
                  </a:lnTo>
                  <a:lnTo>
                    <a:pt x="285" y="75"/>
                  </a:lnTo>
                  <a:lnTo>
                    <a:pt x="285" y="73"/>
                  </a:lnTo>
                  <a:lnTo>
                    <a:pt x="285" y="72"/>
                  </a:lnTo>
                  <a:lnTo>
                    <a:pt x="278" y="70"/>
                  </a:lnTo>
                  <a:lnTo>
                    <a:pt x="276" y="64"/>
                  </a:lnTo>
                  <a:lnTo>
                    <a:pt x="270" y="60"/>
                  </a:lnTo>
                  <a:lnTo>
                    <a:pt x="267" y="55"/>
                  </a:lnTo>
                  <a:lnTo>
                    <a:pt x="267" y="53"/>
                  </a:lnTo>
                  <a:lnTo>
                    <a:pt x="274" y="55"/>
                  </a:lnTo>
                  <a:lnTo>
                    <a:pt x="268" y="47"/>
                  </a:lnTo>
                  <a:lnTo>
                    <a:pt x="274" y="42"/>
                  </a:lnTo>
                  <a:lnTo>
                    <a:pt x="263" y="43"/>
                  </a:lnTo>
                  <a:lnTo>
                    <a:pt x="261" y="40"/>
                  </a:lnTo>
                  <a:lnTo>
                    <a:pt x="268" y="30"/>
                  </a:lnTo>
                  <a:lnTo>
                    <a:pt x="261" y="26"/>
                  </a:lnTo>
                  <a:lnTo>
                    <a:pt x="259" y="19"/>
                  </a:lnTo>
                  <a:lnTo>
                    <a:pt x="265" y="13"/>
                  </a:lnTo>
                  <a:lnTo>
                    <a:pt x="265" y="6"/>
                  </a:lnTo>
                  <a:lnTo>
                    <a:pt x="259" y="6"/>
                  </a:lnTo>
                  <a:lnTo>
                    <a:pt x="253" y="10"/>
                  </a:lnTo>
                  <a:lnTo>
                    <a:pt x="253" y="4"/>
                  </a:lnTo>
                  <a:lnTo>
                    <a:pt x="257" y="0"/>
                  </a:lnTo>
                  <a:lnTo>
                    <a:pt x="111" y="8"/>
                  </a:lnTo>
                  <a:lnTo>
                    <a:pt x="0" y="11"/>
                  </a:lnTo>
                  <a:lnTo>
                    <a:pt x="3" y="120"/>
                  </a:lnTo>
                  <a:lnTo>
                    <a:pt x="17" y="132"/>
                  </a:lnTo>
                  <a:lnTo>
                    <a:pt x="20" y="137"/>
                  </a:lnTo>
                  <a:lnTo>
                    <a:pt x="26" y="152"/>
                  </a:lnTo>
                  <a:lnTo>
                    <a:pt x="24" y="162"/>
                  </a:lnTo>
                  <a:lnTo>
                    <a:pt x="30" y="169"/>
                  </a:lnTo>
                  <a:lnTo>
                    <a:pt x="33" y="177"/>
                  </a:lnTo>
                  <a:lnTo>
                    <a:pt x="35" y="179"/>
                  </a:lnTo>
                  <a:lnTo>
                    <a:pt x="39" y="184"/>
                  </a:lnTo>
                  <a:lnTo>
                    <a:pt x="39" y="192"/>
                  </a:lnTo>
                  <a:lnTo>
                    <a:pt x="50" y="205"/>
                  </a:lnTo>
                  <a:lnTo>
                    <a:pt x="52" y="207"/>
                  </a:lnTo>
                  <a:lnTo>
                    <a:pt x="52" y="213"/>
                  </a:lnTo>
                  <a:lnTo>
                    <a:pt x="54" y="220"/>
                  </a:lnTo>
                  <a:lnTo>
                    <a:pt x="50" y="226"/>
                  </a:lnTo>
                  <a:lnTo>
                    <a:pt x="54" y="231"/>
                  </a:lnTo>
                  <a:lnTo>
                    <a:pt x="50" y="239"/>
                  </a:lnTo>
                  <a:lnTo>
                    <a:pt x="52" y="246"/>
                  </a:lnTo>
                  <a:lnTo>
                    <a:pt x="49" y="252"/>
                  </a:lnTo>
                  <a:lnTo>
                    <a:pt x="47" y="260"/>
                  </a:lnTo>
                  <a:lnTo>
                    <a:pt x="41" y="267"/>
                  </a:lnTo>
                  <a:lnTo>
                    <a:pt x="39" y="275"/>
                  </a:lnTo>
                  <a:lnTo>
                    <a:pt x="41" y="288"/>
                  </a:lnTo>
                  <a:lnTo>
                    <a:pt x="35" y="295"/>
                  </a:lnTo>
                  <a:lnTo>
                    <a:pt x="39" y="303"/>
                  </a:lnTo>
                  <a:lnTo>
                    <a:pt x="43" y="320"/>
                  </a:lnTo>
                  <a:lnTo>
                    <a:pt x="41" y="327"/>
                  </a:lnTo>
                  <a:lnTo>
                    <a:pt x="33" y="335"/>
                  </a:lnTo>
                  <a:lnTo>
                    <a:pt x="33" y="335"/>
                  </a:lnTo>
                  <a:lnTo>
                    <a:pt x="33" y="335"/>
                  </a:lnTo>
                  <a:lnTo>
                    <a:pt x="35" y="342"/>
                  </a:lnTo>
                  <a:lnTo>
                    <a:pt x="33" y="350"/>
                  </a:lnTo>
                  <a:lnTo>
                    <a:pt x="28" y="354"/>
                  </a:lnTo>
                  <a:lnTo>
                    <a:pt x="26" y="361"/>
                  </a:lnTo>
                  <a:lnTo>
                    <a:pt x="33" y="367"/>
                  </a:lnTo>
                  <a:lnTo>
                    <a:pt x="39" y="361"/>
                  </a:lnTo>
                  <a:lnTo>
                    <a:pt x="73" y="357"/>
                  </a:lnTo>
                  <a:lnTo>
                    <a:pt x="75" y="354"/>
                  </a:lnTo>
                  <a:lnTo>
                    <a:pt x="67" y="350"/>
                  </a:lnTo>
                  <a:lnTo>
                    <a:pt x="75" y="344"/>
                  </a:lnTo>
                  <a:lnTo>
                    <a:pt x="77" y="327"/>
                  </a:lnTo>
                  <a:lnTo>
                    <a:pt x="82" y="333"/>
                  </a:lnTo>
                  <a:lnTo>
                    <a:pt x="84" y="340"/>
                  </a:lnTo>
                  <a:lnTo>
                    <a:pt x="84" y="346"/>
                  </a:lnTo>
                  <a:lnTo>
                    <a:pt x="79" y="350"/>
                  </a:lnTo>
                  <a:lnTo>
                    <a:pt x="77" y="354"/>
                  </a:lnTo>
                  <a:lnTo>
                    <a:pt x="82" y="355"/>
                  </a:lnTo>
                  <a:lnTo>
                    <a:pt x="90" y="357"/>
                  </a:lnTo>
                  <a:lnTo>
                    <a:pt x="103" y="359"/>
                  </a:lnTo>
                  <a:lnTo>
                    <a:pt x="118" y="365"/>
                  </a:lnTo>
                  <a:lnTo>
                    <a:pt x="126" y="369"/>
                  </a:lnTo>
                  <a:lnTo>
                    <a:pt x="137" y="374"/>
                  </a:lnTo>
                  <a:lnTo>
                    <a:pt x="171" y="378"/>
                  </a:lnTo>
                  <a:lnTo>
                    <a:pt x="178" y="378"/>
                  </a:lnTo>
                  <a:lnTo>
                    <a:pt x="188" y="372"/>
                  </a:lnTo>
                  <a:lnTo>
                    <a:pt x="195" y="372"/>
                  </a:lnTo>
                  <a:lnTo>
                    <a:pt x="189" y="363"/>
                  </a:lnTo>
                  <a:lnTo>
                    <a:pt x="184" y="357"/>
                  </a:lnTo>
                  <a:lnTo>
                    <a:pt x="191" y="355"/>
                  </a:lnTo>
                  <a:lnTo>
                    <a:pt x="193" y="354"/>
                  </a:lnTo>
                  <a:lnTo>
                    <a:pt x="201" y="350"/>
                  </a:lnTo>
                  <a:lnTo>
                    <a:pt x="214" y="346"/>
                  </a:lnTo>
                  <a:lnTo>
                    <a:pt x="214" y="354"/>
                  </a:lnTo>
                  <a:lnTo>
                    <a:pt x="214" y="357"/>
                  </a:lnTo>
                  <a:lnTo>
                    <a:pt x="220" y="355"/>
                  </a:lnTo>
                  <a:lnTo>
                    <a:pt x="235" y="354"/>
                  </a:lnTo>
                  <a:lnTo>
                    <a:pt x="236" y="361"/>
                  </a:lnTo>
                  <a:lnTo>
                    <a:pt x="242" y="365"/>
                  </a:lnTo>
                  <a:lnTo>
                    <a:pt x="246" y="374"/>
                  </a:lnTo>
                  <a:lnTo>
                    <a:pt x="253" y="374"/>
                  </a:lnTo>
                  <a:lnTo>
                    <a:pt x="267" y="378"/>
                  </a:lnTo>
                  <a:lnTo>
                    <a:pt x="270" y="372"/>
                  </a:lnTo>
                  <a:lnTo>
                    <a:pt x="272" y="371"/>
                  </a:lnTo>
                  <a:lnTo>
                    <a:pt x="272" y="367"/>
                  </a:lnTo>
                  <a:lnTo>
                    <a:pt x="274" y="372"/>
                  </a:lnTo>
                  <a:lnTo>
                    <a:pt x="272" y="374"/>
                  </a:lnTo>
                  <a:lnTo>
                    <a:pt x="272" y="380"/>
                  </a:lnTo>
                  <a:lnTo>
                    <a:pt x="276" y="387"/>
                  </a:lnTo>
                  <a:lnTo>
                    <a:pt x="283" y="391"/>
                  </a:lnTo>
                  <a:lnTo>
                    <a:pt x="287" y="399"/>
                  </a:lnTo>
                  <a:lnTo>
                    <a:pt x="285" y="406"/>
                  </a:lnTo>
                  <a:lnTo>
                    <a:pt x="289" y="410"/>
                  </a:lnTo>
                  <a:lnTo>
                    <a:pt x="297" y="406"/>
                  </a:lnTo>
                  <a:lnTo>
                    <a:pt x="310" y="416"/>
                  </a:lnTo>
                  <a:lnTo>
                    <a:pt x="317" y="412"/>
                  </a:lnTo>
                  <a:lnTo>
                    <a:pt x="319" y="412"/>
                  </a:lnTo>
                  <a:lnTo>
                    <a:pt x="327" y="416"/>
                  </a:lnTo>
                  <a:lnTo>
                    <a:pt x="332" y="412"/>
                  </a:lnTo>
                  <a:lnTo>
                    <a:pt x="332" y="402"/>
                  </a:lnTo>
                  <a:lnTo>
                    <a:pt x="334" y="395"/>
                  </a:lnTo>
                  <a:lnTo>
                    <a:pt x="342" y="395"/>
                  </a:lnTo>
                  <a:lnTo>
                    <a:pt x="347" y="393"/>
                  </a:lnTo>
                  <a:lnTo>
                    <a:pt x="351" y="391"/>
                  </a:lnTo>
                  <a:lnTo>
                    <a:pt x="355" y="399"/>
                  </a:lnTo>
                  <a:lnTo>
                    <a:pt x="361" y="395"/>
                  </a:lnTo>
                  <a:lnTo>
                    <a:pt x="368" y="399"/>
                  </a:lnTo>
                  <a:lnTo>
                    <a:pt x="368" y="408"/>
                  </a:lnTo>
                  <a:lnTo>
                    <a:pt x="370" y="416"/>
                  </a:lnTo>
                  <a:lnTo>
                    <a:pt x="377" y="412"/>
                  </a:lnTo>
                  <a:lnTo>
                    <a:pt x="383" y="406"/>
                  </a:lnTo>
                  <a:lnTo>
                    <a:pt x="387" y="401"/>
                  </a:lnTo>
                  <a:lnTo>
                    <a:pt x="381" y="393"/>
                  </a:lnTo>
                  <a:lnTo>
                    <a:pt x="389" y="391"/>
                  </a:lnTo>
                  <a:lnTo>
                    <a:pt x="387" y="378"/>
                  </a:lnTo>
                  <a:lnTo>
                    <a:pt x="372" y="371"/>
                  </a:lnTo>
                  <a:lnTo>
                    <a:pt x="372" y="365"/>
                  </a:lnTo>
                  <a:lnTo>
                    <a:pt x="372" y="363"/>
                  </a:lnTo>
                  <a:lnTo>
                    <a:pt x="396" y="374"/>
                  </a:lnTo>
                  <a:lnTo>
                    <a:pt x="404" y="374"/>
                  </a:lnTo>
                  <a:lnTo>
                    <a:pt x="409" y="378"/>
                  </a:lnTo>
                  <a:lnTo>
                    <a:pt x="413" y="380"/>
                  </a:lnTo>
                  <a:lnTo>
                    <a:pt x="409" y="387"/>
                  </a:lnTo>
                  <a:lnTo>
                    <a:pt x="415" y="387"/>
                  </a:lnTo>
                  <a:lnTo>
                    <a:pt x="423" y="386"/>
                  </a:lnTo>
                  <a:lnTo>
                    <a:pt x="426" y="393"/>
                  </a:lnTo>
                  <a:lnTo>
                    <a:pt x="436" y="395"/>
                  </a:lnTo>
                  <a:lnTo>
                    <a:pt x="441" y="393"/>
                  </a:lnTo>
                  <a:lnTo>
                    <a:pt x="443" y="399"/>
                  </a:lnTo>
                  <a:lnTo>
                    <a:pt x="449" y="406"/>
                  </a:lnTo>
                  <a:lnTo>
                    <a:pt x="455" y="408"/>
                  </a:lnTo>
                  <a:lnTo>
                    <a:pt x="456" y="399"/>
                  </a:lnTo>
                  <a:lnTo>
                    <a:pt x="458" y="406"/>
                  </a:lnTo>
                  <a:lnTo>
                    <a:pt x="455" y="414"/>
                  </a:lnTo>
                  <a:lnTo>
                    <a:pt x="449" y="427"/>
                  </a:lnTo>
                  <a:lnTo>
                    <a:pt x="456" y="421"/>
                  </a:lnTo>
                  <a:lnTo>
                    <a:pt x="458" y="414"/>
                  </a:lnTo>
                  <a:lnTo>
                    <a:pt x="464" y="406"/>
                  </a:lnTo>
                  <a:lnTo>
                    <a:pt x="473" y="418"/>
                  </a:lnTo>
                  <a:lnTo>
                    <a:pt x="473" y="412"/>
                  </a:lnTo>
                  <a:lnTo>
                    <a:pt x="477" y="404"/>
                  </a:lnTo>
                  <a:lnTo>
                    <a:pt x="477" y="401"/>
                  </a:lnTo>
                  <a:lnTo>
                    <a:pt x="483" y="399"/>
                  </a:lnTo>
                  <a:lnTo>
                    <a:pt x="483" y="395"/>
                  </a:lnTo>
                  <a:lnTo>
                    <a:pt x="475" y="393"/>
                  </a:lnTo>
                  <a:lnTo>
                    <a:pt x="473" y="387"/>
                  </a:lnTo>
                  <a:lnTo>
                    <a:pt x="468" y="384"/>
                  </a:lnTo>
                  <a:lnTo>
                    <a:pt x="453" y="382"/>
                  </a:lnTo>
                  <a:lnTo>
                    <a:pt x="447" y="378"/>
                  </a:lnTo>
                  <a:lnTo>
                    <a:pt x="438" y="378"/>
                  </a:lnTo>
                  <a:lnTo>
                    <a:pt x="434" y="371"/>
                  </a:lnTo>
                  <a:lnTo>
                    <a:pt x="426" y="367"/>
                  </a:lnTo>
                  <a:lnTo>
                    <a:pt x="419" y="365"/>
                  </a:lnTo>
                  <a:lnTo>
                    <a:pt x="417" y="357"/>
                  </a:lnTo>
                  <a:lnTo>
                    <a:pt x="423" y="355"/>
                  </a:lnTo>
                  <a:lnTo>
                    <a:pt x="421" y="352"/>
                  </a:lnTo>
                  <a:lnTo>
                    <a:pt x="428" y="350"/>
                  </a:lnTo>
                  <a:lnTo>
                    <a:pt x="436" y="354"/>
                  </a:lnTo>
                  <a:lnTo>
                    <a:pt x="430" y="348"/>
                  </a:lnTo>
                  <a:lnTo>
                    <a:pt x="426" y="340"/>
                  </a:lnTo>
                  <a:lnTo>
                    <a:pt x="434" y="335"/>
                  </a:lnTo>
                  <a:lnTo>
                    <a:pt x="441" y="335"/>
                  </a:lnTo>
                  <a:lnTo>
                    <a:pt x="443" y="337"/>
                  </a:lnTo>
                  <a:lnTo>
                    <a:pt x="445" y="331"/>
                  </a:lnTo>
                  <a:lnTo>
                    <a:pt x="445" y="324"/>
                  </a:lnTo>
                  <a:lnTo>
                    <a:pt x="440" y="320"/>
                  </a:lnTo>
                  <a:lnTo>
                    <a:pt x="438" y="312"/>
                  </a:lnTo>
                  <a:lnTo>
                    <a:pt x="436" y="307"/>
                  </a:lnTo>
                  <a:lnTo>
                    <a:pt x="426" y="312"/>
                  </a:lnTo>
                  <a:lnTo>
                    <a:pt x="424" y="320"/>
                  </a:lnTo>
                  <a:lnTo>
                    <a:pt x="423" y="327"/>
                  </a:lnTo>
                  <a:lnTo>
                    <a:pt x="415" y="327"/>
                  </a:lnTo>
                  <a:lnTo>
                    <a:pt x="413" y="320"/>
                  </a:lnTo>
                  <a:lnTo>
                    <a:pt x="406" y="322"/>
                  </a:lnTo>
                  <a:lnTo>
                    <a:pt x="400" y="318"/>
                  </a:lnTo>
                  <a:lnTo>
                    <a:pt x="400" y="316"/>
                  </a:lnTo>
                  <a:lnTo>
                    <a:pt x="415" y="307"/>
                  </a:lnTo>
                  <a:lnTo>
                    <a:pt x="417" y="299"/>
                  </a:lnTo>
                  <a:lnTo>
                    <a:pt x="417" y="299"/>
                  </a:lnTo>
                  <a:lnTo>
                    <a:pt x="409" y="303"/>
                  </a:lnTo>
                  <a:lnTo>
                    <a:pt x="409" y="297"/>
                  </a:lnTo>
                  <a:lnTo>
                    <a:pt x="404" y="303"/>
                  </a:lnTo>
                  <a:lnTo>
                    <a:pt x="398" y="299"/>
                  </a:lnTo>
                  <a:lnTo>
                    <a:pt x="391" y="307"/>
                  </a:lnTo>
                  <a:lnTo>
                    <a:pt x="385" y="308"/>
                  </a:lnTo>
                  <a:lnTo>
                    <a:pt x="364" y="310"/>
                  </a:lnTo>
                  <a:lnTo>
                    <a:pt x="355" y="310"/>
                  </a:lnTo>
                  <a:lnTo>
                    <a:pt x="346" y="307"/>
                  </a:lnTo>
                  <a:lnTo>
                    <a:pt x="346" y="299"/>
                  </a:lnTo>
                  <a:lnTo>
                    <a:pt x="351" y="293"/>
                  </a:lnTo>
                  <a:lnTo>
                    <a:pt x="361" y="278"/>
                  </a:lnTo>
                  <a:lnTo>
                    <a:pt x="366" y="277"/>
                  </a:lnTo>
                  <a:lnTo>
                    <a:pt x="376" y="278"/>
                  </a:lnTo>
                  <a:lnTo>
                    <a:pt x="383" y="282"/>
                  </a:lnTo>
                  <a:lnTo>
                    <a:pt x="391" y="288"/>
                  </a:lnTo>
                  <a:lnTo>
                    <a:pt x="396" y="288"/>
                  </a:lnTo>
                  <a:lnTo>
                    <a:pt x="402" y="292"/>
                  </a:lnTo>
                  <a:lnTo>
                    <a:pt x="404" y="290"/>
                  </a:lnTo>
                  <a:lnTo>
                    <a:pt x="411" y="295"/>
                  </a:lnTo>
                  <a:lnTo>
                    <a:pt x="417" y="295"/>
                  </a:lnTo>
                  <a:lnTo>
                    <a:pt x="421" y="295"/>
                  </a:lnTo>
                  <a:lnTo>
                    <a:pt x="421" y="297"/>
                  </a:lnTo>
                  <a:lnTo>
                    <a:pt x="428" y="293"/>
                  </a:lnTo>
                  <a:lnTo>
                    <a:pt x="424" y="292"/>
                  </a:lnTo>
                  <a:lnTo>
                    <a:pt x="421" y="288"/>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37" name="Freeform 81">
              <a:extLst>
                <a:ext uri="{FF2B5EF4-FFF2-40B4-BE49-F238E27FC236}">
                  <a16:creationId xmlns:a16="http://schemas.microsoft.com/office/drawing/2014/main" id="{B9316192-2940-4AC5-9ABA-00B8569E73D2}"/>
                </a:ext>
              </a:extLst>
            </p:cNvPr>
            <p:cNvSpPr>
              <a:spLocks/>
            </p:cNvSpPr>
            <p:nvPr/>
          </p:nvSpPr>
          <p:spPr bwMode="auto">
            <a:xfrm>
              <a:off x="9567890" y="6074995"/>
              <a:ext cx="1068377" cy="1719952"/>
            </a:xfrm>
            <a:custGeom>
              <a:avLst/>
              <a:gdLst>
                <a:gd name="T0" fmla="*/ 54 w 340"/>
                <a:gd name="T1" fmla="*/ 17 h 603"/>
                <a:gd name="T2" fmla="*/ 75 w 340"/>
                <a:gd name="T3" fmla="*/ 41 h 603"/>
                <a:gd name="T4" fmla="*/ 96 w 340"/>
                <a:gd name="T5" fmla="*/ 58 h 603"/>
                <a:gd name="T6" fmla="*/ 86 w 340"/>
                <a:gd name="T7" fmla="*/ 100 h 603"/>
                <a:gd name="T8" fmla="*/ 64 w 340"/>
                <a:gd name="T9" fmla="*/ 124 h 603"/>
                <a:gd name="T10" fmla="*/ 30 w 340"/>
                <a:gd name="T11" fmla="*/ 143 h 603"/>
                <a:gd name="T12" fmla="*/ 41 w 340"/>
                <a:gd name="T13" fmla="*/ 184 h 603"/>
                <a:gd name="T14" fmla="*/ 30 w 340"/>
                <a:gd name="T15" fmla="*/ 209 h 603"/>
                <a:gd name="T16" fmla="*/ 6 w 340"/>
                <a:gd name="T17" fmla="*/ 231 h 603"/>
                <a:gd name="T18" fmla="*/ 6 w 340"/>
                <a:gd name="T19" fmla="*/ 250 h 603"/>
                <a:gd name="T20" fmla="*/ 0 w 340"/>
                <a:gd name="T21" fmla="*/ 276 h 603"/>
                <a:gd name="T22" fmla="*/ 9 w 340"/>
                <a:gd name="T23" fmla="*/ 308 h 603"/>
                <a:gd name="T24" fmla="*/ 24 w 340"/>
                <a:gd name="T25" fmla="*/ 329 h 603"/>
                <a:gd name="T26" fmla="*/ 41 w 340"/>
                <a:gd name="T27" fmla="*/ 348 h 603"/>
                <a:gd name="T28" fmla="*/ 70 w 340"/>
                <a:gd name="T29" fmla="*/ 370 h 603"/>
                <a:gd name="T30" fmla="*/ 90 w 340"/>
                <a:gd name="T31" fmla="*/ 404 h 603"/>
                <a:gd name="T32" fmla="*/ 103 w 340"/>
                <a:gd name="T33" fmla="*/ 400 h 603"/>
                <a:gd name="T34" fmla="*/ 124 w 340"/>
                <a:gd name="T35" fmla="*/ 412 h 603"/>
                <a:gd name="T36" fmla="*/ 115 w 340"/>
                <a:gd name="T37" fmla="*/ 444 h 603"/>
                <a:gd name="T38" fmla="*/ 107 w 340"/>
                <a:gd name="T39" fmla="*/ 470 h 603"/>
                <a:gd name="T40" fmla="*/ 141 w 340"/>
                <a:gd name="T41" fmla="*/ 504 h 603"/>
                <a:gd name="T42" fmla="*/ 154 w 340"/>
                <a:gd name="T43" fmla="*/ 509 h 603"/>
                <a:gd name="T44" fmla="*/ 177 w 340"/>
                <a:gd name="T45" fmla="*/ 528 h 603"/>
                <a:gd name="T46" fmla="*/ 194 w 340"/>
                <a:gd name="T47" fmla="*/ 558 h 603"/>
                <a:gd name="T48" fmla="*/ 195 w 340"/>
                <a:gd name="T49" fmla="*/ 588 h 603"/>
                <a:gd name="T50" fmla="*/ 222 w 340"/>
                <a:gd name="T51" fmla="*/ 603 h 603"/>
                <a:gd name="T52" fmla="*/ 229 w 340"/>
                <a:gd name="T53" fmla="*/ 579 h 603"/>
                <a:gd name="T54" fmla="*/ 250 w 340"/>
                <a:gd name="T55" fmla="*/ 581 h 603"/>
                <a:gd name="T56" fmla="*/ 274 w 340"/>
                <a:gd name="T57" fmla="*/ 590 h 603"/>
                <a:gd name="T58" fmla="*/ 273 w 340"/>
                <a:gd name="T59" fmla="*/ 568 h 603"/>
                <a:gd name="T60" fmla="*/ 280 w 340"/>
                <a:gd name="T61" fmla="*/ 553 h 603"/>
                <a:gd name="T62" fmla="*/ 305 w 340"/>
                <a:gd name="T63" fmla="*/ 538 h 603"/>
                <a:gd name="T64" fmla="*/ 303 w 340"/>
                <a:gd name="T65" fmla="*/ 517 h 603"/>
                <a:gd name="T66" fmla="*/ 301 w 340"/>
                <a:gd name="T67" fmla="*/ 500 h 603"/>
                <a:gd name="T68" fmla="*/ 306 w 340"/>
                <a:gd name="T69" fmla="*/ 479 h 603"/>
                <a:gd name="T70" fmla="*/ 308 w 340"/>
                <a:gd name="T71" fmla="*/ 457 h 603"/>
                <a:gd name="T72" fmla="*/ 329 w 340"/>
                <a:gd name="T73" fmla="*/ 429 h 603"/>
                <a:gd name="T74" fmla="*/ 338 w 340"/>
                <a:gd name="T75" fmla="*/ 408 h 603"/>
                <a:gd name="T76" fmla="*/ 336 w 340"/>
                <a:gd name="T77" fmla="*/ 380 h 603"/>
                <a:gd name="T78" fmla="*/ 325 w 340"/>
                <a:gd name="T79" fmla="*/ 357 h 603"/>
                <a:gd name="T80" fmla="*/ 333 w 340"/>
                <a:gd name="T81" fmla="*/ 335 h 603"/>
                <a:gd name="T82" fmla="*/ 301 w 340"/>
                <a:gd name="T83" fmla="*/ 69 h 603"/>
                <a:gd name="T84" fmla="*/ 293 w 340"/>
                <a:gd name="T85" fmla="*/ 45 h 603"/>
                <a:gd name="T86" fmla="*/ 278 w 340"/>
                <a:gd name="T87" fmla="*/ 21 h 603"/>
                <a:gd name="T88" fmla="*/ 274 w 340"/>
                <a:gd name="T8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603">
                  <a:moveTo>
                    <a:pt x="180" y="7"/>
                  </a:moveTo>
                  <a:lnTo>
                    <a:pt x="54" y="15"/>
                  </a:lnTo>
                  <a:lnTo>
                    <a:pt x="54" y="17"/>
                  </a:lnTo>
                  <a:lnTo>
                    <a:pt x="60" y="22"/>
                  </a:lnTo>
                  <a:lnTo>
                    <a:pt x="73" y="34"/>
                  </a:lnTo>
                  <a:lnTo>
                    <a:pt x="75" y="41"/>
                  </a:lnTo>
                  <a:lnTo>
                    <a:pt x="81" y="47"/>
                  </a:lnTo>
                  <a:lnTo>
                    <a:pt x="88" y="51"/>
                  </a:lnTo>
                  <a:lnTo>
                    <a:pt x="96" y="58"/>
                  </a:lnTo>
                  <a:lnTo>
                    <a:pt x="98" y="66"/>
                  </a:lnTo>
                  <a:lnTo>
                    <a:pt x="96" y="86"/>
                  </a:lnTo>
                  <a:lnTo>
                    <a:pt x="86" y="100"/>
                  </a:lnTo>
                  <a:lnTo>
                    <a:pt x="85" y="113"/>
                  </a:lnTo>
                  <a:lnTo>
                    <a:pt x="79" y="118"/>
                  </a:lnTo>
                  <a:lnTo>
                    <a:pt x="64" y="124"/>
                  </a:lnTo>
                  <a:lnTo>
                    <a:pt x="58" y="130"/>
                  </a:lnTo>
                  <a:lnTo>
                    <a:pt x="32" y="135"/>
                  </a:lnTo>
                  <a:lnTo>
                    <a:pt x="30" y="143"/>
                  </a:lnTo>
                  <a:lnTo>
                    <a:pt x="26" y="156"/>
                  </a:lnTo>
                  <a:lnTo>
                    <a:pt x="39" y="169"/>
                  </a:lnTo>
                  <a:lnTo>
                    <a:pt x="41" y="184"/>
                  </a:lnTo>
                  <a:lnTo>
                    <a:pt x="32" y="197"/>
                  </a:lnTo>
                  <a:lnTo>
                    <a:pt x="30" y="203"/>
                  </a:lnTo>
                  <a:lnTo>
                    <a:pt x="30" y="209"/>
                  </a:lnTo>
                  <a:lnTo>
                    <a:pt x="28" y="216"/>
                  </a:lnTo>
                  <a:lnTo>
                    <a:pt x="11" y="224"/>
                  </a:lnTo>
                  <a:lnTo>
                    <a:pt x="6" y="231"/>
                  </a:lnTo>
                  <a:lnTo>
                    <a:pt x="11" y="239"/>
                  </a:lnTo>
                  <a:lnTo>
                    <a:pt x="9" y="244"/>
                  </a:lnTo>
                  <a:lnTo>
                    <a:pt x="6" y="250"/>
                  </a:lnTo>
                  <a:lnTo>
                    <a:pt x="2" y="256"/>
                  </a:lnTo>
                  <a:lnTo>
                    <a:pt x="0" y="263"/>
                  </a:lnTo>
                  <a:lnTo>
                    <a:pt x="0" y="276"/>
                  </a:lnTo>
                  <a:lnTo>
                    <a:pt x="4" y="291"/>
                  </a:lnTo>
                  <a:lnTo>
                    <a:pt x="6" y="293"/>
                  </a:lnTo>
                  <a:lnTo>
                    <a:pt x="9" y="308"/>
                  </a:lnTo>
                  <a:lnTo>
                    <a:pt x="13" y="316"/>
                  </a:lnTo>
                  <a:lnTo>
                    <a:pt x="15" y="321"/>
                  </a:lnTo>
                  <a:lnTo>
                    <a:pt x="24" y="329"/>
                  </a:lnTo>
                  <a:lnTo>
                    <a:pt x="32" y="336"/>
                  </a:lnTo>
                  <a:lnTo>
                    <a:pt x="39" y="340"/>
                  </a:lnTo>
                  <a:lnTo>
                    <a:pt x="41" y="348"/>
                  </a:lnTo>
                  <a:lnTo>
                    <a:pt x="58" y="357"/>
                  </a:lnTo>
                  <a:lnTo>
                    <a:pt x="66" y="363"/>
                  </a:lnTo>
                  <a:lnTo>
                    <a:pt x="70" y="370"/>
                  </a:lnTo>
                  <a:lnTo>
                    <a:pt x="77" y="400"/>
                  </a:lnTo>
                  <a:lnTo>
                    <a:pt x="83" y="406"/>
                  </a:lnTo>
                  <a:lnTo>
                    <a:pt x="90" y="404"/>
                  </a:lnTo>
                  <a:lnTo>
                    <a:pt x="94" y="398"/>
                  </a:lnTo>
                  <a:lnTo>
                    <a:pt x="96" y="397"/>
                  </a:lnTo>
                  <a:lnTo>
                    <a:pt x="103" y="400"/>
                  </a:lnTo>
                  <a:lnTo>
                    <a:pt x="111" y="400"/>
                  </a:lnTo>
                  <a:lnTo>
                    <a:pt x="124" y="410"/>
                  </a:lnTo>
                  <a:lnTo>
                    <a:pt x="124" y="412"/>
                  </a:lnTo>
                  <a:lnTo>
                    <a:pt x="118" y="421"/>
                  </a:lnTo>
                  <a:lnTo>
                    <a:pt x="120" y="432"/>
                  </a:lnTo>
                  <a:lnTo>
                    <a:pt x="115" y="444"/>
                  </a:lnTo>
                  <a:lnTo>
                    <a:pt x="111" y="455"/>
                  </a:lnTo>
                  <a:lnTo>
                    <a:pt x="107" y="462"/>
                  </a:lnTo>
                  <a:lnTo>
                    <a:pt x="107" y="470"/>
                  </a:lnTo>
                  <a:lnTo>
                    <a:pt x="107" y="476"/>
                  </a:lnTo>
                  <a:lnTo>
                    <a:pt x="120" y="489"/>
                  </a:lnTo>
                  <a:lnTo>
                    <a:pt x="141" y="504"/>
                  </a:lnTo>
                  <a:lnTo>
                    <a:pt x="145" y="504"/>
                  </a:lnTo>
                  <a:lnTo>
                    <a:pt x="147" y="511"/>
                  </a:lnTo>
                  <a:lnTo>
                    <a:pt x="154" y="509"/>
                  </a:lnTo>
                  <a:lnTo>
                    <a:pt x="165" y="517"/>
                  </a:lnTo>
                  <a:lnTo>
                    <a:pt x="169" y="523"/>
                  </a:lnTo>
                  <a:lnTo>
                    <a:pt x="177" y="528"/>
                  </a:lnTo>
                  <a:lnTo>
                    <a:pt x="184" y="530"/>
                  </a:lnTo>
                  <a:lnTo>
                    <a:pt x="184" y="545"/>
                  </a:lnTo>
                  <a:lnTo>
                    <a:pt x="194" y="558"/>
                  </a:lnTo>
                  <a:lnTo>
                    <a:pt x="192" y="566"/>
                  </a:lnTo>
                  <a:lnTo>
                    <a:pt x="186" y="573"/>
                  </a:lnTo>
                  <a:lnTo>
                    <a:pt x="195" y="588"/>
                  </a:lnTo>
                  <a:lnTo>
                    <a:pt x="207" y="601"/>
                  </a:lnTo>
                  <a:lnTo>
                    <a:pt x="212" y="598"/>
                  </a:lnTo>
                  <a:lnTo>
                    <a:pt x="222" y="603"/>
                  </a:lnTo>
                  <a:lnTo>
                    <a:pt x="218" y="600"/>
                  </a:lnTo>
                  <a:lnTo>
                    <a:pt x="218" y="592"/>
                  </a:lnTo>
                  <a:lnTo>
                    <a:pt x="229" y="579"/>
                  </a:lnTo>
                  <a:lnTo>
                    <a:pt x="235" y="577"/>
                  </a:lnTo>
                  <a:lnTo>
                    <a:pt x="242" y="577"/>
                  </a:lnTo>
                  <a:lnTo>
                    <a:pt x="250" y="581"/>
                  </a:lnTo>
                  <a:lnTo>
                    <a:pt x="263" y="585"/>
                  </a:lnTo>
                  <a:lnTo>
                    <a:pt x="269" y="588"/>
                  </a:lnTo>
                  <a:lnTo>
                    <a:pt x="274" y="590"/>
                  </a:lnTo>
                  <a:lnTo>
                    <a:pt x="280" y="581"/>
                  </a:lnTo>
                  <a:lnTo>
                    <a:pt x="278" y="575"/>
                  </a:lnTo>
                  <a:lnTo>
                    <a:pt x="273" y="568"/>
                  </a:lnTo>
                  <a:lnTo>
                    <a:pt x="271" y="562"/>
                  </a:lnTo>
                  <a:lnTo>
                    <a:pt x="274" y="554"/>
                  </a:lnTo>
                  <a:lnTo>
                    <a:pt x="280" y="553"/>
                  </a:lnTo>
                  <a:lnTo>
                    <a:pt x="288" y="547"/>
                  </a:lnTo>
                  <a:lnTo>
                    <a:pt x="301" y="543"/>
                  </a:lnTo>
                  <a:lnTo>
                    <a:pt x="305" y="538"/>
                  </a:lnTo>
                  <a:lnTo>
                    <a:pt x="301" y="530"/>
                  </a:lnTo>
                  <a:lnTo>
                    <a:pt x="299" y="523"/>
                  </a:lnTo>
                  <a:lnTo>
                    <a:pt x="303" y="517"/>
                  </a:lnTo>
                  <a:lnTo>
                    <a:pt x="306" y="509"/>
                  </a:lnTo>
                  <a:lnTo>
                    <a:pt x="306" y="508"/>
                  </a:lnTo>
                  <a:lnTo>
                    <a:pt x="301" y="500"/>
                  </a:lnTo>
                  <a:lnTo>
                    <a:pt x="305" y="492"/>
                  </a:lnTo>
                  <a:lnTo>
                    <a:pt x="305" y="479"/>
                  </a:lnTo>
                  <a:lnTo>
                    <a:pt x="306" y="479"/>
                  </a:lnTo>
                  <a:lnTo>
                    <a:pt x="308" y="464"/>
                  </a:lnTo>
                  <a:lnTo>
                    <a:pt x="308" y="464"/>
                  </a:lnTo>
                  <a:lnTo>
                    <a:pt x="308" y="457"/>
                  </a:lnTo>
                  <a:lnTo>
                    <a:pt x="316" y="451"/>
                  </a:lnTo>
                  <a:lnTo>
                    <a:pt x="321" y="444"/>
                  </a:lnTo>
                  <a:lnTo>
                    <a:pt x="329" y="429"/>
                  </a:lnTo>
                  <a:lnTo>
                    <a:pt x="331" y="423"/>
                  </a:lnTo>
                  <a:lnTo>
                    <a:pt x="336" y="408"/>
                  </a:lnTo>
                  <a:lnTo>
                    <a:pt x="338" y="408"/>
                  </a:lnTo>
                  <a:lnTo>
                    <a:pt x="340" y="400"/>
                  </a:lnTo>
                  <a:lnTo>
                    <a:pt x="336" y="385"/>
                  </a:lnTo>
                  <a:lnTo>
                    <a:pt x="336" y="380"/>
                  </a:lnTo>
                  <a:lnTo>
                    <a:pt x="331" y="372"/>
                  </a:lnTo>
                  <a:lnTo>
                    <a:pt x="325" y="365"/>
                  </a:lnTo>
                  <a:lnTo>
                    <a:pt x="325" y="357"/>
                  </a:lnTo>
                  <a:lnTo>
                    <a:pt x="329" y="350"/>
                  </a:lnTo>
                  <a:lnTo>
                    <a:pt x="325" y="342"/>
                  </a:lnTo>
                  <a:lnTo>
                    <a:pt x="333" y="335"/>
                  </a:lnTo>
                  <a:lnTo>
                    <a:pt x="308" y="85"/>
                  </a:lnTo>
                  <a:lnTo>
                    <a:pt x="308" y="81"/>
                  </a:lnTo>
                  <a:lnTo>
                    <a:pt x="301" y="69"/>
                  </a:lnTo>
                  <a:lnTo>
                    <a:pt x="299" y="64"/>
                  </a:lnTo>
                  <a:lnTo>
                    <a:pt x="295" y="56"/>
                  </a:lnTo>
                  <a:lnTo>
                    <a:pt x="293" y="45"/>
                  </a:lnTo>
                  <a:lnTo>
                    <a:pt x="288" y="39"/>
                  </a:lnTo>
                  <a:lnTo>
                    <a:pt x="280" y="26"/>
                  </a:lnTo>
                  <a:lnTo>
                    <a:pt x="278" y="21"/>
                  </a:lnTo>
                  <a:lnTo>
                    <a:pt x="278" y="6"/>
                  </a:lnTo>
                  <a:lnTo>
                    <a:pt x="278" y="0"/>
                  </a:lnTo>
                  <a:lnTo>
                    <a:pt x="274" y="0"/>
                  </a:lnTo>
                  <a:lnTo>
                    <a:pt x="180" y="7"/>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164" name="Freeform 49">
              <a:extLst>
                <a:ext uri="{FF2B5EF4-FFF2-40B4-BE49-F238E27FC236}">
                  <a16:creationId xmlns:a16="http://schemas.microsoft.com/office/drawing/2014/main" id="{852A7CC2-A7C2-4AE1-A2FB-3A96812F6628}"/>
                </a:ext>
              </a:extLst>
            </p:cNvPr>
            <p:cNvSpPr>
              <a:spLocks/>
            </p:cNvSpPr>
            <p:nvPr/>
          </p:nvSpPr>
          <p:spPr bwMode="auto">
            <a:xfrm>
              <a:off x="10400595" y="9908516"/>
              <a:ext cx="28280" cy="22818"/>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65" name="Freeform 50">
              <a:extLst>
                <a:ext uri="{FF2B5EF4-FFF2-40B4-BE49-F238E27FC236}">
                  <a16:creationId xmlns:a16="http://schemas.microsoft.com/office/drawing/2014/main" id="{6B6A1AF6-A67F-4231-BE4D-BA45B543F203}"/>
                </a:ext>
              </a:extLst>
            </p:cNvPr>
            <p:cNvSpPr>
              <a:spLocks/>
            </p:cNvSpPr>
            <p:nvPr/>
          </p:nvSpPr>
          <p:spPr bwMode="auto">
            <a:xfrm>
              <a:off x="10400595" y="9908516"/>
              <a:ext cx="28280" cy="22818"/>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66" name="Freeform 51">
              <a:extLst>
                <a:ext uri="{FF2B5EF4-FFF2-40B4-BE49-F238E27FC236}">
                  <a16:creationId xmlns:a16="http://schemas.microsoft.com/office/drawing/2014/main" id="{4F8AEBC6-175B-4475-8F05-B9740B429501}"/>
                </a:ext>
              </a:extLst>
            </p:cNvPr>
            <p:cNvSpPr>
              <a:spLocks/>
            </p:cNvSpPr>
            <p:nvPr/>
          </p:nvSpPr>
          <p:spPr bwMode="auto">
            <a:xfrm>
              <a:off x="10576560" y="9854322"/>
              <a:ext cx="43993" cy="570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67" name="Freeform 52">
              <a:extLst>
                <a:ext uri="{FF2B5EF4-FFF2-40B4-BE49-F238E27FC236}">
                  <a16:creationId xmlns:a16="http://schemas.microsoft.com/office/drawing/2014/main" id="{B710EC14-7195-4A17-B497-79EE04B2565D}"/>
                </a:ext>
              </a:extLst>
            </p:cNvPr>
            <p:cNvSpPr>
              <a:spLocks/>
            </p:cNvSpPr>
            <p:nvPr/>
          </p:nvSpPr>
          <p:spPr bwMode="auto">
            <a:xfrm>
              <a:off x="10576560" y="9854322"/>
              <a:ext cx="43993" cy="570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68" name="Freeform 83">
              <a:extLst>
                <a:ext uri="{FF2B5EF4-FFF2-40B4-BE49-F238E27FC236}">
                  <a16:creationId xmlns:a16="http://schemas.microsoft.com/office/drawing/2014/main" id="{DB71FFE1-E62C-47BE-B5DE-304B1428B9C6}"/>
                </a:ext>
              </a:extLst>
            </p:cNvPr>
            <p:cNvSpPr>
              <a:spLocks/>
            </p:cNvSpPr>
            <p:nvPr/>
          </p:nvSpPr>
          <p:spPr bwMode="auto">
            <a:xfrm>
              <a:off x="9703006" y="8385376"/>
              <a:ext cx="958394" cy="1506027"/>
            </a:xfrm>
            <a:custGeom>
              <a:avLst/>
              <a:gdLst>
                <a:gd name="T0" fmla="*/ 282 w 305"/>
                <a:gd name="T1" fmla="*/ 6 h 528"/>
                <a:gd name="T2" fmla="*/ 215 w 305"/>
                <a:gd name="T3" fmla="*/ 6 h 528"/>
                <a:gd name="T4" fmla="*/ 98 w 305"/>
                <a:gd name="T5" fmla="*/ 25 h 528"/>
                <a:gd name="T6" fmla="*/ 81 w 305"/>
                <a:gd name="T7" fmla="*/ 30 h 528"/>
                <a:gd name="T8" fmla="*/ 75 w 305"/>
                <a:gd name="T9" fmla="*/ 38 h 528"/>
                <a:gd name="T10" fmla="*/ 75 w 305"/>
                <a:gd name="T11" fmla="*/ 55 h 528"/>
                <a:gd name="T12" fmla="*/ 77 w 305"/>
                <a:gd name="T13" fmla="*/ 62 h 528"/>
                <a:gd name="T14" fmla="*/ 70 w 305"/>
                <a:gd name="T15" fmla="*/ 83 h 528"/>
                <a:gd name="T16" fmla="*/ 60 w 305"/>
                <a:gd name="T17" fmla="*/ 92 h 528"/>
                <a:gd name="T18" fmla="*/ 45 w 305"/>
                <a:gd name="T19" fmla="*/ 102 h 528"/>
                <a:gd name="T20" fmla="*/ 47 w 305"/>
                <a:gd name="T21" fmla="*/ 115 h 528"/>
                <a:gd name="T22" fmla="*/ 38 w 305"/>
                <a:gd name="T23" fmla="*/ 132 h 528"/>
                <a:gd name="T24" fmla="*/ 36 w 305"/>
                <a:gd name="T25" fmla="*/ 151 h 528"/>
                <a:gd name="T26" fmla="*/ 36 w 305"/>
                <a:gd name="T27" fmla="*/ 158 h 528"/>
                <a:gd name="T28" fmla="*/ 23 w 305"/>
                <a:gd name="T29" fmla="*/ 162 h 528"/>
                <a:gd name="T30" fmla="*/ 27 w 305"/>
                <a:gd name="T31" fmla="*/ 181 h 528"/>
                <a:gd name="T32" fmla="*/ 34 w 305"/>
                <a:gd name="T33" fmla="*/ 186 h 528"/>
                <a:gd name="T34" fmla="*/ 34 w 305"/>
                <a:gd name="T35" fmla="*/ 192 h 528"/>
                <a:gd name="T36" fmla="*/ 36 w 305"/>
                <a:gd name="T37" fmla="*/ 207 h 528"/>
                <a:gd name="T38" fmla="*/ 30 w 305"/>
                <a:gd name="T39" fmla="*/ 220 h 528"/>
                <a:gd name="T40" fmla="*/ 28 w 305"/>
                <a:gd name="T41" fmla="*/ 239 h 528"/>
                <a:gd name="T42" fmla="*/ 40 w 305"/>
                <a:gd name="T43" fmla="*/ 241 h 528"/>
                <a:gd name="T44" fmla="*/ 36 w 305"/>
                <a:gd name="T45" fmla="*/ 261 h 528"/>
                <a:gd name="T46" fmla="*/ 38 w 305"/>
                <a:gd name="T47" fmla="*/ 278 h 528"/>
                <a:gd name="T48" fmla="*/ 49 w 305"/>
                <a:gd name="T49" fmla="*/ 290 h 528"/>
                <a:gd name="T50" fmla="*/ 45 w 305"/>
                <a:gd name="T51" fmla="*/ 295 h 528"/>
                <a:gd name="T52" fmla="*/ 60 w 305"/>
                <a:gd name="T53" fmla="*/ 307 h 528"/>
                <a:gd name="T54" fmla="*/ 55 w 305"/>
                <a:gd name="T55" fmla="*/ 310 h 528"/>
                <a:gd name="T56" fmla="*/ 38 w 305"/>
                <a:gd name="T57" fmla="*/ 325 h 528"/>
                <a:gd name="T58" fmla="*/ 47 w 305"/>
                <a:gd name="T59" fmla="*/ 333 h 528"/>
                <a:gd name="T60" fmla="*/ 47 w 305"/>
                <a:gd name="T61" fmla="*/ 339 h 528"/>
                <a:gd name="T62" fmla="*/ 25 w 305"/>
                <a:gd name="T63" fmla="*/ 361 h 528"/>
                <a:gd name="T64" fmla="*/ 21 w 305"/>
                <a:gd name="T65" fmla="*/ 378 h 528"/>
                <a:gd name="T66" fmla="*/ 19 w 305"/>
                <a:gd name="T67" fmla="*/ 389 h 528"/>
                <a:gd name="T68" fmla="*/ 13 w 305"/>
                <a:gd name="T69" fmla="*/ 412 h 528"/>
                <a:gd name="T70" fmla="*/ 10 w 305"/>
                <a:gd name="T71" fmla="*/ 423 h 528"/>
                <a:gd name="T72" fmla="*/ 4 w 305"/>
                <a:gd name="T73" fmla="*/ 440 h 528"/>
                <a:gd name="T74" fmla="*/ 92 w 305"/>
                <a:gd name="T75" fmla="*/ 449 h 528"/>
                <a:gd name="T76" fmla="*/ 177 w 305"/>
                <a:gd name="T77" fmla="*/ 451 h 528"/>
                <a:gd name="T78" fmla="*/ 173 w 305"/>
                <a:gd name="T79" fmla="*/ 483 h 528"/>
                <a:gd name="T80" fmla="*/ 188 w 305"/>
                <a:gd name="T81" fmla="*/ 506 h 528"/>
                <a:gd name="T82" fmla="*/ 196 w 305"/>
                <a:gd name="T83" fmla="*/ 523 h 528"/>
                <a:gd name="T84" fmla="*/ 211 w 305"/>
                <a:gd name="T85" fmla="*/ 528 h 528"/>
                <a:gd name="T86" fmla="*/ 222 w 305"/>
                <a:gd name="T87" fmla="*/ 512 h 528"/>
                <a:gd name="T88" fmla="*/ 226 w 305"/>
                <a:gd name="T89" fmla="*/ 512 h 528"/>
                <a:gd name="T90" fmla="*/ 260 w 305"/>
                <a:gd name="T91" fmla="*/ 502 h 528"/>
                <a:gd name="T92" fmla="*/ 265 w 305"/>
                <a:gd name="T93" fmla="*/ 498 h 528"/>
                <a:gd name="T94" fmla="*/ 284 w 305"/>
                <a:gd name="T95" fmla="*/ 502 h 528"/>
                <a:gd name="T96" fmla="*/ 305 w 305"/>
                <a:gd name="T97" fmla="*/ 49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5" h="528">
                  <a:moveTo>
                    <a:pt x="282" y="335"/>
                  </a:moveTo>
                  <a:lnTo>
                    <a:pt x="290" y="10"/>
                  </a:lnTo>
                  <a:lnTo>
                    <a:pt x="282" y="6"/>
                  </a:lnTo>
                  <a:lnTo>
                    <a:pt x="278" y="0"/>
                  </a:lnTo>
                  <a:lnTo>
                    <a:pt x="278" y="0"/>
                  </a:lnTo>
                  <a:lnTo>
                    <a:pt x="215" y="6"/>
                  </a:lnTo>
                  <a:lnTo>
                    <a:pt x="94" y="15"/>
                  </a:lnTo>
                  <a:lnTo>
                    <a:pt x="96" y="17"/>
                  </a:lnTo>
                  <a:lnTo>
                    <a:pt x="98" y="25"/>
                  </a:lnTo>
                  <a:lnTo>
                    <a:pt x="92" y="30"/>
                  </a:lnTo>
                  <a:lnTo>
                    <a:pt x="85" y="34"/>
                  </a:lnTo>
                  <a:lnTo>
                    <a:pt x="81" y="30"/>
                  </a:lnTo>
                  <a:lnTo>
                    <a:pt x="83" y="45"/>
                  </a:lnTo>
                  <a:lnTo>
                    <a:pt x="77" y="45"/>
                  </a:lnTo>
                  <a:lnTo>
                    <a:pt x="75" y="38"/>
                  </a:lnTo>
                  <a:lnTo>
                    <a:pt x="75" y="47"/>
                  </a:lnTo>
                  <a:lnTo>
                    <a:pt x="83" y="53"/>
                  </a:lnTo>
                  <a:lnTo>
                    <a:pt x="75" y="55"/>
                  </a:lnTo>
                  <a:lnTo>
                    <a:pt x="74" y="49"/>
                  </a:lnTo>
                  <a:lnTo>
                    <a:pt x="74" y="58"/>
                  </a:lnTo>
                  <a:lnTo>
                    <a:pt x="77" y="62"/>
                  </a:lnTo>
                  <a:lnTo>
                    <a:pt x="74" y="72"/>
                  </a:lnTo>
                  <a:lnTo>
                    <a:pt x="75" y="77"/>
                  </a:lnTo>
                  <a:lnTo>
                    <a:pt x="70" y="83"/>
                  </a:lnTo>
                  <a:lnTo>
                    <a:pt x="66" y="85"/>
                  </a:lnTo>
                  <a:lnTo>
                    <a:pt x="58" y="85"/>
                  </a:lnTo>
                  <a:lnTo>
                    <a:pt x="60" y="92"/>
                  </a:lnTo>
                  <a:lnTo>
                    <a:pt x="53" y="100"/>
                  </a:lnTo>
                  <a:lnTo>
                    <a:pt x="53" y="104"/>
                  </a:lnTo>
                  <a:lnTo>
                    <a:pt x="45" y="102"/>
                  </a:lnTo>
                  <a:lnTo>
                    <a:pt x="49" y="105"/>
                  </a:lnTo>
                  <a:lnTo>
                    <a:pt x="47" y="107"/>
                  </a:lnTo>
                  <a:lnTo>
                    <a:pt x="47" y="115"/>
                  </a:lnTo>
                  <a:lnTo>
                    <a:pt x="51" y="122"/>
                  </a:lnTo>
                  <a:lnTo>
                    <a:pt x="34" y="128"/>
                  </a:lnTo>
                  <a:lnTo>
                    <a:pt x="38" y="132"/>
                  </a:lnTo>
                  <a:lnTo>
                    <a:pt x="36" y="139"/>
                  </a:lnTo>
                  <a:lnTo>
                    <a:pt x="38" y="147"/>
                  </a:lnTo>
                  <a:lnTo>
                    <a:pt x="36" y="151"/>
                  </a:lnTo>
                  <a:lnTo>
                    <a:pt x="28" y="151"/>
                  </a:lnTo>
                  <a:lnTo>
                    <a:pt x="28" y="154"/>
                  </a:lnTo>
                  <a:lnTo>
                    <a:pt x="36" y="158"/>
                  </a:lnTo>
                  <a:lnTo>
                    <a:pt x="30" y="162"/>
                  </a:lnTo>
                  <a:lnTo>
                    <a:pt x="28" y="158"/>
                  </a:lnTo>
                  <a:lnTo>
                    <a:pt x="23" y="162"/>
                  </a:lnTo>
                  <a:lnTo>
                    <a:pt x="28" y="169"/>
                  </a:lnTo>
                  <a:lnTo>
                    <a:pt x="23" y="173"/>
                  </a:lnTo>
                  <a:lnTo>
                    <a:pt x="27" y="181"/>
                  </a:lnTo>
                  <a:lnTo>
                    <a:pt x="23" y="186"/>
                  </a:lnTo>
                  <a:lnTo>
                    <a:pt x="28" y="181"/>
                  </a:lnTo>
                  <a:lnTo>
                    <a:pt x="34" y="186"/>
                  </a:lnTo>
                  <a:lnTo>
                    <a:pt x="27" y="190"/>
                  </a:lnTo>
                  <a:lnTo>
                    <a:pt x="34" y="192"/>
                  </a:lnTo>
                  <a:lnTo>
                    <a:pt x="34" y="192"/>
                  </a:lnTo>
                  <a:lnTo>
                    <a:pt x="32" y="198"/>
                  </a:lnTo>
                  <a:lnTo>
                    <a:pt x="34" y="205"/>
                  </a:lnTo>
                  <a:lnTo>
                    <a:pt x="36" y="207"/>
                  </a:lnTo>
                  <a:lnTo>
                    <a:pt x="38" y="218"/>
                  </a:lnTo>
                  <a:lnTo>
                    <a:pt x="38" y="220"/>
                  </a:lnTo>
                  <a:lnTo>
                    <a:pt x="30" y="220"/>
                  </a:lnTo>
                  <a:lnTo>
                    <a:pt x="32" y="226"/>
                  </a:lnTo>
                  <a:lnTo>
                    <a:pt x="32" y="235"/>
                  </a:lnTo>
                  <a:lnTo>
                    <a:pt x="28" y="239"/>
                  </a:lnTo>
                  <a:lnTo>
                    <a:pt x="28" y="245"/>
                  </a:lnTo>
                  <a:lnTo>
                    <a:pt x="34" y="241"/>
                  </a:lnTo>
                  <a:lnTo>
                    <a:pt x="40" y="241"/>
                  </a:lnTo>
                  <a:lnTo>
                    <a:pt x="40" y="248"/>
                  </a:lnTo>
                  <a:lnTo>
                    <a:pt x="34" y="254"/>
                  </a:lnTo>
                  <a:lnTo>
                    <a:pt x="36" y="261"/>
                  </a:lnTo>
                  <a:lnTo>
                    <a:pt x="43" y="265"/>
                  </a:lnTo>
                  <a:lnTo>
                    <a:pt x="36" y="275"/>
                  </a:lnTo>
                  <a:lnTo>
                    <a:pt x="38" y="278"/>
                  </a:lnTo>
                  <a:lnTo>
                    <a:pt x="49" y="277"/>
                  </a:lnTo>
                  <a:lnTo>
                    <a:pt x="43" y="282"/>
                  </a:lnTo>
                  <a:lnTo>
                    <a:pt x="49" y="290"/>
                  </a:lnTo>
                  <a:lnTo>
                    <a:pt x="42" y="288"/>
                  </a:lnTo>
                  <a:lnTo>
                    <a:pt x="42" y="290"/>
                  </a:lnTo>
                  <a:lnTo>
                    <a:pt x="45" y="295"/>
                  </a:lnTo>
                  <a:lnTo>
                    <a:pt x="51" y="299"/>
                  </a:lnTo>
                  <a:lnTo>
                    <a:pt x="53" y="305"/>
                  </a:lnTo>
                  <a:lnTo>
                    <a:pt x="60" y="307"/>
                  </a:lnTo>
                  <a:lnTo>
                    <a:pt x="60" y="308"/>
                  </a:lnTo>
                  <a:lnTo>
                    <a:pt x="60" y="310"/>
                  </a:lnTo>
                  <a:lnTo>
                    <a:pt x="55" y="310"/>
                  </a:lnTo>
                  <a:lnTo>
                    <a:pt x="49" y="316"/>
                  </a:lnTo>
                  <a:lnTo>
                    <a:pt x="42" y="320"/>
                  </a:lnTo>
                  <a:lnTo>
                    <a:pt x="38" y="325"/>
                  </a:lnTo>
                  <a:lnTo>
                    <a:pt x="45" y="327"/>
                  </a:lnTo>
                  <a:lnTo>
                    <a:pt x="53" y="325"/>
                  </a:lnTo>
                  <a:lnTo>
                    <a:pt x="47" y="333"/>
                  </a:lnTo>
                  <a:lnTo>
                    <a:pt x="47" y="337"/>
                  </a:lnTo>
                  <a:lnTo>
                    <a:pt x="40" y="337"/>
                  </a:lnTo>
                  <a:lnTo>
                    <a:pt x="47" y="339"/>
                  </a:lnTo>
                  <a:lnTo>
                    <a:pt x="47" y="340"/>
                  </a:lnTo>
                  <a:lnTo>
                    <a:pt x="30" y="357"/>
                  </a:lnTo>
                  <a:lnTo>
                    <a:pt x="25" y="361"/>
                  </a:lnTo>
                  <a:lnTo>
                    <a:pt x="23" y="367"/>
                  </a:lnTo>
                  <a:lnTo>
                    <a:pt x="27" y="371"/>
                  </a:lnTo>
                  <a:lnTo>
                    <a:pt x="21" y="378"/>
                  </a:lnTo>
                  <a:lnTo>
                    <a:pt x="19" y="384"/>
                  </a:lnTo>
                  <a:lnTo>
                    <a:pt x="11" y="389"/>
                  </a:lnTo>
                  <a:lnTo>
                    <a:pt x="19" y="389"/>
                  </a:lnTo>
                  <a:lnTo>
                    <a:pt x="17" y="391"/>
                  </a:lnTo>
                  <a:lnTo>
                    <a:pt x="11" y="397"/>
                  </a:lnTo>
                  <a:lnTo>
                    <a:pt x="13" y="412"/>
                  </a:lnTo>
                  <a:lnTo>
                    <a:pt x="6" y="412"/>
                  </a:lnTo>
                  <a:lnTo>
                    <a:pt x="11" y="418"/>
                  </a:lnTo>
                  <a:lnTo>
                    <a:pt x="10" y="423"/>
                  </a:lnTo>
                  <a:lnTo>
                    <a:pt x="0" y="425"/>
                  </a:lnTo>
                  <a:lnTo>
                    <a:pt x="4" y="433"/>
                  </a:lnTo>
                  <a:lnTo>
                    <a:pt x="4" y="440"/>
                  </a:lnTo>
                  <a:lnTo>
                    <a:pt x="8" y="448"/>
                  </a:lnTo>
                  <a:lnTo>
                    <a:pt x="2" y="453"/>
                  </a:lnTo>
                  <a:lnTo>
                    <a:pt x="92" y="449"/>
                  </a:lnTo>
                  <a:lnTo>
                    <a:pt x="177" y="442"/>
                  </a:lnTo>
                  <a:lnTo>
                    <a:pt x="179" y="444"/>
                  </a:lnTo>
                  <a:lnTo>
                    <a:pt x="177" y="451"/>
                  </a:lnTo>
                  <a:lnTo>
                    <a:pt x="173" y="465"/>
                  </a:lnTo>
                  <a:lnTo>
                    <a:pt x="169" y="476"/>
                  </a:lnTo>
                  <a:lnTo>
                    <a:pt x="173" y="483"/>
                  </a:lnTo>
                  <a:lnTo>
                    <a:pt x="177" y="491"/>
                  </a:lnTo>
                  <a:lnTo>
                    <a:pt x="186" y="498"/>
                  </a:lnTo>
                  <a:lnTo>
                    <a:pt x="188" y="506"/>
                  </a:lnTo>
                  <a:lnTo>
                    <a:pt x="192" y="513"/>
                  </a:lnTo>
                  <a:lnTo>
                    <a:pt x="192" y="517"/>
                  </a:lnTo>
                  <a:lnTo>
                    <a:pt x="196" y="523"/>
                  </a:lnTo>
                  <a:lnTo>
                    <a:pt x="199" y="527"/>
                  </a:lnTo>
                  <a:lnTo>
                    <a:pt x="203" y="528"/>
                  </a:lnTo>
                  <a:lnTo>
                    <a:pt x="211" y="528"/>
                  </a:lnTo>
                  <a:lnTo>
                    <a:pt x="213" y="521"/>
                  </a:lnTo>
                  <a:lnTo>
                    <a:pt x="220" y="515"/>
                  </a:lnTo>
                  <a:lnTo>
                    <a:pt x="222" y="512"/>
                  </a:lnTo>
                  <a:lnTo>
                    <a:pt x="220" y="512"/>
                  </a:lnTo>
                  <a:lnTo>
                    <a:pt x="226" y="510"/>
                  </a:lnTo>
                  <a:lnTo>
                    <a:pt x="226" y="512"/>
                  </a:lnTo>
                  <a:lnTo>
                    <a:pt x="231" y="510"/>
                  </a:lnTo>
                  <a:lnTo>
                    <a:pt x="246" y="504"/>
                  </a:lnTo>
                  <a:lnTo>
                    <a:pt x="260" y="502"/>
                  </a:lnTo>
                  <a:lnTo>
                    <a:pt x="263" y="500"/>
                  </a:lnTo>
                  <a:lnTo>
                    <a:pt x="254" y="498"/>
                  </a:lnTo>
                  <a:lnTo>
                    <a:pt x="265" y="498"/>
                  </a:lnTo>
                  <a:lnTo>
                    <a:pt x="271" y="502"/>
                  </a:lnTo>
                  <a:lnTo>
                    <a:pt x="278" y="506"/>
                  </a:lnTo>
                  <a:lnTo>
                    <a:pt x="284" y="502"/>
                  </a:lnTo>
                  <a:lnTo>
                    <a:pt x="288" y="500"/>
                  </a:lnTo>
                  <a:lnTo>
                    <a:pt x="301" y="506"/>
                  </a:lnTo>
                  <a:lnTo>
                    <a:pt x="305" y="498"/>
                  </a:lnTo>
                  <a:lnTo>
                    <a:pt x="305" y="495"/>
                  </a:lnTo>
                  <a:lnTo>
                    <a:pt x="282" y="335"/>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39" name="Freeform 84">
              <a:extLst>
                <a:ext uri="{FF2B5EF4-FFF2-40B4-BE49-F238E27FC236}">
                  <a16:creationId xmlns:a16="http://schemas.microsoft.com/office/drawing/2014/main" id="{5229BAA5-A4E1-4553-9733-6470657B8C2F}"/>
                </a:ext>
              </a:extLst>
            </p:cNvPr>
            <p:cNvSpPr>
              <a:spLocks/>
            </p:cNvSpPr>
            <p:nvPr/>
          </p:nvSpPr>
          <p:spPr bwMode="auto">
            <a:xfrm>
              <a:off x="9998381" y="7695114"/>
              <a:ext cx="2268726" cy="733045"/>
            </a:xfrm>
            <a:custGeom>
              <a:avLst/>
              <a:gdLst>
                <a:gd name="T0" fmla="*/ 487 w 722"/>
                <a:gd name="T1" fmla="*/ 33 h 257"/>
                <a:gd name="T2" fmla="*/ 421 w 722"/>
                <a:gd name="T3" fmla="*/ 39 h 257"/>
                <a:gd name="T4" fmla="*/ 355 w 722"/>
                <a:gd name="T5" fmla="*/ 47 h 257"/>
                <a:gd name="T6" fmla="*/ 271 w 722"/>
                <a:gd name="T7" fmla="*/ 54 h 257"/>
                <a:gd name="T8" fmla="*/ 199 w 722"/>
                <a:gd name="T9" fmla="*/ 62 h 257"/>
                <a:gd name="T10" fmla="*/ 177 w 722"/>
                <a:gd name="T11" fmla="*/ 60 h 257"/>
                <a:gd name="T12" fmla="*/ 183 w 722"/>
                <a:gd name="T13" fmla="*/ 80 h 257"/>
                <a:gd name="T14" fmla="*/ 58 w 722"/>
                <a:gd name="T15" fmla="*/ 96 h 257"/>
                <a:gd name="T16" fmla="*/ 53 w 722"/>
                <a:gd name="T17" fmla="*/ 90 h 257"/>
                <a:gd name="T18" fmla="*/ 57 w 722"/>
                <a:gd name="T19" fmla="*/ 105 h 257"/>
                <a:gd name="T20" fmla="*/ 53 w 722"/>
                <a:gd name="T21" fmla="*/ 114 h 257"/>
                <a:gd name="T22" fmla="*/ 51 w 722"/>
                <a:gd name="T23" fmla="*/ 127 h 257"/>
                <a:gd name="T24" fmla="*/ 43 w 722"/>
                <a:gd name="T25" fmla="*/ 146 h 257"/>
                <a:gd name="T26" fmla="*/ 47 w 722"/>
                <a:gd name="T27" fmla="*/ 156 h 257"/>
                <a:gd name="T28" fmla="*/ 43 w 722"/>
                <a:gd name="T29" fmla="*/ 165 h 257"/>
                <a:gd name="T30" fmla="*/ 30 w 722"/>
                <a:gd name="T31" fmla="*/ 174 h 257"/>
                <a:gd name="T32" fmla="*/ 27 w 722"/>
                <a:gd name="T33" fmla="*/ 180 h 257"/>
                <a:gd name="T34" fmla="*/ 27 w 722"/>
                <a:gd name="T35" fmla="*/ 191 h 257"/>
                <a:gd name="T36" fmla="*/ 19 w 722"/>
                <a:gd name="T37" fmla="*/ 197 h 257"/>
                <a:gd name="T38" fmla="*/ 21 w 722"/>
                <a:gd name="T39" fmla="*/ 210 h 257"/>
                <a:gd name="T40" fmla="*/ 11 w 722"/>
                <a:gd name="T41" fmla="*/ 208 h 257"/>
                <a:gd name="T42" fmla="*/ 15 w 722"/>
                <a:gd name="T43" fmla="*/ 214 h 257"/>
                <a:gd name="T44" fmla="*/ 19 w 722"/>
                <a:gd name="T45" fmla="*/ 240 h 257"/>
                <a:gd name="T46" fmla="*/ 11 w 722"/>
                <a:gd name="T47" fmla="*/ 244 h 257"/>
                <a:gd name="T48" fmla="*/ 0 w 722"/>
                <a:gd name="T49" fmla="*/ 255 h 257"/>
                <a:gd name="T50" fmla="*/ 121 w 722"/>
                <a:gd name="T51" fmla="*/ 248 h 257"/>
                <a:gd name="T52" fmla="*/ 184 w 722"/>
                <a:gd name="T53" fmla="*/ 242 h 257"/>
                <a:gd name="T54" fmla="*/ 310 w 722"/>
                <a:gd name="T55" fmla="*/ 231 h 257"/>
                <a:gd name="T56" fmla="*/ 485 w 722"/>
                <a:gd name="T57" fmla="*/ 208 h 257"/>
                <a:gd name="T58" fmla="*/ 521 w 722"/>
                <a:gd name="T59" fmla="*/ 178 h 257"/>
                <a:gd name="T60" fmla="*/ 540 w 722"/>
                <a:gd name="T61" fmla="*/ 169 h 257"/>
                <a:gd name="T62" fmla="*/ 543 w 722"/>
                <a:gd name="T63" fmla="*/ 152 h 257"/>
                <a:gd name="T64" fmla="*/ 564 w 722"/>
                <a:gd name="T65" fmla="*/ 137 h 257"/>
                <a:gd name="T66" fmla="*/ 583 w 722"/>
                <a:gd name="T67" fmla="*/ 133 h 257"/>
                <a:gd name="T68" fmla="*/ 617 w 722"/>
                <a:gd name="T69" fmla="*/ 105 h 257"/>
                <a:gd name="T70" fmla="*/ 626 w 722"/>
                <a:gd name="T71" fmla="*/ 99 h 257"/>
                <a:gd name="T72" fmla="*/ 637 w 722"/>
                <a:gd name="T73" fmla="*/ 86 h 257"/>
                <a:gd name="T74" fmla="*/ 641 w 722"/>
                <a:gd name="T75" fmla="*/ 77 h 257"/>
                <a:gd name="T76" fmla="*/ 654 w 722"/>
                <a:gd name="T77" fmla="*/ 79 h 257"/>
                <a:gd name="T78" fmla="*/ 666 w 722"/>
                <a:gd name="T79" fmla="*/ 71 h 257"/>
                <a:gd name="T80" fmla="*/ 675 w 722"/>
                <a:gd name="T81" fmla="*/ 60 h 257"/>
                <a:gd name="T82" fmla="*/ 694 w 722"/>
                <a:gd name="T83" fmla="*/ 60 h 257"/>
                <a:gd name="T84" fmla="*/ 705 w 722"/>
                <a:gd name="T85" fmla="*/ 37 h 257"/>
                <a:gd name="T86" fmla="*/ 718 w 722"/>
                <a:gd name="T87" fmla="*/ 28 h 257"/>
                <a:gd name="T88" fmla="*/ 720 w 722"/>
                <a:gd name="T89" fmla="*/ 9 h 257"/>
                <a:gd name="T90" fmla="*/ 713 w 722"/>
                <a:gd name="T91" fmla="*/ 0 h 257"/>
                <a:gd name="T92" fmla="*/ 651 w 722"/>
                <a:gd name="T93" fmla="*/ 11 h 257"/>
                <a:gd name="T94" fmla="*/ 579 w 722"/>
                <a:gd name="T95" fmla="*/ 20 h 257"/>
                <a:gd name="T96" fmla="*/ 543 w 722"/>
                <a:gd name="T97" fmla="*/ 2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2" h="257">
                  <a:moveTo>
                    <a:pt x="513" y="30"/>
                  </a:moveTo>
                  <a:lnTo>
                    <a:pt x="487" y="33"/>
                  </a:lnTo>
                  <a:lnTo>
                    <a:pt x="459" y="37"/>
                  </a:lnTo>
                  <a:lnTo>
                    <a:pt x="421" y="39"/>
                  </a:lnTo>
                  <a:lnTo>
                    <a:pt x="397" y="43"/>
                  </a:lnTo>
                  <a:lnTo>
                    <a:pt x="355" y="47"/>
                  </a:lnTo>
                  <a:lnTo>
                    <a:pt x="314" y="49"/>
                  </a:lnTo>
                  <a:lnTo>
                    <a:pt x="271" y="54"/>
                  </a:lnTo>
                  <a:lnTo>
                    <a:pt x="235" y="58"/>
                  </a:lnTo>
                  <a:lnTo>
                    <a:pt x="199" y="62"/>
                  </a:lnTo>
                  <a:lnTo>
                    <a:pt x="192" y="60"/>
                  </a:lnTo>
                  <a:lnTo>
                    <a:pt x="177" y="60"/>
                  </a:lnTo>
                  <a:lnTo>
                    <a:pt x="183" y="73"/>
                  </a:lnTo>
                  <a:lnTo>
                    <a:pt x="183" y="80"/>
                  </a:lnTo>
                  <a:lnTo>
                    <a:pt x="64" y="90"/>
                  </a:lnTo>
                  <a:lnTo>
                    <a:pt x="58" y="96"/>
                  </a:lnTo>
                  <a:lnTo>
                    <a:pt x="58" y="90"/>
                  </a:lnTo>
                  <a:lnTo>
                    <a:pt x="53" y="90"/>
                  </a:lnTo>
                  <a:lnTo>
                    <a:pt x="55" y="97"/>
                  </a:lnTo>
                  <a:lnTo>
                    <a:pt x="57" y="105"/>
                  </a:lnTo>
                  <a:lnTo>
                    <a:pt x="49" y="107"/>
                  </a:lnTo>
                  <a:lnTo>
                    <a:pt x="53" y="114"/>
                  </a:lnTo>
                  <a:lnTo>
                    <a:pt x="45" y="122"/>
                  </a:lnTo>
                  <a:lnTo>
                    <a:pt x="51" y="127"/>
                  </a:lnTo>
                  <a:lnTo>
                    <a:pt x="47" y="135"/>
                  </a:lnTo>
                  <a:lnTo>
                    <a:pt x="43" y="146"/>
                  </a:lnTo>
                  <a:lnTo>
                    <a:pt x="45" y="150"/>
                  </a:lnTo>
                  <a:lnTo>
                    <a:pt x="47" y="156"/>
                  </a:lnTo>
                  <a:lnTo>
                    <a:pt x="40" y="159"/>
                  </a:lnTo>
                  <a:lnTo>
                    <a:pt x="43" y="165"/>
                  </a:lnTo>
                  <a:lnTo>
                    <a:pt x="36" y="171"/>
                  </a:lnTo>
                  <a:lnTo>
                    <a:pt x="30" y="174"/>
                  </a:lnTo>
                  <a:lnTo>
                    <a:pt x="27" y="178"/>
                  </a:lnTo>
                  <a:lnTo>
                    <a:pt x="27" y="180"/>
                  </a:lnTo>
                  <a:lnTo>
                    <a:pt x="32" y="186"/>
                  </a:lnTo>
                  <a:lnTo>
                    <a:pt x="27" y="191"/>
                  </a:lnTo>
                  <a:lnTo>
                    <a:pt x="23" y="195"/>
                  </a:lnTo>
                  <a:lnTo>
                    <a:pt x="19" y="197"/>
                  </a:lnTo>
                  <a:lnTo>
                    <a:pt x="23" y="205"/>
                  </a:lnTo>
                  <a:lnTo>
                    <a:pt x="21" y="210"/>
                  </a:lnTo>
                  <a:lnTo>
                    <a:pt x="17" y="206"/>
                  </a:lnTo>
                  <a:lnTo>
                    <a:pt x="11" y="208"/>
                  </a:lnTo>
                  <a:lnTo>
                    <a:pt x="10" y="216"/>
                  </a:lnTo>
                  <a:lnTo>
                    <a:pt x="15" y="214"/>
                  </a:lnTo>
                  <a:lnTo>
                    <a:pt x="15" y="221"/>
                  </a:lnTo>
                  <a:lnTo>
                    <a:pt x="19" y="240"/>
                  </a:lnTo>
                  <a:lnTo>
                    <a:pt x="17" y="242"/>
                  </a:lnTo>
                  <a:lnTo>
                    <a:pt x="11" y="244"/>
                  </a:lnTo>
                  <a:lnTo>
                    <a:pt x="8" y="252"/>
                  </a:lnTo>
                  <a:lnTo>
                    <a:pt x="0" y="255"/>
                  </a:lnTo>
                  <a:lnTo>
                    <a:pt x="0" y="257"/>
                  </a:lnTo>
                  <a:lnTo>
                    <a:pt x="121" y="248"/>
                  </a:lnTo>
                  <a:lnTo>
                    <a:pt x="184" y="242"/>
                  </a:lnTo>
                  <a:lnTo>
                    <a:pt x="184" y="242"/>
                  </a:lnTo>
                  <a:lnTo>
                    <a:pt x="184" y="240"/>
                  </a:lnTo>
                  <a:lnTo>
                    <a:pt x="310" y="231"/>
                  </a:lnTo>
                  <a:lnTo>
                    <a:pt x="408" y="220"/>
                  </a:lnTo>
                  <a:lnTo>
                    <a:pt x="485" y="208"/>
                  </a:lnTo>
                  <a:lnTo>
                    <a:pt x="521" y="206"/>
                  </a:lnTo>
                  <a:lnTo>
                    <a:pt x="521" y="178"/>
                  </a:lnTo>
                  <a:lnTo>
                    <a:pt x="534" y="174"/>
                  </a:lnTo>
                  <a:lnTo>
                    <a:pt x="540" y="169"/>
                  </a:lnTo>
                  <a:lnTo>
                    <a:pt x="542" y="159"/>
                  </a:lnTo>
                  <a:lnTo>
                    <a:pt x="543" y="152"/>
                  </a:lnTo>
                  <a:lnTo>
                    <a:pt x="549" y="144"/>
                  </a:lnTo>
                  <a:lnTo>
                    <a:pt x="564" y="137"/>
                  </a:lnTo>
                  <a:lnTo>
                    <a:pt x="577" y="137"/>
                  </a:lnTo>
                  <a:lnTo>
                    <a:pt x="583" y="133"/>
                  </a:lnTo>
                  <a:lnTo>
                    <a:pt x="604" y="114"/>
                  </a:lnTo>
                  <a:lnTo>
                    <a:pt x="617" y="105"/>
                  </a:lnTo>
                  <a:lnTo>
                    <a:pt x="622" y="105"/>
                  </a:lnTo>
                  <a:lnTo>
                    <a:pt x="626" y="99"/>
                  </a:lnTo>
                  <a:lnTo>
                    <a:pt x="630" y="84"/>
                  </a:lnTo>
                  <a:lnTo>
                    <a:pt x="637" y="86"/>
                  </a:lnTo>
                  <a:lnTo>
                    <a:pt x="637" y="80"/>
                  </a:lnTo>
                  <a:lnTo>
                    <a:pt x="641" y="77"/>
                  </a:lnTo>
                  <a:lnTo>
                    <a:pt x="647" y="73"/>
                  </a:lnTo>
                  <a:lnTo>
                    <a:pt x="654" y="79"/>
                  </a:lnTo>
                  <a:lnTo>
                    <a:pt x="658" y="79"/>
                  </a:lnTo>
                  <a:lnTo>
                    <a:pt x="666" y="71"/>
                  </a:lnTo>
                  <a:lnTo>
                    <a:pt x="668" y="65"/>
                  </a:lnTo>
                  <a:lnTo>
                    <a:pt x="675" y="60"/>
                  </a:lnTo>
                  <a:lnTo>
                    <a:pt x="688" y="54"/>
                  </a:lnTo>
                  <a:lnTo>
                    <a:pt x="694" y="60"/>
                  </a:lnTo>
                  <a:lnTo>
                    <a:pt x="699" y="52"/>
                  </a:lnTo>
                  <a:lnTo>
                    <a:pt x="705" y="37"/>
                  </a:lnTo>
                  <a:lnTo>
                    <a:pt x="711" y="32"/>
                  </a:lnTo>
                  <a:lnTo>
                    <a:pt x="718" y="28"/>
                  </a:lnTo>
                  <a:lnTo>
                    <a:pt x="720" y="17"/>
                  </a:lnTo>
                  <a:lnTo>
                    <a:pt x="720" y="9"/>
                  </a:lnTo>
                  <a:lnTo>
                    <a:pt x="722" y="0"/>
                  </a:lnTo>
                  <a:lnTo>
                    <a:pt x="713" y="0"/>
                  </a:lnTo>
                  <a:lnTo>
                    <a:pt x="686" y="7"/>
                  </a:lnTo>
                  <a:lnTo>
                    <a:pt x="651" y="11"/>
                  </a:lnTo>
                  <a:lnTo>
                    <a:pt x="594" y="20"/>
                  </a:lnTo>
                  <a:lnTo>
                    <a:pt x="579" y="20"/>
                  </a:lnTo>
                  <a:lnTo>
                    <a:pt x="553" y="24"/>
                  </a:lnTo>
                  <a:lnTo>
                    <a:pt x="543" y="28"/>
                  </a:lnTo>
                  <a:lnTo>
                    <a:pt x="513" y="30"/>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40" name="Freeform 85">
              <a:extLst>
                <a:ext uri="{FF2B5EF4-FFF2-40B4-BE49-F238E27FC236}">
                  <a16:creationId xmlns:a16="http://schemas.microsoft.com/office/drawing/2014/main" id="{8CD76ED3-BBC5-46DF-B548-D945E8B28FB2}"/>
                </a:ext>
              </a:extLst>
            </p:cNvPr>
            <p:cNvSpPr>
              <a:spLocks/>
            </p:cNvSpPr>
            <p:nvPr/>
          </p:nvSpPr>
          <p:spPr bwMode="auto">
            <a:xfrm>
              <a:off x="10164923" y="7929003"/>
              <a:ext cx="15710" cy="22818"/>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41" name="Freeform 86">
              <a:extLst>
                <a:ext uri="{FF2B5EF4-FFF2-40B4-BE49-F238E27FC236}">
                  <a16:creationId xmlns:a16="http://schemas.microsoft.com/office/drawing/2014/main" id="{2F1BF8D5-CAC4-4286-86CE-99234D158ABE}"/>
                </a:ext>
              </a:extLst>
            </p:cNvPr>
            <p:cNvSpPr>
              <a:spLocks/>
            </p:cNvSpPr>
            <p:nvPr/>
          </p:nvSpPr>
          <p:spPr bwMode="auto">
            <a:xfrm>
              <a:off x="10164923" y="7929003"/>
              <a:ext cx="15710" cy="22818"/>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42" name="Freeform 87">
              <a:extLst>
                <a:ext uri="{FF2B5EF4-FFF2-40B4-BE49-F238E27FC236}">
                  <a16:creationId xmlns:a16="http://schemas.microsoft.com/office/drawing/2014/main" id="{38A2C2EE-8B84-4C53-9476-C75A84FA5386}"/>
                </a:ext>
              </a:extLst>
            </p:cNvPr>
            <p:cNvSpPr>
              <a:spLocks/>
            </p:cNvSpPr>
            <p:nvPr/>
          </p:nvSpPr>
          <p:spPr bwMode="auto">
            <a:xfrm>
              <a:off x="10199486" y="7024820"/>
              <a:ext cx="1938788" cy="927004"/>
            </a:xfrm>
            <a:custGeom>
              <a:avLst/>
              <a:gdLst>
                <a:gd name="T0" fmla="*/ 568 w 617"/>
                <a:gd name="T1" fmla="*/ 103 h 325"/>
                <a:gd name="T2" fmla="*/ 555 w 617"/>
                <a:gd name="T3" fmla="*/ 67 h 325"/>
                <a:gd name="T4" fmla="*/ 551 w 617"/>
                <a:gd name="T5" fmla="*/ 52 h 325"/>
                <a:gd name="T6" fmla="*/ 532 w 617"/>
                <a:gd name="T7" fmla="*/ 39 h 325"/>
                <a:gd name="T8" fmla="*/ 513 w 617"/>
                <a:gd name="T9" fmla="*/ 24 h 325"/>
                <a:gd name="T10" fmla="*/ 495 w 617"/>
                <a:gd name="T11" fmla="*/ 37 h 325"/>
                <a:gd name="T12" fmla="*/ 472 w 617"/>
                <a:gd name="T13" fmla="*/ 34 h 325"/>
                <a:gd name="T14" fmla="*/ 455 w 617"/>
                <a:gd name="T15" fmla="*/ 41 h 325"/>
                <a:gd name="T16" fmla="*/ 423 w 617"/>
                <a:gd name="T17" fmla="*/ 32 h 325"/>
                <a:gd name="T18" fmla="*/ 401 w 617"/>
                <a:gd name="T19" fmla="*/ 9 h 325"/>
                <a:gd name="T20" fmla="*/ 367 w 617"/>
                <a:gd name="T21" fmla="*/ 0 h 325"/>
                <a:gd name="T22" fmla="*/ 357 w 617"/>
                <a:gd name="T23" fmla="*/ 17 h 325"/>
                <a:gd name="T24" fmla="*/ 361 w 617"/>
                <a:gd name="T25" fmla="*/ 37 h 325"/>
                <a:gd name="T26" fmla="*/ 325 w 617"/>
                <a:gd name="T27" fmla="*/ 47 h 325"/>
                <a:gd name="T28" fmla="*/ 312 w 617"/>
                <a:gd name="T29" fmla="*/ 58 h 325"/>
                <a:gd name="T30" fmla="*/ 308 w 617"/>
                <a:gd name="T31" fmla="*/ 81 h 325"/>
                <a:gd name="T32" fmla="*/ 291 w 617"/>
                <a:gd name="T33" fmla="*/ 103 h 325"/>
                <a:gd name="T34" fmla="*/ 280 w 617"/>
                <a:gd name="T35" fmla="*/ 124 h 325"/>
                <a:gd name="T36" fmla="*/ 260 w 617"/>
                <a:gd name="T37" fmla="*/ 133 h 325"/>
                <a:gd name="T38" fmla="*/ 239 w 617"/>
                <a:gd name="T39" fmla="*/ 118 h 325"/>
                <a:gd name="T40" fmla="*/ 229 w 617"/>
                <a:gd name="T41" fmla="*/ 135 h 325"/>
                <a:gd name="T42" fmla="*/ 224 w 617"/>
                <a:gd name="T43" fmla="*/ 156 h 325"/>
                <a:gd name="T44" fmla="*/ 205 w 617"/>
                <a:gd name="T45" fmla="*/ 143 h 325"/>
                <a:gd name="T46" fmla="*/ 188 w 617"/>
                <a:gd name="T47" fmla="*/ 158 h 325"/>
                <a:gd name="T48" fmla="*/ 177 w 617"/>
                <a:gd name="T49" fmla="*/ 161 h 325"/>
                <a:gd name="T50" fmla="*/ 139 w 617"/>
                <a:gd name="T51" fmla="*/ 158 h 325"/>
                <a:gd name="T52" fmla="*/ 134 w 617"/>
                <a:gd name="T53" fmla="*/ 159 h 325"/>
                <a:gd name="T54" fmla="*/ 117 w 617"/>
                <a:gd name="T55" fmla="*/ 169 h 325"/>
                <a:gd name="T56" fmla="*/ 105 w 617"/>
                <a:gd name="T57" fmla="*/ 176 h 325"/>
                <a:gd name="T58" fmla="*/ 100 w 617"/>
                <a:gd name="T59" fmla="*/ 197 h 325"/>
                <a:gd name="T60" fmla="*/ 87 w 617"/>
                <a:gd name="T61" fmla="*/ 214 h 325"/>
                <a:gd name="T62" fmla="*/ 70 w 617"/>
                <a:gd name="T63" fmla="*/ 229 h 325"/>
                <a:gd name="T64" fmla="*/ 79 w 617"/>
                <a:gd name="T65" fmla="*/ 248 h 325"/>
                <a:gd name="T66" fmla="*/ 62 w 617"/>
                <a:gd name="T67" fmla="*/ 252 h 325"/>
                <a:gd name="T68" fmla="*/ 34 w 617"/>
                <a:gd name="T69" fmla="*/ 244 h 325"/>
                <a:gd name="T70" fmla="*/ 17 w 617"/>
                <a:gd name="T71" fmla="*/ 267 h 325"/>
                <a:gd name="T72" fmla="*/ 21 w 617"/>
                <a:gd name="T73" fmla="*/ 284 h 325"/>
                <a:gd name="T74" fmla="*/ 21 w 617"/>
                <a:gd name="T75" fmla="*/ 306 h 325"/>
                <a:gd name="T76" fmla="*/ 2 w 617"/>
                <a:gd name="T77" fmla="*/ 315 h 325"/>
                <a:gd name="T78" fmla="*/ 119 w 617"/>
                <a:gd name="T79" fmla="*/ 308 h 325"/>
                <a:gd name="T80" fmla="*/ 135 w 617"/>
                <a:gd name="T81" fmla="*/ 297 h 325"/>
                <a:gd name="T82" fmla="*/ 250 w 617"/>
                <a:gd name="T83" fmla="*/ 284 h 325"/>
                <a:gd name="T84" fmla="*/ 357 w 617"/>
                <a:gd name="T85" fmla="*/ 274 h 325"/>
                <a:gd name="T86" fmla="*/ 449 w 617"/>
                <a:gd name="T87" fmla="*/ 265 h 325"/>
                <a:gd name="T88" fmla="*/ 502 w 617"/>
                <a:gd name="T89" fmla="*/ 252 h 325"/>
                <a:gd name="T90" fmla="*/ 532 w 617"/>
                <a:gd name="T91" fmla="*/ 237 h 325"/>
                <a:gd name="T92" fmla="*/ 547 w 617"/>
                <a:gd name="T93" fmla="*/ 221 h 325"/>
                <a:gd name="T94" fmla="*/ 562 w 617"/>
                <a:gd name="T95" fmla="*/ 203 h 325"/>
                <a:gd name="T96" fmla="*/ 590 w 617"/>
                <a:gd name="T97" fmla="*/ 171 h 325"/>
                <a:gd name="T98" fmla="*/ 588 w 617"/>
                <a:gd name="T99" fmla="*/ 12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7" h="325">
                  <a:moveTo>
                    <a:pt x="588" y="128"/>
                  </a:moveTo>
                  <a:lnTo>
                    <a:pt x="575" y="109"/>
                  </a:lnTo>
                  <a:lnTo>
                    <a:pt x="568" y="103"/>
                  </a:lnTo>
                  <a:lnTo>
                    <a:pt x="566" y="96"/>
                  </a:lnTo>
                  <a:lnTo>
                    <a:pt x="551" y="81"/>
                  </a:lnTo>
                  <a:lnTo>
                    <a:pt x="555" y="67"/>
                  </a:lnTo>
                  <a:lnTo>
                    <a:pt x="555" y="60"/>
                  </a:lnTo>
                  <a:lnTo>
                    <a:pt x="551" y="58"/>
                  </a:lnTo>
                  <a:lnTo>
                    <a:pt x="551" y="52"/>
                  </a:lnTo>
                  <a:lnTo>
                    <a:pt x="545" y="47"/>
                  </a:lnTo>
                  <a:lnTo>
                    <a:pt x="540" y="39"/>
                  </a:lnTo>
                  <a:lnTo>
                    <a:pt x="532" y="39"/>
                  </a:lnTo>
                  <a:lnTo>
                    <a:pt x="526" y="34"/>
                  </a:lnTo>
                  <a:lnTo>
                    <a:pt x="521" y="20"/>
                  </a:lnTo>
                  <a:lnTo>
                    <a:pt x="513" y="24"/>
                  </a:lnTo>
                  <a:lnTo>
                    <a:pt x="506" y="32"/>
                  </a:lnTo>
                  <a:lnTo>
                    <a:pt x="502" y="37"/>
                  </a:lnTo>
                  <a:lnTo>
                    <a:pt x="495" y="37"/>
                  </a:lnTo>
                  <a:lnTo>
                    <a:pt x="489" y="41"/>
                  </a:lnTo>
                  <a:lnTo>
                    <a:pt x="481" y="35"/>
                  </a:lnTo>
                  <a:lnTo>
                    <a:pt x="472" y="34"/>
                  </a:lnTo>
                  <a:lnTo>
                    <a:pt x="466" y="35"/>
                  </a:lnTo>
                  <a:lnTo>
                    <a:pt x="461" y="41"/>
                  </a:lnTo>
                  <a:lnTo>
                    <a:pt x="455" y="41"/>
                  </a:lnTo>
                  <a:lnTo>
                    <a:pt x="440" y="32"/>
                  </a:lnTo>
                  <a:lnTo>
                    <a:pt x="436" y="30"/>
                  </a:lnTo>
                  <a:lnTo>
                    <a:pt x="423" y="32"/>
                  </a:lnTo>
                  <a:lnTo>
                    <a:pt x="416" y="30"/>
                  </a:lnTo>
                  <a:lnTo>
                    <a:pt x="404" y="17"/>
                  </a:lnTo>
                  <a:lnTo>
                    <a:pt x="401" y="9"/>
                  </a:lnTo>
                  <a:lnTo>
                    <a:pt x="384" y="2"/>
                  </a:lnTo>
                  <a:lnTo>
                    <a:pt x="372" y="5"/>
                  </a:lnTo>
                  <a:lnTo>
                    <a:pt x="367" y="0"/>
                  </a:lnTo>
                  <a:lnTo>
                    <a:pt x="357" y="5"/>
                  </a:lnTo>
                  <a:lnTo>
                    <a:pt x="354" y="9"/>
                  </a:lnTo>
                  <a:lnTo>
                    <a:pt x="357" y="17"/>
                  </a:lnTo>
                  <a:lnTo>
                    <a:pt x="355" y="24"/>
                  </a:lnTo>
                  <a:lnTo>
                    <a:pt x="363" y="32"/>
                  </a:lnTo>
                  <a:lnTo>
                    <a:pt x="361" y="37"/>
                  </a:lnTo>
                  <a:lnTo>
                    <a:pt x="346" y="41"/>
                  </a:lnTo>
                  <a:lnTo>
                    <a:pt x="333" y="52"/>
                  </a:lnTo>
                  <a:lnTo>
                    <a:pt x="325" y="47"/>
                  </a:lnTo>
                  <a:lnTo>
                    <a:pt x="318" y="50"/>
                  </a:lnTo>
                  <a:lnTo>
                    <a:pt x="312" y="50"/>
                  </a:lnTo>
                  <a:lnTo>
                    <a:pt x="312" y="58"/>
                  </a:lnTo>
                  <a:lnTo>
                    <a:pt x="316" y="65"/>
                  </a:lnTo>
                  <a:lnTo>
                    <a:pt x="312" y="73"/>
                  </a:lnTo>
                  <a:lnTo>
                    <a:pt x="308" y="81"/>
                  </a:lnTo>
                  <a:lnTo>
                    <a:pt x="301" y="84"/>
                  </a:lnTo>
                  <a:lnTo>
                    <a:pt x="299" y="97"/>
                  </a:lnTo>
                  <a:lnTo>
                    <a:pt x="291" y="103"/>
                  </a:lnTo>
                  <a:lnTo>
                    <a:pt x="284" y="103"/>
                  </a:lnTo>
                  <a:lnTo>
                    <a:pt x="280" y="116"/>
                  </a:lnTo>
                  <a:lnTo>
                    <a:pt x="280" y="124"/>
                  </a:lnTo>
                  <a:lnTo>
                    <a:pt x="278" y="131"/>
                  </a:lnTo>
                  <a:lnTo>
                    <a:pt x="273" y="135"/>
                  </a:lnTo>
                  <a:lnTo>
                    <a:pt x="260" y="133"/>
                  </a:lnTo>
                  <a:lnTo>
                    <a:pt x="252" y="131"/>
                  </a:lnTo>
                  <a:lnTo>
                    <a:pt x="246" y="120"/>
                  </a:lnTo>
                  <a:lnTo>
                    <a:pt x="239" y="118"/>
                  </a:lnTo>
                  <a:lnTo>
                    <a:pt x="243" y="124"/>
                  </a:lnTo>
                  <a:lnTo>
                    <a:pt x="235" y="129"/>
                  </a:lnTo>
                  <a:lnTo>
                    <a:pt x="229" y="135"/>
                  </a:lnTo>
                  <a:lnTo>
                    <a:pt x="231" y="143"/>
                  </a:lnTo>
                  <a:lnTo>
                    <a:pt x="226" y="150"/>
                  </a:lnTo>
                  <a:lnTo>
                    <a:pt x="224" y="156"/>
                  </a:lnTo>
                  <a:lnTo>
                    <a:pt x="216" y="152"/>
                  </a:lnTo>
                  <a:lnTo>
                    <a:pt x="211" y="150"/>
                  </a:lnTo>
                  <a:lnTo>
                    <a:pt x="205" y="143"/>
                  </a:lnTo>
                  <a:lnTo>
                    <a:pt x="199" y="148"/>
                  </a:lnTo>
                  <a:lnTo>
                    <a:pt x="192" y="152"/>
                  </a:lnTo>
                  <a:lnTo>
                    <a:pt x="188" y="158"/>
                  </a:lnTo>
                  <a:lnTo>
                    <a:pt x="188" y="161"/>
                  </a:lnTo>
                  <a:lnTo>
                    <a:pt x="184" y="167"/>
                  </a:lnTo>
                  <a:lnTo>
                    <a:pt x="177" y="161"/>
                  </a:lnTo>
                  <a:lnTo>
                    <a:pt x="156" y="154"/>
                  </a:lnTo>
                  <a:lnTo>
                    <a:pt x="149" y="158"/>
                  </a:lnTo>
                  <a:lnTo>
                    <a:pt x="139" y="158"/>
                  </a:lnTo>
                  <a:lnTo>
                    <a:pt x="143" y="165"/>
                  </a:lnTo>
                  <a:lnTo>
                    <a:pt x="135" y="167"/>
                  </a:lnTo>
                  <a:lnTo>
                    <a:pt x="134" y="159"/>
                  </a:lnTo>
                  <a:lnTo>
                    <a:pt x="128" y="163"/>
                  </a:lnTo>
                  <a:lnTo>
                    <a:pt x="113" y="161"/>
                  </a:lnTo>
                  <a:lnTo>
                    <a:pt x="117" y="169"/>
                  </a:lnTo>
                  <a:lnTo>
                    <a:pt x="113" y="175"/>
                  </a:lnTo>
                  <a:lnTo>
                    <a:pt x="105" y="175"/>
                  </a:lnTo>
                  <a:lnTo>
                    <a:pt x="105" y="176"/>
                  </a:lnTo>
                  <a:lnTo>
                    <a:pt x="102" y="184"/>
                  </a:lnTo>
                  <a:lnTo>
                    <a:pt x="98" y="190"/>
                  </a:lnTo>
                  <a:lnTo>
                    <a:pt x="100" y="197"/>
                  </a:lnTo>
                  <a:lnTo>
                    <a:pt x="104" y="205"/>
                  </a:lnTo>
                  <a:lnTo>
                    <a:pt x="100" y="210"/>
                  </a:lnTo>
                  <a:lnTo>
                    <a:pt x="87" y="214"/>
                  </a:lnTo>
                  <a:lnTo>
                    <a:pt x="79" y="220"/>
                  </a:lnTo>
                  <a:lnTo>
                    <a:pt x="73" y="221"/>
                  </a:lnTo>
                  <a:lnTo>
                    <a:pt x="70" y="229"/>
                  </a:lnTo>
                  <a:lnTo>
                    <a:pt x="72" y="235"/>
                  </a:lnTo>
                  <a:lnTo>
                    <a:pt x="77" y="242"/>
                  </a:lnTo>
                  <a:lnTo>
                    <a:pt x="79" y="248"/>
                  </a:lnTo>
                  <a:lnTo>
                    <a:pt x="73" y="257"/>
                  </a:lnTo>
                  <a:lnTo>
                    <a:pt x="68" y="255"/>
                  </a:lnTo>
                  <a:lnTo>
                    <a:pt x="62" y="252"/>
                  </a:lnTo>
                  <a:lnTo>
                    <a:pt x="49" y="248"/>
                  </a:lnTo>
                  <a:lnTo>
                    <a:pt x="41" y="244"/>
                  </a:lnTo>
                  <a:lnTo>
                    <a:pt x="34" y="244"/>
                  </a:lnTo>
                  <a:lnTo>
                    <a:pt x="28" y="246"/>
                  </a:lnTo>
                  <a:lnTo>
                    <a:pt x="17" y="259"/>
                  </a:lnTo>
                  <a:lnTo>
                    <a:pt x="17" y="267"/>
                  </a:lnTo>
                  <a:lnTo>
                    <a:pt x="21" y="270"/>
                  </a:lnTo>
                  <a:lnTo>
                    <a:pt x="23" y="276"/>
                  </a:lnTo>
                  <a:lnTo>
                    <a:pt x="21" y="284"/>
                  </a:lnTo>
                  <a:lnTo>
                    <a:pt x="23" y="293"/>
                  </a:lnTo>
                  <a:lnTo>
                    <a:pt x="17" y="299"/>
                  </a:lnTo>
                  <a:lnTo>
                    <a:pt x="21" y="306"/>
                  </a:lnTo>
                  <a:lnTo>
                    <a:pt x="17" y="315"/>
                  </a:lnTo>
                  <a:lnTo>
                    <a:pt x="10" y="314"/>
                  </a:lnTo>
                  <a:lnTo>
                    <a:pt x="2" y="315"/>
                  </a:lnTo>
                  <a:lnTo>
                    <a:pt x="0" y="325"/>
                  </a:lnTo>
                  <a:lnTo>
                    <a:pt x="119" y="315"/>
                  </a:lnTo>
                  <a:lnTo>
                    <a:pt x="119" y="308"/>
                  </a:lnTo>
                  <a:lnTo>
                    <a:pt x="113" y="295"/>
                  </a:lnTo>
                  <a:lnTo>
                    <a:pt x="128" y="295"/>
                  </a:lnTo>
                  <a:lnTo>
                    <a:pt x="135" y="297"/>
                  </a:lnTo>
                  <a:lnTo>
                    <a:pt x="171" y="293"/>
                  </a:lnTo>
                  <a:lnTo>
                    <a:pt x="207" y="289"/>
                  </a:lnTo>
                  <a:lnTo>
                    <a:pt x="250" y="284"/>
                  </a:lnTo>
                  <a:lnTo>
                    <a:pt x="291" y="282"/>
                  </a:lnTo>
                  <a:lnTo>
                    <a:pt x="333" y="278"/>
                  </a:lnTo>
                  <a:lnTo>
                    <a:pt x="357" y="274"/>
                  </a:lnTo>
                  <a:lnTo>
                    <a:pt x="395" y="272"/>
                  </a:lnTo>
                  <a:lnTo>
                    <a:pt x="423" y="268"/>
                  </a:lnTo>
                  <a:lnTo>
                    <a:pt x="449" y="265"/>
                  </a:lnTo>
                  <a:lnTo>
                    <a:pt x="479" y="263"/>
                  </a:lnTo>
                  <a:lnTo>
                    <a:pt x="489" y="259"/>
                  </a:lnTo>
                  <a:lnTo>
                    <a:pt x="502" y="252"/>
                  </a:lnTo>
                  <a:lnTo>
                    <a:pt x="510" y="250"/>
                  </a:lnTo>
                  <a:lnTo>
                    <a:pt x="517" y="244"/>
                  </a:lnTo>
                  <a:lnTo>
                    <a:pt x="532" y="237"/>
                  </a:lnTo>
                  <a:lnTo>
                    <a:pt x="534" y="231"/>
                  </a:lnTo>
                  <a:lnTo>
                    <a:pt x="542" y="225"/>
                  </a:lnTo>
                  <a:lnTo>
                    <a:pt x="547" y="221"/>
                  </a:lnTo>
                  <a:lnTo>
                    <a:pt x="553" y="214"/>
                  </a:lnTo>
                  <a:lnTo>
                    <a:pt x="553" y="208"/>
                  </a:lnTo>
                  <a:lnTo>
                    <a:pt x="562" y="203"/>
                  </a:lnTo>
                  <a:lnTo>
                    <a:pt x="562" y="195"/>
                  </a:lnTo>
                  <a:lnTo>
                    <a:pt x="566" y="188"/>
                  </a:lnTo>
                  <a:lnTo>
                    <a:pt x="590" y="171"/>
                  </a:lnTo>
                  <a:lnTo>
                    <a:pt x="617" y="139"/>
                  </a:lnTo>
                  <a:lnTo>
                    <a:pt x="604" y="139"/>
                  </a:lnTo>
                  <a:lnTo>
                    <a:pt x="588" y="128"/>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48" name="Freeform 94">
              <a:extLst>
                <a:ext uri="{FF2B5EF4-FFF2-40B4-BE49-F238E27FC236}">
                  <a16:creationId xmlns:a16="http://schemas.microsoft.com/office/drawing/2014/main" id="{122DF59D-B4A4-4286-BE72-19CADC9DB18B}"/>
                </a:ext>
              </a:extLst>
            </p:cNvPr>
            <p:cNvSpPr>
              <a:spLocks/>
            </p:cNvSpPr>
            <p:nvPr/>
          </p:nvSpPr>
          <p:spPr bwMode="auto">
            <a:xfrm>
              <a:off x="10513714" y="6226168"/>
              <a:ext cx="826418" cy="1297808"/>
            </a:xfrm>
            <a:custGeom>
              <a:avLst/>
              <a:gdLst>
                <a:gd name="T0" fmla="*/ 24 w 263"/>
                <a:gd name="T1" fmla="*/ 289 h 455"/>
                <a:gd name="T2" fmla="*/ 24 w 263"/>
                <a:gd name="T3" fmla="*/ 304 h 455"/>
                <a:gd name="T4" fmla="*/ 30 w 263"/>
                <a:gd name="T5" fmla="*/ 319 h 455"/>
                <a:gd name="T6" fmla="*/ 35 w 263"/>
                <a:gd name="T7" fmla="*/ 332 h 455"/>
                <a:gd name="T8" fmla="*/ 37 w 263"/>
                <a:gd name="T9" fmla="*/ 355 h 455"/>
                <a:gd name="T10" fmla="*/ 30 w 263"/>
                <a:gd name="T11" fmla="*/ 370 h 455"/>
                <a:gd name="T12" fmla="*/ 20 w 263"/>
                <a:gd name="T13" fmla="*/ 391 h 455"/>
                <a:gd name="T14" fmla="*/ 7 w 263"/>
                <a:gd name="T15" fmla="*/ 404 h 455"/>
                <a:gd name="T16" fmla="*/ 7 w 263"/>
                <a:gd name="T17" fmla="*/ 411 h 455"/>
                <a:gd name="T18" fmla="*/ 4 w 263"/>
                <a:gd name="T19" fmla="*/ 426 h 455"/>
                <a:gd name="T20" fmla="*/ 0 w 263"/>
                <a:gd name="T21" fmla="*/ 447 h 455"/>
                <a:gd name="T22" fmla="*/ 13 w 263"/>
                <a:gd name="T23" fmla="*/ 455 h 455"/>
                <a:gd name="T24" fmla="*/ 13 w 263"/>
                <a:gd name="T25" fmla="*/ 441 h 455"/>
                <a:gd name="T26" fmla="*/ 34 w 263"/>
                <a:gd name="T27" fmla="*/ 439 h 455"/>
                <a:gd name="T28" fmla="*/ 43 w 263"/>
                <a:gd name="T29" fmla="*/ 445 h 455"/>
                <a:gd name="T30" fmla="*/ 49 w 263"/>
                <a:gd name="T31" fmla="*/ 438 h 455"/>
                <a:gd name="T32" fmla="*/ 77 w 263"/>
                <a:gd name="T33" fmla="*/ 441 h 455"/>
                <a:gd name="T34" fmla="*/ 88 w 263"/>
                <a:gd name="T35" fmla="*/ 441 h 455"/>
                <a:gd name="T36" fmla="*/ 92 w 263"/>
                <a:gd name="T37" fmla="*/ 432 h 455"/>
                <a:gd name="T38" fmla="*/ 105 w 263"/>
                <a:gd name="T39" fmla="*/ 423 h 455"/>
                <a:gd name="T40" fmla="*/ 116 w 263"/>
                <a:gd name="T41" fmla="*/ 432 h 455"/>
                <a:gd name="T42" fmla="*/ 126 w 263"/>
                <a:gd name="T43" fmla="*/ 430 h 455"/>
                <a:gd name="T44" fmla="*/ 129 w 263"/>
                <a:gd name="T45" fmla="*/ 415 h 455"/>
                <a:gd name="T46" fmla="*/ 143 w 263"/>
                <a:gd name="T47" fmla="*/ 404 h 455"/>
                <a:gd name="T48" fmla="*/ 146 w 263"/>
                <a:gd name="T49" fmla="*/ 400 h 455"/>
                <a:gd name="T50" fmla="*/ 160 w 263"/>
                <a:gd name="T51" fmla="*/ 413 h 455"/>
                <a:gd name="T52" fmla="*/ 178 w 263"/>
                <a:gd name="T53" fmla="*/ 411 h 455"/>
                <a:gd name="T54" fmla="*/ 180 w 263"/>
                <a:gd name="T55" fmla="*/ 396 h 455"/>
                <a:gd name="T56" fmla="*/ 191 w 263"/>
                <a:gd name="T57" fmla="*/ 383 h 455"/>
                <a:gd name="T58" fmla="*/ 201 w 263"/>
                <a:gd name="T59" fmla="*/ 364 h 455"/>
                <a:gd name="T60" fmla="*/ 212 w 263"/>
                <a:gd name="T61" fmla="*/ 353 h 455"/>
                <a:gd name="T62" fmla="*/ 212 w 263"/>
                <a:gd name="T63" fmla="*/ 338 h 455"/>
                <a:gd name="T64" fmla="*/ 218 w 263"/>
                <a:gd name="T65" fmla="*/ 330 h 455"/>
                <a:gd name="T66" fmla="*/ 233 w 263"/>
                <a:gd name="T67" fmla="*/ 332 h 455"/>
                <a:gd name="T68" fmla="*/ 261 w 263"/>
                <a:gd name="T69" fmla="*/ 317 h 455"/>
                <a:gd name="T70" fmla="*/ 255 w 263"/>
                <a:gd name="T71" fmla="*/ 304 h 455"/>
                <a:gd name="T72" fmla="*/ 254 w 263"/>
                <a:gd name="T73" fmla="*/ 289 h 455"/>
                <a:gd name="T74" fmla="*/ 237 w 263"/>
                <a:gd name="T75" fmla="*/ 105 h 455"/>
                <a:gd name="T76" fmla="*/ 216 w 263"/>
                <a:gd name="T77" fmla="*/ 0 h 455"/>
                <a:gd name="T78" fmla="*/ 66 w 263"/>
                <a:gd name="T79" fmla="*/ 16 h 455"/>
                <a:gd name="T80" fmla="*/ 47 w 263"/>
                <a:gd name="T81" fmla="*/ 28 h 455"/>
                <a:gd name="T82" fmla="*/ 26 w 263"/>
                <a:gd name="T83" fmla="*/ 37 h 455"/>
                <a:gd name="T84" fmla="*/ 7 w 263"/>
                <a:gd name="T85" fmla="*/ 28 h 455"/>
                <a:gd name="T86" fmla="*/ 32 w 263"/>
                <a:gd name="T87" fmla="*/ 28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455">
                  <a:moveTo>
                    <a:pt x="32" y="282"/>
                  </a:moveTo>
                  <a:lnTo>
                    <a:pt x="24" y="289"/>
                  </a:lnTo>
                  <a:lnTo>
                    <a:pt x="28" y="297"/>
                  </a:lnTo>
                  <a:lnTo>
                    <a:pt x="24" y="304"/>
                  </a:lnTo>
                  <a:lnTo>
                    <a:pt x="24" y="312"/>
                  </a:lnTo>
                  <a:lnTo>
                    <a:pt x="30" y="319"/>
                  </a:lnTo>
                  <a:lnTo>
                    <a:pt x="35" y="327"/>
                  </a:lnTo>
                  <a:lnTo>
                    <a:pt x="35" y="332"/>
                  </a:lnTo>
                  <a:lnTo>
                    <a:pt x="39" y="347"/>
                  </a:lnTo>
                  <a:lnTo>
                    <a:pt x="37" y="355"/>
                  </a:lnTo>
                  <a:lnTo>
                    <a:pt x="35" y="355"/>
                  </a:lnTo>
                  <a:lnTo>
                    <a:pt x="30" y="370"/>
                  </a:lnTo>
                  <a:lnTo>
                    <a:pt x="28" y="376"/>
                  </a:lnTo>
                  <a:lnTo>
                    <a:pt x="20" y="391"/>
                  </a:lnTo>
                  <a:lnTo>
                    <a:pt x="15" y="398"/>
                  </a:lnTo>
                  <a:lnTo>
                    <a:pt x="7" y="404"/>
                  </a:lnTo>
                  <a:lnTo>
                    <a:pt x="7" y="411"/>
                  </a:lnTo>
                  <a:lnTo>
                    <a:pt x="7" y="411"/>
                  </a:lnTo>
                  <a:lnTo>
                    <a:pt x="5" y="426"/>
                  </a:lnTo>
                  <a:lnTo>
                    <a:pt x="4" y="426"/>
                  </a:lnTo>
                  <a:lnTo>
                    <a:pt x="4" y="439"/>
                  </a:lnTo>
                  <a:lnTo>
                    <a:pt x="0" y="447"/>
                  </a:lnTo>
                  <a:lnTo>
                    <a:pt x="5" y="455"/>
                  </a:lnTo>
                  <a:lnTo>
                    <a:pt x="13" y="455"/>
                  </a:lnTo>
                  <a:lnTo>
                    <a:pt x="17" y="449"/>
                  </a:lnTo>
                  <a:lnTo>
                    <a:pt x="13" y="441"/>
                  </a:lnTo>
                  <a:lnTo>
                    <a:pt x="28" y="443"/>
                  </a:lnTo>
                  <a:lnTo>
                    <a:pt x="34" y="439"/>
                  </a:lnTo>
                  <a:lnTo>
                    <a:pt x="35" y="447"/>
                  </a:lnTo>
                  <a:lnTo>
                    <a:pt x="43" y="445"/>
                  </a:lnTo>
                  <a:lnTo>
                    <a:pt x="39" y="438"/>
                  </a:lnTo>
                  <a:lnTo>
                    <a:pt x="49" y="438"/>
                  </a:lnTo>
                  <a:lnTo>
                    <a:pt x="56" y="434"/>
                  </a:lnTo>
                  <a:lnTo>
                    <a:pt x="77" y="441"/>
                  </a:lnTo>
                  <a:lnTo>
                    <a:pt x="84" y="447"/>
                  </a:lnTo>
                  <a:lnTo>
                    <a:pt x="88" y="441"/>
                  </a:lnTo>
                  <a:lnTo>
                    <a:pt x="88" y="438"/>
                  </a:lnTo>
                  <a:lnTo>
                    <a:pt x="92" y="432"/>
                  </a:lnTo>
                  <a:lnTo>
                    <a:pt x="99" y="428"/>
                  </a:lnTo>
                  <a:lnTo>
                    <a:pt x="105" y="423"/>
                  </a:lnTo>
                  <a:lnTo>
                    <a:pt x="111" y="430"/>
                  </a:lnTo>
                  <a:lnTo>
                    <a:pt x="116" y="432"/>
                  </a:lnTo>
                  <a:lnTo>
                    <a:pt x="124" y="436"/>
                  </a:lnTo>
                  <a:lnTo>
                    <a:pt x="126" y="430"/>
                  </a:lnTo>
                  <a:lnTo>
                    <a:pt x="131" y="423"/>
                  </a:lnTo>
                  <a:lnTo>
                    <a:pt x="129" y="415"/>
                  </a:lnTo>
                  <a:lnTo>
                    <a:pt x="135" y="409"/>
                  </a:lnTo>
                  <a:lnTo>
                    <a:pt x="143" y="404"/>
                  </a:lnTo>
                  <a:lnTo>
                    <a:pt x="139" y="398"/>
                  </a:lnTo>
                  <a:lnTo>
                    <a:pt x="146" y="400"/>
                  </a:lnTo>
                  <a:lnTo>
                    <a:pt x="152" y="411"/>
                  </a:lnTo>
                  <a:lnTo>
                    <a:pt x="160" y="413"/>
                  </a:lnTo>
                  <a:lnTo>
                    <a:pt x="173" y="415"/>
                  </a:lnTo>
                  <a:lnTo>
                    <a:pt x="178" y="411"/>
                  </a:lnTo>
                  <a:lnTo>
                    <a:pt x="180" y="404"/>
                  </a:lnTo>
                  <a:lnTo>
                    <a:pt x="180" y="396"/>
                  </a:lnTo>
                  <a:lnTo>
                    <a:pt x="184" y="383"/>
                  </a:lnTo>
                  <a:lnTo>
                    <a:pt x="191" y="383"/>
                  </a:lnTo>
                  <a:lnTo>
                    <a:pt x="199" y="377"/>
                  </a:lnTo>
                  <a:lnTo>
                    <a:pt x="201" y="364"/>
                  </a:lnTo>
                  <a:lnTo>
                    <a:pt x="208" y="361"/>
                  </a:lnTo>
                  <a:lnTo>
                    <a:pt x="212" y="353"/>
                  </a:lnTo>
                  <a:lnTo>
                    <a:pt x="216" y="345"/>
                  </a:lnTo>
                  <a:lnTo>
                    <a:pt x="212" y="338"/>
                  </a:lnTo>
                  <a:lnTo>
                    <a:pt x="212" y="330"/>
                  </a:lnTo>
                  <a:lnTo>
                    <a:pt x="218" y="330"/>
                  </a:lnTo>
                  <a:lnTo>
                    <a:pt x="225" y="327"/>
                  </a:lnTo>
                  <a:lnTo>
                    <a:pt x="233" y="332"/>
                  </a:lnTo>
                  <a:lnTo>
                    <a:pt x="246" y="321"/>
                  </a:lnTo>
                  <a:lnTo>
                    <a:pt x="261" y="317"/>
                  </a:lnTo>
                  <a:lnTo>
                    <a:pt x="263" y="312"/>
                  </a:lnTo>
                  <a:lnTo>
                    <a:pt x="255" y="304"/>
                  </a:lnTo>
                  <a:lnTo>
                    <a:pt x="257" y="297"/>
                  </a:lnTo>
                  <a:lnTo>
                    <a:pt x="254" y="289"/>
                  </a:lnTo>
                  <a:lnTo>
                    <a:pt x="257" y="285"/>
                  </a:lnTo>
                  <a:lnTo>
                    <a:pt x="237" y="105"/>
                  </a:lnTo>
                  <a:lnTo>
                    <a:pt x="223" y="5"/>
                  </a:lnTo>
                  <a:lnTo>
                    <a:pt x="216" y="0"/>
                  </a:lnTo>
                  <a:lnTo>
                    <a:pt x="103" y="13"/>
                  </a:lnTo>
                  <a:lnTo>
                    <a:pt x="66" y="16"/>
                  </a:lnTo>
                  <a:lnTo>
                    <a:pt x="62" y="16"/>
                  </a:lnTo>
                  <a:lnTo>
                    <a:pt x="47" y="28"/>
                  </a:lnTo>
                  <a:lnTo>
                    <a:pt x="34" y="35"/>
                  </a:lnTo>
                  <a:lnTo>
                    <a:pt x="26" y="37"/>
                  </a:lnTo>
                  <a:lnTo>
                    <a:pt x="17" y="35"/>
                  </a:lnTo>
                  <a:lnTo>
                    <a:pt x="7" y="28"/>
                  </a:lnTo>
                  <a:lnTo>
                    <a:pt x="7" y="32"/>
                  </a:lnTo>
                  <a:lnTo>
                    <a:pt x="32" y="282"/>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143" name="Freeform 99">
              <a:extLst>
                <a:ext uri="{FF2B5EF4-FFF2-40B4-BE49-F238E27FC236}">
                  <a16:creationId xmlns:a16="http://schemas.microsoft.com/office/drawing/2014/main" id="{E9632A6D-1018-4826-9348-20B6D1A78F8D}"/>
                </a:ext>
              </a:extLst>
            </p:cNvPr>
            <p:cNvSpPr>
              <a:spLocks/>
            </p:cNvSpPr>
            <p:nvPr/>
          </p:nvSpPr>
          <p:spPr bwMode="auto">
            <a:xfrm>
              <a:off x="12952126" y="11291894"/>
              <a:ext cx="12570" cy="11409"/>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44" name="Freeform 100">
              <a:extLst>
                <a:ext uri="{FF2B5EF4-FFF2-40B4-BE49-F238E27FC236}">
                  <a16:creationId xmlns:a16="http://schemas.microsoft.com/office/drawing/2014/main" id="{7719030C-0FC2-4987-9F7C-1F05FA54B2AF}"/>
                </a:ext>
              </a:extLst>
            </p:cNvPr>
            <p:cNvSpPr>
              <a:spLocks/>
            </p:cNvSpPr>
            <p:nvPr/>
          </p:nvSpPr>
          <p:spPr bwMode="auto">
            <a:xfrm>
              <a:off x="12952126" y="11291894"/>
              <a:ext cx="12570" cy="11409"/>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45" name="Freeform 101">
              <a:extLst>
                <a:ext uri="{FF2B5EF4-FFF2-40B4-BE49-F238E27FC236}">
                  <a16:creationId xmlns:a16="http://schemas.microsoft.com/office/drawing/2014/main" id="{0ADC715F-ED1D-4D45-83F0-C55F23F1205F}"/>
                </a:ext>
              </a:extLst>
            </p:cNvPr>
            <p:cNvSpPr>
              <a:spLocks/>
            </p:cNvSpPr>
            <p:nvPr/>
          </p:nvSpPr>
          <p:spPr bwMode="auto">
            <a:xfrm>
              <a:off x="13178368" y="11194913"/>
              <a:ext cx="15710" cy="11409"/>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46" name="Freeform 102">
              <a:extLst>
                <a:ext uri="{FF2B5EF4-FFF2-40B4-BE49-F238E27FC236}">
                  <a16:creationId xmlns:a16="http://schemas.microsoft.com/office/drawing/2014/main" id="{F480A0DE-C9F7-4CE2-8A64-E658DC1D3A41}"/>
                </a:ext>
              </a:extLst>
            </p:cNvPr>
            <p:cNvSpPr>
              <a:spLocks/>
            </p:cNvSpPr>
            <p:nvPr/>
          </p:nvSpPr>
          <p:spPr bwMode="auto">
            <a:xfrm>
              <a:off x="13178368" y="11194913"/>
              <a:ext cx="15710" cy="11409"/>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47" name="Freeform 103">
              <a:extLst>
                <a:ext uri="{FF2B5EF4-FFF2-40B4-BE49-F238E27FC236}">
                  <a16:creationId xmlns:a16="http://schemas.microsoft.com/office/drawing/2014/main" id="{26BB84DB-C4ED-472D-AF92-A46E129FDEE3}"/>
                </a:ext>
              </a:extLst>
            </p:cNvPr>
            <p:cNvSpPr>
              <a:spLocks/>
            </p:cNvSpPr>
            <p:nvPr/>
          </p:nvSpPr>
          <p:spPr bwMode="auto">
            <a:xfrm>
              <a:off x="12870426" y="11340381"/>
              <a:ext cx="21997" cy="11409"/>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48" name="Freeform 104">
              <a:extLst>
                <a:ext uri="{FF2B5EF4-FFF2-40B4-BE49-F238E27FC236}">
                  <a16:creationId xmlns:a16="http://schemas.microsoft.com/office/drawing/2014/main" id="{0525C9C2-68E9-45BF-A42F-132F48376BFB}"/>
                </a:ext>
              </a:extLst>
            </p:cNvPr>
            <p:cNvSpPr>
              <a:spLocks/>
            </p:cNvSpPr>
            <p:nvPr/>
          </p:nvSpPr>
          <p:spPr bwMode="auto">
            <a:xfrm>
              <a:off x="12870426" y="11340381"/>
              <a:ext cx="21997" cy="11409"/>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49" name="Freeform 105">
              <a:extLst>
                <a:ext uri="{FF2B5EF4-FFF2-40B4-BE49-F238E27FC236}">
                  <a16:creationId xmlns:a16="http://schemas.microsoft.com/office/drawing/2014/main" id="{7ED1F19A-A507-4DAB-913D-73F90B3CC4DC}"/>
                </a:ext>
              </a:extLst>
            </p:cNvPr>
            <p:cNvSpPr>
              <a:spLocks/>
            </p:cNvSpPr>
            <p:nvPr/>
          </p:nvSpPr>
          <p:spPr bwMode="auto">
            <a:xfrm>
              <a:off x="12983549" y="11271925"/>
              <a:ext cx="28280" cy="25670"/>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50" name="Freeform 106">
              <a:extLst>
                <a:ext uri="{FF2B5EF4-FFF2-40B4-BE49-F238E27FC236}">
                  <a16:creationId xmlns:a16="http://schemas.microsoft.com/office/drawing/2014/main" id="{D7D59D4E-73A0-4A54-9301-7148E2C8C007}"/>
                </a:ext>
              </a:extLst>
            </p:cNvPr>
            <p:cNvSpPr>
              <a:spLocks/>
            </p:cNvSpPr>
            <p:nvPr/>
          </p:nvSpPr>
          <p:spPr bwMode="auto">
            <a:xfrm>
              <a:off x="12983549" y="11271925"/>
              <a:ext cx="28280" cy="25670"/>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51" name="Freeform 107">
              <a:extLst>
                <a:ext uri="{FF2B5EF4-FFF2-40B4-BE49-F238E27FC236}">
                  <a16:creationId xmlns:a16="http://schemas.microsoft.com/office/drawing/2014/main" id="{D96F32B1-EC97-4FF6-8D47-3A6EDB1E84BE}"/>
                </a:ext>
              </a:extLst>
            </p:cNvPr>
            <p:cNvSpPr>
              <a:spLocks/>
            </p:cNvSpPr>
            <p:nvPr/>
          </p:nvSpPr>
          <p:spPr bwMode="auto">
            <a:xfrm>
              <a:off x="10868792" y="9463553"/>
              <a:ext cx="2444695" cy="1682870"/>
            </a:xfrm>
            <a:custGeom>
              <a:avLst/>
              <a:gdLst>
                <a:gd name="T0" fmla="*/ 516 w 778"/>
                <a:gd name="T1" fmla="*/ 6 h 590"/>
                <a:gd name="T2" fmla="*/ 516 w 778"/>
                <a:gd name="T3" fmla="*/ 32 h 590"/>
                <a:gd name="T4" fmla="*/ 490 w 778"/>
                <a:gd name="T5" fmla="*/ 32 h 590"/>
                <a:gd name="T6" fmla="*/ 94 w 778"/>
                <a:gd name="T7" fmla="*/ 38 h 590"/>
                <a:gd name="T8" fmla="*/ 16 w 778"/>
                <a:gd name="T9" fmla="*/ 77 h 590"/>
                <a:gd name="T10" fmla="*/ 30 w 778"/>
                <a:gd name="T11" fmla="*/ 103 h 590"/>
                <a:gd name="T12" fmla="*/ 31 w 778"/>
                <a:gd name="T13" fmla="*/ 118 h 590"/>
                <a:gd name="T14" fmla="*/ 47 w 778"/>
                <a:gd name="T15" fmla="*/ 94 h 590"/>
                <a:gd name="T16" fmla="*/ 62 w 778"/>
                <a:gd name="T17" fmla="*/ 92 h 590"/>
                <a:gd name="T18" fmla="*/ 58 w 778"/>
                <a:gd name="T19" fmla="*/ 109 h 590"/>
                <a:gd name="T20" fmla="*/ 116 w 778"/>
                <a:gd name="T21" fmla="*/ 94 h 590"/>
                <a:gd name="T22" fmla="*/ 139 w 778"/>
                <a:gd name="T23" fmla="*/ 98 h 590"/>
                <a:gd name="T24" fmla="*/ 116 w 778"/>
                <a:gd name="T25" fmla="*/ 102 h 590"/>
                <a:gd name="T26" fmla="*/ 180 w 778"/>
                <a:gd name="T27" fmla="*/ 115 h 590"/>
                <a:gd name="T28" fmla="*/ 195 w 778"/>
                <a:gd name="T29" fmla="*/ 100 h 590"/>
                <a:gd name="T30" fmla="*/ 203 w 778"/>
                <a:gd name="T31" fmla="*/ 120 h 590"/>
                <a:gd name="T32" fmla="*/ 188 w 778"/>
                <a:gd name="T33" fmla="*/ 120 h 590"/>
                <a:gd name="T34" fmla="*/ 208 w 778"/>
                <a:gd name="T35" fmla="*/ 137 h 590"/>
                <a:gd name="T36" fmla="*/ 221 w 778"/>
                <a:gd name="T37" fmla="*/ 162 h 590"/>
                <a:gd name="T38" fmla="*/ 225 w 778"/>
                <a:gd name="T39" fmla="*/ 165 h 590"/>
                <a:gd name="T40" fmla="*/ 257 w 778"/>
                <a:gd name="T41" fmla="*/ 154 h 590"/>
                <a:gd name="T42" fmla="*/ 300 w 778"/>
                <a:gd name="T43" fmla="*/ 132 h 590"/>
                <a:gd name="T44" fmla="*/ 312 w 778"/>
                <a:gd name="T45" fmla="*/ 124 h 590"/>
                <a:gd name="T46" fmla="*/ 338 w 778"/>
                <a:gd name="T47" fmla="*/ 105 h 590"/>
                <a:gd name="T48" fmla="*/ 389 w 778"/>
                <a:gd name="T49" fmla="*/ 137 h 590"/>
                <a:gd name="T50" fmla="*/ 432 w 778"/>
                <a:gd name="T51" fmla="*/ 179 h 590"/>
                <a:gd name="T52" fmla="*/ 475 w 778"/>
                <a:gd name="T53" fmla="*/ 199 h 590"/>
                <a:gd name="T54" fmla="*/ 488 w 778"/>
                <a:gd name="T55" fmla="*/ 226 h 590"/>
                <a:gd name="T56" fmla="*/ 486 w 778"/>
                <a:gd name="T57" fmla="*/ 303 h 590"/>
                <a:gd name="T58" fmla="*/ 488 w 778"/>
                <a:gd name="T59" fmla="*/ 331 h 590"/>
                <a:gd name="T60" fmla="*/ 503 w 778"/>
                <a:gd name="T61" fmla="*/ 322 h 590"/>
                <a:gd name="T62" fmla="*/ 511 w 778"/>
                <a:gd name="T63" fmla="*/ 314 h 590"/>
                <a:gd name="T64" fmla="*/ 515 w 778"/>
                <a:gd name="T65" fmla="*/ 348 h 590"/>
                <a:gd name="T66" fmla="*/ 503 w 778"/>
                <a:gd name="T67" fmla="*/ 367 h 590"/>
                <a:gd name="T68" fmla="*/ 539 w 778"/>
                <a:gd name="T69" fmla="*/ 416 h 590"/>
                <a:gd name="T70" fmla="*/ 563 w 778"/>
                <a:gd name="T71" fmla="*/ 423 h 590"/>
                <a:gd name="T72" fmla="*/ 577 w 778"/>
                <a:gd name="T73" fmla="*/ 410 h 590"/>
                <a:gd name="T74" fmla="*/ 577 w 778"/>
                <a:gd name="T75" fmla="*/ 444 h 590"/>
                <a:gd name="T76" fmla="*/ 594 w 778"/>
                <a:gd name="T77" fmla="*/ 440 h 590"/>
                <a:gd name="T78" fmla="*/ 590 w 778"/>
                <a:gd name="T79" fmla="*/ 461 h 590"/>
                <a:gd name="T80" fmla="*/ 627 w 778"/>
                <a:gd name="T81" fmla="*/ 509 h 590"/>
                <a:gd name="T82" fmla="*/ 644 w 778"/>
                <a:gd name="T83" fmla="*/ 515 h 590"/>
                <a:gd name="T84" fmla="*/ 678 w 778"/>
                <a:gd name="T85" fmla="*/ 551 h 590"/>
                <a:gd name="T86" fmla="*/ 706 w 778"/>
                <a:gd name="T87" fmla="*/ 579 h 590"/>
                <a:gd name="T88" fmla="*/ 695 w 778"/>
                <a:gd name="T89" fmla="*/ 590 h 590"/>
                <a:gd name="T90" fmla="*/ 738 w 778"/>
                <a:gd name="T91" fmla="*/ 577 h 590"/>
                <a:gd name="T92" fmla="*/ 763 w 778"/>
                <a:gd name="T93" fmla="*/ 572 h 590"/>
                <a:gd name="T94" fmla="*/ 765 w 778"/>
                <a:gd name="T95" fmla="*/ 534 h 590"/>
                <a:gd name="T96" fmla="*/ 772 w 778"/>
                <a:gd name="T97" fmla="*/ 500 h 590"/>
                <a:gd name="T98" fmla="*/ 774 w 778"/>
                <a:gd name="T99" fmla="*/ 470 h 590"/>
                <a:gd name="T100" fmla="*/ 759 w 778"/>
                <a:gd name="T101" fmla="*/ 384 h 590"/>
                <a:gd name="T102" fmla="*/ 740 w 778"/>
                <a:gd name="T103" fmla="*/ 355 h 590"/>
                <a:gd name="T104" fmla="*/ 673 w 778"/>
                <a:gd name="T105" fmla="*/ 241 h 590"/>
                <a:gd name="T106" fmla="*/ 665 w 778"/>
                <a:gd name="T107" fmla="*/ 205 h 590"/>
                <a:gd name="T108" fmla="*/ 686 w 778"/>
                <a:gd name="T109" fmla="*/ 228 h 590"/>
                <a:gd name="T110" fmla="*/ 695 w 778"/>
                <a:gd name="T111" fmla="*/ 271 h 590"/>
                <a:gd name="T112" fmla="*/ 688 w 778"/>
                <a:gd name="T113" fmla="*/ 224 h 590"/>
                <a:gd name="T114" fmla="*/ 599 w 778"/>
                <a:gd name="T115" fmla="*/ 98 h 590"/>
                <a:gd name="T116" fmla="*/ 573 w 778"/>
                <a:gd name="T117" fmla="*/ 32 h 590"/>
                <a:gd name="T118" fmla="*/ 560 w 778"/>
                <a:gd name="T119" fmla="*/ 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590">
                  <a:moveTo>
                    <a:pt x="554" y="8"/>
                  </a:moveTo>
                  <a:lnTo>
                    <a:pt x="547" y="6"/>
                  </a:lnTo>
                  <a:lnTo>
                    <a:pt x="530" y="2"/>
                  </a:lnTo>
                  <a:lnTo>
                    <a:pt x="522" y="0"/>
                  </a:lnTo>
                  <a:lnTo>
                    <a:pt x="516" y="6"/>
                  </a:lnTo>
                  <a:lnTo>
                    <a:pt x="513" y="6"/>
                  </a:lnTo>
                  <a:lnTo>
                    <a:pt x="511" y="13"/>
                  </a:lnTo>
                  <a:lnTo>
                    <a:pt x="513" y="19"/>
                  </a:lnTo>
                  <a:lnTo>
                    <a:pt x="516" y="26"/>
                  </a:lnTo>
                  <a:lnTo>
                    <a:pt x="516" y="32"/>
                  </a:lnTo>
                  <a:lnTo>
                    <a:pt x="516" y="47"/>
                  </a:lnTo>
                  <a:lnTo>
                    <a:pt x="511" y="51"/>
                  </a:lnTo>
                  <a:lnTo>
                    <a:pt x="503" y="51"/>
                  </a:lnTo>
                  <a:lnTo>
                    <a:pt x="498" y="38"/>
                  </a:lnTo>
                  <a:lnTo>
                    <a:pt x="490" y="32"/>
                  </a:lnTo>
                  <a:lnTo>
                    <a:pt x="255" y="49"/>
                  </a:lnTo>
                  <a:lnTo>
                    <a:pt x="250" y="43"/>
                  </a:lnTo>
                  <a:lnTo>
                    <a:pt x="248" y="36"/>
                  </a:lnTo>
                  <a:lnTo>
                    <a:pt x="238" y="21"/>
                  </a:lnTo>
                  <a:lnTo>
                    <a:pt x="94" y="38"/>
                  </a:lnTo>
                  <a:lnTo>
                    <a:pt x="9" y="47"/>
                  </a:lnTo>
                  <a:lnTo>
                    <a:pt x="1" y="53"/>
                  </a:lnTo>
                  <a:lnTo>
                    <a:pt x="0" y="60"/>
                  </a:lnTo>
                  <a:lnTo>
                    <a:pt x="11" y="75"/>
                  </a:lnTo>
                  <a:lnTo>
                    <a:pt x="16" y="77"/>
                  </a:lnTo>
                  <a:lnTo>
                    <a:pt x="24" y="85"/>
                  </a:lnTo>
                  <a:lnTo>
                    <a:pt x="20" y="94"/>
                  </a:lnTo>
                  <a:lnTo>
                    <a:pt x="22" y="98"/>
                  </a:lnTo>
                  <a:lnTo>
                    <a:pt x="24" y="102"/>
                  </a:lnTo>
                  <a:lnTo>
                    <a:pt x="30" y="103"/>
                  </a:lnTo>
                  <a:lnTo>
                    <a:pt x="30" y="107"/>
                  </a:lnTo>
                  <a:lnTo>
                    <a:pt x="24" y="113"/>
                  </a:lnTo>
                  <a:lnTo>
                    <a:pt x="20" y="120"/>
                  </a:lnTo>
                  <a:lnTo>
                    <a:pt x="24" y="120"/>
                  </a:lnTo>
                  <a:lnTo>
                    <a:pt x="31" y="118"/>
                  </a:lnTo>
                  <a:lnTo>
                    <a:pt x="39" y="115"/>
                  </a:lnTo>
                  <a:lnTo>
                    <a:pt x="45" y="105"/>
                  </a:lnTo>
                  <a:lnTo>
                    <a:pt x="48" y="98"/>
                  </a:lnTo>
                  <a:lnTo>
                    <a:pt x="47" y="96"/>
                  </a:lnTo>
                  <a:lnTo>
                    <a:pt x="47" y="94"/>
                  </a:lnTo>
                  <a:lnTo>
                    <a:pt x="50" y="90"/>
                  </a:lnTo>
                  <a:lnTo>
                    <a:pt x="52" y="100"/>
                  </a:lnTo>
                  <a:lnTo>
                    <a:pt x="58" y="94"/>
                  </a:lnTo>
                  <a:lnTo>
                    <a:pt x="60" y="85"/>
                  </a:lnTo>
                  <a:lnTo>
                    <a:pt x="62" y="92"/>
                  </a:lnTo>
                  <a:lnTo>
                    <a:pt x="69" y="98"/>
                  </a:lnTo>
                  <a:lnTo>
                    <a:pt x="63" y="105"/>
                  </a:lnTo>
                  <a:lnTo>
                    <a:pt x="52" y="107"/>
                  </a:lnTo>
                  <a:lnTo>
                    <a:pt x="50" y="109"/>
                  </a:lnTo>
                  <a:lnTo>
                    <a:pt x="58" y="109"/>
                  </a:lnTo>
                  <a:lnTo>
                    <a:pt x="78" y="103"/>
                  </a:lnTo>
                  <a:lnTo>
                    <a:pt x="97" y="102"/>
                  </a:lnTo>
                  <a:lnTo>
                    <a:pt x="99" y="100"/>
                  </a:lnTo>
                  <a:lnTo>
                    <a:pt x="114" y="88"/>
                  </a:lnTo>
                  <a:lnTo>
                    <a:pt x="116" y="94"/>
                  </a:lnTo>
                  <a:lnTo>
                    <a:pt x="122" y="90"/>
                  </a:lnTo>
                  <a:lnTo>
                    <a:pt x="129" y="88"/>
                  </a:lnTo>
                  <a:lnTo>
                    <a:pt x="142" y="94"/>
                  </a:lnTo>
                  <a:lnTo>
                    <a:pt x="144" y="100"/>
                  </a:lnTo>
                  <a:lnTo>
                    <a:pt x="139" y="98"/>
                  </a:lnTo>
                  <a:lnTo>
                    <a:pt x="131" y="96"/>
                  </a:lnTo>
                  <a:lnTo>
                    <a:pt x="125" y="96"/>
                  </a:lnTo>
                  <a:lnTo>
                    <a:pt x="124" y="100"/>
                  </a:lnTo>
                  <a:lnTo>
                    <a:pt x="110" y="100"/>
                  </a:lnTo>
                  <a:lnTo>
                    <a:pt x="116" y="102"/>
                  </a:lnTo>
                  <a:lnTo>
                    <a:pt x="124" y="102"/>
                  </a:lnTo>
                  <a:lnTo>
                    <a:pt x="152" y="107"/>
                  </a:lnTo>
                  <a:lnTo>
                    <a:pt x="169" y="113"/>
                  </a:lnTo>
                  <a:lnTo>
                    <a:pt x="182" y="122"/>
                  </a:lnTo>
                  <a:lnTo>
                    <a:pt x="180" y="115"/>
                  </a:lnTo>
                  <a:lnTo>
                    <a:pt x="174" y="111"/>
                  </a:lnTo>
                  <a:lnTo>
                    <a:pt x="171" y="105"/>
                  </a:lnTo>
                  <a:lnTo>
                    <a:pt x="178" y="105"/>
                  </a:lnTo>
                  <a:lnTo>
                    <a:pt x="184" y="107"/>
                  </a:lnTo>
                  <a:lnTo>
                    <a:pt x="195" y="100"/>
                  </a:lnTo>
                  <a:lnTo>
                    <a:pt x="193" y="107"/>
                  </a:lnTo>
                  <a:lnTo>
                    <a:pt x="188" y="109"/>
                  </a:lnTo>
                  <a:lnTo>
                    <a:pt x="186" y="115"/>
                  </a:lnTo>
                  <a:lnTo>
                    <a:pt x="195" y="120"/>
                  </a:lnTo>
                  <a:lnTo>
                    <a:pt x="203" y="120"/>
                  </a:lnTo>
                  <a:lnTo>
                    <a:pt x="206" y="128"/>
                  </a:lnTo>
                  <a:lnTo>
                    <a:pt x="214" y="126"/>
                  </a:lnTo>
                  <a:lnTo>
                    <a:pt x="210" y="132"/>
                  </a:lnTo>
                  <a:lnTo>
                    <a:pt x="203" y="126"/>
                  </a:lnTo>
                  <a:lnTo>
                    <a:pt x="188" y="120"/>
                  </a:lnTo>
                  <a:lnTo>
                    <a:pt x="195" y="128"/>
                  </a:lnTo>
                  <a:lnTo>
                    <a:pt x="201" y="132"/>
                  </a:lnTo>
                  <a:lnTo>
                    <a:pt x="204" y="134"/>
                  </a:lnTo>
                  <a:lnTo>
                    <a:pt x="201" y="134"/>
                  </a:lnTo>
                  <a:lnTo>
                    <a:pt x="208" y="137"/>
                  </a:lnTo>
                  <a:lnTo>
                    <a:pt x="216" y="139"/>
                  </a:lnTo>
                  <a:lnTo>
                    <a:pt x="221" y="147"/>
                  </a:lnTo>
                  <a:lnTo>
                    <a:pt x="225" y="154"/>
                  </a:lnTo>
                  <a:lnTo>
                    <a:pt x="227" y="160"/>
                  </a:lnTo>
                  <a:lnTo>
                    <a:pt x="221" y="162"/>
                  </a:lnTo>
                  <a:lnTo>
                    <a:pt x="218" y="154"/>
                  </a:lnTo>
                  <a:lnTo>
                    <a:pt x="218" y="149"/>
                  </a:lnTo>
                  <a:lnTo>
                    <a:pt x="216" y="156"/>
                  </a:lnTo>
                  <a:lnTo>
                    <a:pt x="219" y="162"/>
                  </a:lnTo>
                  <a:lnTo>
                    <a:pt x="225" y="165"/>
                  </a:lnTo>
                  <a:lnTo>
                    <a:pt x="233" y="164"/>
                  </a:lnTo>
                  <a:lnTo>
                    <a:pt x="236" y="162"/>
                  </a:lnTo>
                  <a:lnTo>
                    <a:pt x="250" y="158"/>
                  </a:lnTo>
                  <a:lnTo>
                    <a:pt x="257" y="158"/>
                  </a:lnTo>
                  <a:lnTo>
                    <a:pt x="257" y="154"/>
                  </a:lnTo>
                  <a:lnTo>
                    <a:pt x="265" y="149"/>
                  </a:lnTo>
                  <a:lnTo>
                    <a:pt x="266" y="152"/>
                  </a:lnTo>
                  <a:lnTo>
                    <a:pt x="272" y="150"/>
                  </a:lnTo>
                  <a:lnTo>
                    <a:pt x="293" y="134"/>
                  </a:lnTo>
                  <a:lnTo>
                    <a:pt x="300" y="132"/>
                  </a:lnTo>
                  <a:lnTo>
                    <a:pt x="306" y="130"/>
                  </a:lnTo>
                  <a:lnTo>
                    <a:pt x="313" y="132"/>
                  </a:lnTo>
                  <a:lnTo>
                    <a:pt x="310" y="124"/>
                  </a:lnTo>
                  <a:lnTo>
                    <a:pt x="302" y="120"/>
                  </a:lnTo>
                  <a:lnTo>
                    <a:pt x="312" y="124"/>
                  </a:lnTo>
                  <a:lnTo>
                    <a:pt x="308" y="120"/>
                  </a:lnTo>
                  <a:lnTo>
                    <a:pt x="312" y="113"/>
                  </a:lnTo>
                  <a:lnTo>
                    <a:pt x="317" y="109"/>
                  </a:lnTo>
                  <a:lnTo>
                    <a:pt x="330" y="107"/>
                  </a:lnTo>
                  <a:lnTo>
                    <a:pt x="338" y="105"/>
                  </a:lnTo>
                  <a:lnTo>
                    <a:pt x="342" y="105"/>
                  </a:lnTo>
                  <a:lnTo>
                    <a:pt x="359" y="113"/>
                  </a:lnTo>
                  <a:lnTo>
                    <a:pt x="364" y="115"/>
                  </a:lnTo>
                  <a:lnTo>
                    <a:pt x="377" y="122"/>
                  </a:lnTo>
                  <a:lnTo>
                    <a:pt x="389" y="137"/>
                  </a:lnTo>
                  <a:lnTo>
                    <a:pt x="404" y="143"/>
                  </a:lnTo>
                  <a:lnTo>
                    <a:pt x="406" y="150"/>
                  </a:lnTo>
                  <a:lnTo>
                    <a:pt x="407" y="158"/>
                  </a:lnTo>
                  <a:lnTo>
                    <a:pt x="426" y="171"/>
                  </a:lnTo>
                  <a:lnTo>
                    <a:pt x="432" y="179"/>
                  </a:lnTo>
                  <a:lnTo>
                    <a:pt x="439" y="181"/>
                  </a:lnTo>
                  <a:lnTo>
                    <a:pt x="443" y="188"/>
                  </a:lnTo>
                  <a:lnTo>
                    <a:pt x="451" y="190"/>
                  </a:lnTo>
                  <a:lnTo>
                    <a:pt x="464" y="188"/>
                  </a:lnTo>
                  <a:lnTo>
                    <a:pt x="475" y="199"/>
                  </a:lnTo>
                  <a:lnTo>
                    <a:pt x="475" y="205"/>
                  </a:lnTo>
                  <a:lnTo>
                    <a:pt x="479" y="212"/>
                  </a:lnTo>
                  <a:lnTo>
                    <a:pt x="486" y="214"/>
                  </a:lnTo>
                  <a:lnTo>
                    <a:pt x="488" y="222"/>
                  </a:lnTo>
                  <a:lnTo>
                    <a:pt x="488" y="226"/>
                  </a:lnTo>
                  <a:lnTo>
                    <a:pt x="490" y="246"/>
                  </a:lnTo>
                  <a:lnTo>
                    <a:pt x="492" y="252"/>
                  </a:lnTo>
                  <a:lnTo>
                    <a:pt x="492" y="261"/>
                  </a:lnTo>
                  <a:lnTo>
                    <a:pt x="485" y="295"/>
                  </a:lnTo>
                  <a:lnTo>
                    <a:pt x="486" y="303"/>
                  </a:lnTo>
                  <a:lnTo>
                    <a:pt x="486" y="316"/>
                  </a:lnTo>
                  <a:lnTo>
                    <a:pt x="483" y="327"/>
                  </a:lnTo>
                  <a:lnTo>
                    <a:pt x="488" y="335"/>
                  </a:lnTo>
                  <a:lnTo>
                    <a:pt x="494" y="340"/>
                  </a:lnTo>
                  <a:lnTo>
                    <a:pt x="488" y="331"/>
                  </a:lnTo>
                  <a:lnTo>
                    <a:pt x="501" y="340"/>
                  </a:lnTo>
                  <a:lnTo>
                    <a:pt x="501" y="342"/>
                  </a:lnTo>
                  <a:lnTo>
                    <a:pt x="505" y="337"/>
                  </a:lnTo>
                  <a:lnTo>
                    <a:pt x="509" y="322"/>
                  </a:lnTo>
                  <a:lnTo>
                    <a:pt x="503" y="322"/>
                  </a:lnTo>
                  <a:lnTo>
                    <a:pt x="501" y="320"/>
                  </a:lnTo>
                  <a:lnTo>
                    <a:pt x="501" y="314"/>
                  </a:lnTo>
                  <a:lnTo>
                    <a:pt x="496" y="308"/>
                  </a:lnTo>
                  <a:lnTo>
                    <a:pt x="496" y="306"/>
                  </a:lnTo>
                  <a:lnTo>
                    <a:pt x="511" y="314"/>
                  </a:lnTo>
                  <a:lnTo>
                    <a:pt x="513" y="322"/>
                  </a:lnTo>
                  <a:lnTo>
                    <a:pt x="520" y="314"/>
                  </a:lnTo>
                  <a:lnTo>
                    <a:pt x="526" y="322"/>
                  </a:lnTo>
                  <a:lnTo>
                    <a:pt x="526" y="327"/>
                  </a:lnTo>
                  <a:lnTo>
                    <a:pt x="515" y="348"/>
                  </a:lnTo>
                  <a:lnTo>
                    <a:pt x="513" y="359"/>
                  </a:lnTo>
                  <a:lnTo>
                    <a:pt x="505" y="361"/>
                  </a:lnTo>
                  <a:lnTo>
                    <a:pt x="505" y="367"/>
                  </a:lnTo>
                  <a:lnTo>
                    <a:pt x="500" y="361"/>
                  </a:lnTo>
                  <a:lnTo>
                    <a:pt x="503" y="367"/>
                  </a:lnTo>
                  <a:lnTo>
                    <a:pt x="516" y="374"/>
                  </a:lnTo>
                  <a:lnTo>
                    <a:pt x="522" y="382"/>
                  </a:lnTo>
                  <a:lnTo>
                    <a:pt x="520" y="384"/>
                  </a:lnTo>
                  <a:lnTo>
                    <a:pt x="535" y="408"/>
                  </a:lnTo>
                  <a:lnTo>
                    <a:pt x="539" y="416"/>
                  </a:lnTo>
                  <a:lnTo>
                    <a:pt x="550" y="427"/>
                  </a:lnTo>
                  <a:lnTo>
                    <a:pt x="558" y="429"/>
                  </a:lnTo>
                  <a:lnTo>
                    <a:pt x="563" y="429"/>
                  </a:lnTo>
                  <a:lnTo>
                    <a:pt x="567" y="429"/>
                  </a:lnTo>
                  <a:lnTo>
                    <a:pt x="563" y="423"/>
                  </a:lnTo>
                  <a:lnTo>
                    <a:pt x="560" y="416"/>
                  </a:lnTo>
                  <a:lnTo>
                    <a:pt x="554" y="412"/>
                  </a:lnTo>
                  <a:lnTo>
                    <a:pt x="562" y="412"/>
                  </a:lnTo>
                  <a:lnTo>
                    <a:pt x="563" y="417"/>
                  </a:lnTo>
                  <a:lnTo>
                    <a:pt x="577" y="410"/>
                  </a:lnTo>
                  <a:lnTo>
                    <a:pt x="579" y="412"/>
                  </a:lnTo>
                  <a:lnTo>
                    <a:pt x="571" y="416"/>
                  </a:lnTo>
                  <a:lnTo>
                    <a:pt x="575" y="423"/>
                  </a:lnTo>
                  <a:lnTo>
                    <a:pt x="575" y="436"/>
                  </a:lnTo>
                  <a:lnTo>
                    <a:pt x="577" y="444"/>
                  </a:lnTo>
                  <a:lnTo>
                    <a:pt x="580" y="451"/>
                  </a:lnTo>
                  <a:lnTo>
                    <a:pt x="579" y="455"/>
                  </a:lnTo>
                  <a:lnTo>
                    <a:pt x="586" y="455"/>
                  </a:lnTo>
                  <a:lnTo>
                    <a:pt x="592" y="447"/>
                  </a:lnTo>
                  <a:lnTo>
                    <a:pt x="594" y="440"/>
                  </a:lnTo>
                  <a:lnTo>
                    <a:pt x="603" y="432"/>
                  </a:lnTo>
                  <a:lnTo>
                    <a:pt x="595" y="444"/>
                  </a:lnTo>
                  <a:lnTo>
                    <a:pt x="594" y="451"/>
                  </a:lnTo>
                  <a:lnTo>
                    <a:pt x="590" y="457"/>
                  </a:lnTo>
                  <a:lnTo>
                    <a:pt x="590" y="461"/>
                  </a:lnTo>
                  <a:lnTo>
                    <a:pt x="595" y="463"/>
                  </a:lnTo>
                  <a:lnTo>
                    <a:pt x="603" y="468"/>
                  </a:lnTo>
                  <a:lnTo>
                    <a:pt x="610" y="494"/>
                  </a:lnTo>
                  <a:lnTo>
                    <a:pt x="622" y="509"/>
                  </a:lnTo>
                  <a:lnTo>
                    <a:pt x="627" y="509"/>
                  </a:lnTo>
                  <a:lnTo>
                    <a:pt x="620" y="511"/>
                  </a:lnTo>
                  <a:lnTo>
                    <a:pt x="627" y="515"/>
                  </a:lnTo>
                  <a:lnTo>
                    <a:pt x="635" y="513"/>
                  </a:lnTo>
                  <a:lnTo>
                    <a:pt x="641" y="513"/>
                  </a:lnTo>
                  <a:lnTo>
                    <a:pt x="644" y="515"/>
                  </a:lnTo>
                  <a:lnTo>
                    <a:pt x="659" y="521"/>
                  </a:lnTo>
                  <a:lnTo>
                    <a:pt x="661" y="526"/>
                  </a:lnTo>
                  <a:lnTo>
                    <a:pt x="667" y="532"/>
                  </a:lnTo>
                  <a:lnTo>
                    <a:pt x="676" y="543"/>
                  </a:lnTo>
                  <a:lnTo>
                    <a:pt x="678" y="551"/>
                  </a:lnTo>
                  <a:lnTo>
                    <a:pt x="691" y="564"/>
                  </a:lnTo>
                  <a:lnTo>
                    <a:pt x="697" y="566"/>
                  </a:lnTo>
                  <a:lnTo>
                    <a:pt x="704" y="566"/>
                  </a:lnTo>
                  <a:lnTo>
                    <a:pt x="710" y="572"/>
                  </a:lnTo>
                  <a:lnTo>
                    <a:pt x="706" y="579"/>
                  </a:lnTo>
                  <a:lnTo>
                    <a:pt x="699" y="573"/>
                  </a:lnTo>
                  <a:lnTo>
                    <a:pt x="691" y="570"/>
                  </a:lnTo>
                  <a:lnTo>
                    <a:pt x="686" y="575"/>
                  </a:lnTo>
                  <a:lnTo>
                    <a:pt x="689" y="583"/>
                  </a:lnTo>
                  <a:lnTo>
                    <a:pt x="695" y="590"/>
                  </a:lnTo>
                  <a:lnTo>
                    <a:pt x="710" y="585"/>
                  </a:lnTo>
                  <a:lnTo>
                    <a:pt x="718" y="579"/>
                  </a:lnTo>
                  <a:lnTo>
                    <a:pt x="725" y="581"/>
                  </a:lnTo>
                  <a:lnTo>
                    <a:pt x="733" y="581"/>
                  </a:lnTo>
                  <a:lnTo>
                    <a:pt x="738" y="577"/>
                  </a:lnTo>
                  <a:lnTo>
                    <a:pt x="744" y="572"/>
                  </a:lnTo>
                  <a:lnTo>
                    <a:pt x="751" y="568"/>
                  </a:lnTo>
                  <a:lnTo>
                    <a:pt x="757" y="572"/>
                  </a:lnTo>
                  <a:lnTo>
                    <a:pt x="753" y="568"/>
                  </a:lnTo>
                  <a:lnTo>
                    <a:pt x="763" y="572"/>
                  </a:lnTo>
                  <a:lnTo>
                    <a:pt x="759" y="564"/>
                  </a:lnTo>
                  <a:lnTo>
                    <a:pt x="763" y="556"/>
                  </a:lnTo>
                  <a:lnTo>
                    <a:pt x="766" y="551"/>
                  </a:lnTo>
                  <a:lnTo>
                    <a:pt x="763" y="538"/>
                  </a:lnTo>
                  <a:lnTo>
                    <a:pt x="765" y="534"/>
                  </a:lnTo>
                  <a:lnTo>
                    <a:pt x="763" y="526"/>
                  </a:lnTo>
                  <a:lnTo>
                    <a:pt x="766" y="519"/>
                  </a:lnTo>
                  <a:lnTo>
                    <a:pt x="766" y="513"/>
                  </a:lnTo>
                  <a:lnTo>
                    <a:pt x="772" y="506"/>
                  </a:lnTo>
                  <a:lnTo>
                    <a:pt x="772" y="500"/>
                  </a:lnTo>
                  <a:lnTo>
                    <a:pt x="774" y="493"/>
                  </a:lnTo>
                  <a:lnTo>
                    <a:pt x="776" y="500"/>
                  </a:lnTo>
                  <a:lnTo>
                    <a:pt x="778" y="493"/>
                  </a:lnTo>
                  <a:lnTo>
                    <a:pt x="776" y="485"/>
                  </a:lnTo>
                  <a:lnTo>
                    <a:pt x="774" y="470"/>
                  </a:lnTo>
                  <a:lnTo>
                    <a:pt x="774" y="451"/>
                  </a:lnTo>
                  <a:lnTo>
                    <a:pt x="772" y="444"/>
                  </a:lnTo>
                  <a:lnTo>
                    <a:pt x="770" y="412"/>
                  </a:lnTo>
                  <a:lnTo>
                    <a:pt x="763" y="385"/>
                  </a:lnTo>
                  <a:lnTo>
                    <a:pt x="759" y="384"/>
                  </a:lnTo>
                  <a:lnTo>
                    <a:pt x="759" y="374"/>
                  </a:lnTo>
                  <a:lnTo>
                    <a:pt x="748" y="361"/>
                  </a:lnTo>
                  <a:lnTo>
                    <a:pt x="740" y="357"/>
                  </a:lnTo>
                  <a:lnTo>
                    <a:pt x="738" y="359"/>
                  </a:lnTo>
                  <a:lnTo>
                    <a:pt x="740" y="355"/>
                  </a:lnTo>
                  <a:lnTo>
                    <a:pt x="740" y="350"/>
                  </a:lnTo>
                  <a:lnTo>
                    <a:pt x="731" y="337"/>
                  </a:lnTo>
                  <a:lnTo>
                    <a:pt x="719" y="312"/>
                  </a:lnTo>
                  <a:lnTo>
                    <a:pt x="693" y="275"/>
                  </a:lnTo>
                  <a:lnTo>
                    <a:pt x="673" y="241"/>
                  </a:lnTo>
                  <a:lnTo>
                    <a:pt x="669" y="235"/>
                  </a:lnTo>
                  <a:lnTo>
                    <a:pt x="661" y="214"/>
                  </a:lnTo>
                  <a:lnTo>
                    <a:pt x="656" y="201"/>
                  </a:lnTo>
                  <a:lnTo>
                    <a:pt x="659" y="201"/>
                  </a:lnTo>
                  <a:lnTo>
                    <a:pt x="665" y="205"/>
                  </a:lnTo>
                  <a:lnTo>
                    <a:pt x="663" y="211"/>
                  </a:lnTo>
                  <a:lnTo>
                    <a:pt x="671" y="218"/>
                  </a:lnTo>
                  <a:lnTo>
                    <a:pt x="678" y="214"/>
                  </a:lnTo>
                  <a:lnTo>
                    <a:pt x="684" y="220"/>
                  </a:lnTo>
                  <a:lnTo>
                    <a:pt x="686" y="228"/>
                  </a:lnTo>
                  <a:lnTo>
                    <a:pt x="684" y="241"/>
                  </a:lnTo>
                  <a:lnTo>
                    <a:pt x="688" y="261"/>
                  </a:lnTo>
                  <a:lnTo>
                    <a:pt x="703" y="284"/>
                  </a:lnTo>
                  <a:lnTo>
                    <a:pt x="710" y="291"/>
                  </a:lnTo>
                  <a:lnTo>
                    <a:pt x="695" y="271"/>
                  </a:lnTo>
                  <a:lnTo>
                    <a:pt x="691" y="263"/>
                  </a:lnTo>
                  <a:lnTo>
                    <a:pt x="688" y="250"/>
                  </a:lnTo>
                  <a:lnTo>
                    <a:pt x="686" y="237"/>
                  </a:lnTo>
                  <a:lnTo>
                    <a:pt x="691" y="231"/>
                  </a:lnTo>
                  <a:lnTo>
                    <a:pt x="688" y="224"/>
                  </a:lnTo>
                  <a:lnTo>
                    <a:pt x="684" y="216"/>
                  </a:lnTo>
                  <a:lnTo>
                    <a:pt x="671" y="203"/>
                  </a:lnTo>
                  <a:lnTo>
                    <a:pt x="631" y="154"/>
                  </a:lnTo>
                  <a:lnTo>
                    <a:pt x="609" y="118"/>
                  </a:lnTo>
                  <a:lnTo>
                    <a:pt x="599" y="98"/>
                  </a:lnTo>
                  <a:lnTo>
                    <a:pt x="588" y="71"/>
                  </a:lnTo>
                  <a:lnTo>
                    <a:pt x="586" y="64"/>
                  </a:lnTo>
                  <a:lnTo>
                    <a:pt x="579" y="51"/>
                  </a:lnTo>
                  <a:lnTo>
                    <a:pt x="577" y="38"/>
                  </a:lnTo>
                  <a:lnTo>
                    <a:pt x="573" y="32"/>
                  </a:lnTo>
                  <a:lnTo>
                    <a:pt x="567" y="24"/>
                  </a:lnTo>
                  <a:lnTo>
                    <a:pt x="563" y="17"/>
                  </a:lnTo>
                  <a:lnTo>
                    <a:pt x="567" y="23"/>
                  </a:lnTo>
                  <a:lnTo>
                    <a:pt x="569" y="8"/>
                  </a:lnTo>
                  <a:lnTo>
                    <a:pt x="560" y="6"/>
                  </a:lnTo>
                  <a:lnTo>
                    <a:pt x="558" y="6"/>
                  </a:lnTo>
                  <a:lnTo>
                    <a:pt x="554" y="8"/>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52" name="Freeform 108">
              <a:extLst>
                <a:ext uri="{FF2B5EF4-FFF2-40B4-BE49-F238E27FC236}">
                  <a16:creationId xmlns:a16="http://schemas.microsoft.com/office/drawing/2014/main" id="{95FC89BC-A31B-4093-891E-D0B83C179EE0}"/>
                </a:ext>
              </a:extLst>
            </p:cNvPr>
            <p:cNvSpPr>
              <a:spLocks/>
            </p:cNvSpPr>
            <p:nvPr/>
          </p:nvSpPr>
          <p:spPr bwMode="auto">
            <a:xfrm>
              <a:off x="13099812" y="11237699"/>
              <a:ext cx="28280" cy="22818"/>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53" name="Freeform 109">
              <a:extLst>
                <a:ext uri="{FF2B5EF4-FFF2-40B4-BE49-F238E27FC236}">
                  <a16:creationId xmlns:a16="http://schemas.microsoft.com/office/drawing/2014/main" id="{054CD4E7-21CF-4AEF-86F4-6C5C1AF3A440}"/>
                </a:ext>
              </a:extLst>
            </p:cNvPr>
            <p:cNvSpPr>
              <a:spLocks/>
            </p:cNvSpPr>
            <p:nvPr/>
          </p:nvSpPr>
          <p:spPr bwMode="auto">
            <a:xfrm>
              <a:off x="13099812" y="11237699"/>
              <a:ext cx="28280" cy="22818"/>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54" name="Freeform 110">
              <a:extLst>
                <a:ext uri="{FF2B5EF4-FFF2-40B4-BE49-F238E27FC236}">
                  <a16:creationId xmlns:a16="http://schemas.microsoft.com/office/drawing/2014/main" id="{DBDDDE18-254B-4675-8F77-EE53E1E4FEFD}"/>
                </a:ext>
              </a:extLst>
            </p:cNvPr>
            <p:cNvSpPr>
              <a:spLocks/>
            </p:cNvSpPr>
            <p:nvPr/>
          </p:nvSpPr>
          <p:spPr bwMode="auto">
            <a:xfrm>
              <a:off x="12650468" y="10772770"/>
              <a:ext cx="47133" cy="25670"/>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55" name="Freeform 111">
              <a:extLst>
                <a:ext uri="{FF2B5EF4-FFF2-40B4-BE49-F238E27FC236}">
                  <a16:creationId xmlns:a16="http://schemas.microsoft.com/office/drawing/2014/main" id="{84C94EB3-79B4-4EB7-B30B-929841A7EFD4}"/>
                </a:ext>
              </a:extLst>
            </p:cNvPr>
            <p:cNvSpPr>
              <a:spLocks/>
            </p:cNvSpPr>
            <p:nvPr/>
          </p:nvSpPr>
          <p:spPr bwMode="auto">
            <a:xfrm>
              <a:off x="12650468" y="10772770"/>
              <a:ext cx="47133" cy="25670"/>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56" name="Freeform 112">
              <a:extLst>
                <a:ext uri="{FF2B5EF4-FFF2-40B4-BE49-F238E27FC236}">
                  <a16:creationId xmlns:a16="http://schemas.microsoft.com/office/drawing/2014/main" id="{AC182DE0-04E8-44F9-A501-9CB1C92D1221}"/>
                </a:ext>
              </a:extLst>
            </p:cNvPr>
            <p:cNvSpPr>
              <a:spLocks/>
            </p:cNvSpPr>
            <p:nvPr/>
          </p:nvSpPr>
          <p:spPr bwMode="auto">
            <a:xfrm>
              <a:off x="13219218" y="11040888"/>
              <a:ext cx="81699" cy="134059"/>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57" name="Freeform 113">
              <a:extLst>
                <a:ext uri="{FF2B5EF4-FFF2-40B4-BE49-F238E27FC236}">
                  <a16:creationId xmlns:a16="http://schemas.microsoft.com/office/drawing/2014/main" id="{F317E484-AF10-4B17-9B8B-A981495EEF30}"/>
                </a:ext>
              </a:extLst>
            </p:cNvPr>
            <p:cNvSpPr>
              <a:spLocks/>
            </p:cNvSpPr>
            <p:nvPr/>
          </p:nvSpPr>
          <p:spPr bwMode="auto">
            <a:xfrm>
              <a:off x="13219218" y="11040888"/>
              <a:ext cx="81699" cy="134059"/>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58" name="Freeform 114">
              <a:extLst>
                <a:ext uri="{FF2B5EF4-FFF2-40B4-BE49-F238E27FC236}">
                  <a16:creationId xmlns:a16="http://schemas.microsoft.com/office/drawing/2014/main" id="{00CDE972-3A49-4E30-85FE-1468BFFEBEA3}"/>
                </a:ext>
              </a:extLst>
            </p:cNvPr>
            <p:cNvSpPr>
              <a:spLocks/>
            </p:cNvSpPr>
            <p:nvPr/>
          </p:nvSpPr>
          <p:spPr bwMode="auto">
            <a:xfrm>
              <a:off x="13307204" y="10992398"/>
              <a:ext cx="6283" cy="19965"/>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59" name="Freeform 115">
              <a:extLst>
                <a:ext uri="{FF2B5EF4-FFF2-40B4-BE49-F238E27FC236}">
                  <a16:creationId xmlns:a16="http://schemas.microsoft.com/office/drawing/2014/main" id="{93A6E274-F43F-4793-B0D5-3F0F785304C5}"/>
                </a:ext>
              </a:extLst>
            </p:cNvPr>
            <p:cNvSpPr>
              <a:spLocks/>
            </p:cNvSpPr>
            <p:nvPr/>
          </p:nvSpPr>
          <p:spPr bwMode="auto">
            <a:xfrm>
              <a:off x="13307204" y="10992398"/>
              <a:ext cx="6283" cy="19965"/>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38" name="Freeform 95">
              <a:extLst>
                <a:ext uri="{FF2B5EF4-FFF2-40B4-BE49-F238E27FC236}">
                  <a16:creationId xmlns:a16="http://schemas.microsoft.com/office/drawing/2014/main" id="{1D16A42A-ED28-4168-B32B-48C702C8053F}"/>
                </a:ext>
              </a:extLst>
            </p:cNvPr>
            <p:cNvSpPr>
              <a:spLocks/>
            </p:cNvSpPr>
            <p:nvPr/>
          </p:nvSpPr>
          <p:spPr bwMode="auto">
            <a:xfrm>
              <a:off x="10576561" y="8322625"/>
              <a:ext cx="1040094" cy="1523141"/>
            </a:xfrm>
            <a:custGeom>
              <a:avLst/>
              <a:gdLst>
                <a:gd name="T0" fmla="*/ 117 w 331"/>
                <a:gd name="T1" fmla="*/ 485 h 534"/>
                <a:gd name="T2" fmla="*/ 104 w 331"/>
                <a:gd name="T3" fmla="*/ 475 h 534"/>
                <a:gd name="T4" fmla="*/ 94 w 331"/>
                <a:gd name="T5" fmla="*/ 453 h 534"/>
                <a:gd name="T6" fmla="*/ 187 w 331"/>
                <a:gd name="T7" fmla="*/ 438 h 534"/>
                <a:gd name="T8" fmla="*/ 331 w 331"/>
                <a:gd name="T9" fmla="*/ 417 h 534"/>
                <a:gd name="T10" fmla="*/ 320 w 331"/>
                <a:gd name="T11" fmla="*/ 400 h 534"/>
                <a:gd name="T12" fmla="*/ 320 w 331"/>
                <a:gd name="T13" fmla="*/ 377 h 534"/>
                <a:gd name="T14" fmla="*/ 320 w 331"/>
                <a:gd name="T15" fmla="*/ 364 h 534"/>
                <a:gd name="T16" fmla="*/ 312 w 331"/>
                <a:gd name="T17" fmla="*/ 347 h 534"/>
                <a:gd name="T18" fmla="*/ 309 w 331"/>
                <a:gd name="T19" fmla="*/ 321 h 534"/>
                <a:gd name="T20" fmla="*/ 312 w 331"/>
                <a:gd name="T21" fmla="*/ 300 h 534"/>
                <a:gd name="T22" fmla="*/ 322 w 331"/>
                <a:gd name="T23" fmla="*/ 289 h 534"/>
                <a:gd name="T24" fmla="*/ 314 w 331"/>
                <a:gd name="T25" fmla="*/ 278 h 534"/>
                <a:gd name="T26" fmla="*/ 312 w 331"/>
                <a:gd name="T27" fmla="*/ 261 h 534"/>
                <a:gd name="T28" fmla="*/ 303 w 331"/>
                <a:gd name="T29" fmla="*/ 250 h 534"/>
                <a:gd name="T30" fmla="*/ 292 w 331"/>
                <a:gd name="T31" fmla="*/ 229 h 534"/>
                <a:gd name="T32" fmla="*/ 288 w 331"/>
                <a:gd name="T33" fmla="*/ 218 h 534"/>
                <a:gd name="T34" fmla="*/ 224 w 331"/>
                <a:gd name="T35" fmla="*/ 0 h 534"/>
                <a:gd name="T36" fmla="*/ 0 w 331"/>
                <a:gd name="T37" fmla="*/ 20 h 534"/>
                <a:gd name="T38" fmla="*/ 4 w 331"/>
                <a:gd name="T39" fmla="*/ 28 h 534"/>
                <a:gd name="T40" fmla="*/ 4 w 331"/>
                <a:gd name="T41" fmla="*/ 357 h 534"/>
                <a:gd name="T42" fmla="*/ 27 w 331"/>
                <a:gd name="T43" fmla="*/ 520 h 534"/>
                <a:gd name="T44" fmla="*/ 47 w 331"/>
                <a:gd name="T45" fmla="*/ 520 h 534"/>
                <a:gd name="T46" fmla="*/ 55 w 331"/>
                <a:gd name="T47" fmla="*/ 496 h 534"/>
                <a:gd name="T48" fmla="*/ 59 w 331"/>
                <a:gd name="T49" fmla="*/ 483 h 534"/>
                <a:gd name="T50" fmla="*/ 62 w 331"/>
                <a:gd name="T51" fmla="*/ 485 h 534"/>
                <a:gd name="T52" fmla="*/ 70 w 331"/>
                <a:gd name="T53" fmla="*/ 492 h 534"/>
                <a:gd name="T54" fmla="*/ 68 w 331"/>
                <a:gd name="T55" fmla="*/ 505 h 534"/>
                <a:gd name="T56" fmla="*/ 79 w 331"/>
                <a:gd name="T57" fmla="*/ 517 h 534"/>
                <a:gd name="T58" fmla="*/ 85 w 331"/>
                <a:gd name="T59" fmla="*/ 522 h 534"/>
                <a:gd name="T60" fmla="*/ 76 w 331"/>
                <a:gd name="T61" fmla="*/ 532 h 534"/>
                <a:gd name="T62" fmla="*/ 64 w 331"/>
                <a:gd name="T63" fmla="*/ 534 h 534"/>
                <a:gd name="T64" fmla="*/ 100 w 331"/>
                <a:gd name="T65" fmla="*/ 528 h 534"/>
                <a:gd name="T66" fmla="*/ 100 w 331"/>
                <a:gd name="T67" fmla="*/ 518 h 534"/>
                <a:gd name="T68" fmla="*/ 115 w 331"/>
                <a:gd name="T69" fmla="*/ 513 h 534"/>
                <a:gd name="T70" fmla="*/ 115 w 331"/>
                <a:gd name="T71" fmla="*/ 49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1" h="534">
                  <a:moveTo>
                    <a:pt x="113" y="494"/>
                  </a:moveTo>
                  <a:lnTo>
                    <a:pt x="117" y="485"/>
                  </a:lnTo>
                  <a:lnTo>
                    <a:pt x="109" y="477"/>
                  </a:lnTo>
                  <a:lnTo>
                    <a:pt x="104" y="475"/>
                  </a:lnTo>
                  <a:lnTo>
                    <a:pt x="93" y="460"/>
                  </a:lnTo>
                  <a:lnTo>
                    <a:pt x="94" y="453"/>
                  </a:lnTo>
                  <a:lnTo>
                    <a:pt x="102" y="447"/>
                  </a:lnTo>
                  <a:lnTo>
                    <a:pt x="187" y="438"/>
                  </a:lnTo>
                  <a:lnTo>
                    <a:pt x="331" y="421"/>
                  </a:lnTo>
                  <a:lnTo>
                    <a:pt x="331" y="417"/>
                  </a:lnTo>
                  <a:lnTo>
                    <a:pt x="326" y="408"/>
                  </a:lnTo>
                  <a:lnTo>
                    <a:pt x="320" y="400"/>
                  </a:lnTo>
                  <a:lnTo>
                    <a:pt x="318" y="393"/>
                  </a:lnTo>
                  <a:lnTo>
                    <a:pt x="320" y="377"/>
                  </a:lnTo>
                  <a:lnTo>
                    <a:pt x="318" y="372"/>
                  </a:lnTo>
                  <a:lnTo>
                    <a:pt x="320" y="364"/>
                  </a:lnTo>
                  <a:lnTo>
                    <a:pt x="318" y="355"/>
                  </a:lnTo>
                  <a:lnTo>
                    <a:pt x="312" y="347"/>
                  </a:lnTo>
                  <a:lnTo>
                    <a:pt x="307" y="334"/>
                  </a:lnTo>
                  <a:lnTo>
                    <a:pt x="309" y="321"/>
                  </a:lnTo>
                  <a:lnTo>
                    <a:pt x="312" y="314"/>
                  </a:lnTo>
                  <a:lnTo>
                    <a:pt x="312" y="300"/>
                  </a:lnTo>
                  <a:lnTo>
                    <a:pt x="316" y="293"/>
                  </a:lnTo>
                  <a:lnTo>
                    <a:pt x="322" y="289"/>
                  </a:lnTo>
                  <a:lnTo>
                    <a:pt x="320" y="282"/>
                  </a:lnTo>
                  <a:lnTo>
                    <a:pt x="314" y="278"/>
                  </a:lnTo>
                  <a:lnTo>
                    <a:pt x="316" y="268"/>
                  </a:lnTo>
                  <a:lnTo>
                    <a:pt x="312" y="261"/>
                  </a:lnTo>
                  <a:lnTo>
                    <a:pt x="311" y="257"/>
                  </a:lnTo>
                  <a:lnTo>
                    <a:pt x="303" y="250"/>
                  </a:lnTo>
                  <a:lnTo>
                    <a:pt x="297" y="236"/>
                  </a:lnTo>
                  <a:lnTo>
                    <a:pt x="292" y="229"/>
                  </a:lnTo>
                  <a:lnTo>
                    <a:pt x="290" y="221"/>
                  </a:lnTo>
                  <a:lnTo>
                    <a:pt x="288" y="218"/>
                  </a:lnTo>
                  <a:lnTo>
                    <a:pt x="256" y="101"/>
                  </a:lnTo>
                  <a:lnTo>
                    <a:pt x="224" y="0"/>
                  </a:lnTo>
                  <a:lnTo>
                    <a:pt x="126" y="11"/>
                  </a:lnTo>
                  <a:lnTo>
                    <a:pt x="0" y="20"/>
                  </a:lnTo>
                  <a:lnTo>
                    <a:pt x="0" y="22"/>
                  </a:lnTo>
                  <a:lnTo>
                    <a:pt x="4" y="28"/>
                  </a:lnTo>
                  <a:lnTo>
                    <a:pt x="12" y="32"/>
                  </a:lnTo>
                  <a:lnTo>
                    <a:pt x="4" y="357"/>
                  </a:lnTo>
                  <a:lnTo>
                    <a:pt x="27" y="517"/>
                  </a:lnTo>
                  <a:lnTo>
                    <a:pt x="27" y="520"/>
                  </a:lnTo>
                  <a:lnTo>
                    <a:pt x="34" y="518"/>
                  </a:lnTo>
                  <a:lnTo>
                    <a:pt x="47" y="520"/>
                  </a:lnTo>
                  <a:lnTo>
                    <a:pt x="53" y="520"/>
                  </a:lnTo>
                  <a:lnTo>
                    <a:pt x="55" y="496"/>
                  </a:lnTo>
                  <a:lnTo>
                    <a:pt x="57" y="488"/>
                  </a:lnTo>
                  <a:lnTo>
                    <a:pt x="59" y="483"/>
                  </a:lnTo>
                  <a:lnTo>
                    <a:pt x="59" y="481"/>
                  </a:lnTo>
                  <a:lnTo>
                    <a:pt x="62" y="485"/>
                  </a:lnTo>
                  <a:lnTo>
                    <a:pt x="64" y="487"/>
                  </a:lnTo>
                  <a:lnTo>
                    <a:pt x="70" y="492"/>
                  </a:lnTo>
                  <a:lnTo>
                    <a:pt x="70" y="500"/>
                  </a:lnTo>
                  <a:lnTo>
                    <a:pt x="68" y="505"/>
                  </a:lnTo>
                  <a:lnTo>
                    <a:pt x="72" y="513"/>
                  </a:lnTo>
                  <a:lnTo>
                    <a:pt x="79" y="517"/>
                  </a:lnTo>
                  <a:lnTo>
                    <a:pt x="81" y="515"/>
                  </a:lnTo>
                  <a:lnTo>
                    <a:pt x="85" y="522"/>
                  </a:lnTo>
                  <a:lnTo>
                    <a:pt x="83" y="530"/>
                  </a:lnTo>
                  <a:lnTo>
                    <a:pt x="76" y="532"/>
                  </a:lnTo>
                  <a:lnTo>
                    <a:pt x="70" y="532"/>
                  </a:lnTo>
                  <a:lnTo>
                    <a:pt x="64" y="534"/>
                  </a:lnTo>
                  <a:lnTo>
                    <a:pt x="93" y="530"/>
                  </a:lnTo>
                  <a:lnTo>
                    <a:pt x="100" y="528"/>
                  </a:lnTo>
                  <a:lnTo>
                    <a:pt x="102" y="520"/>
                  </a:lnTo>
                  <a:lnTo>
                    <a:pt x="100" y="518"/>
                  </a:lnTo>
                  <a:lnTo>
                    <a:pt x="108" y="520"/>
                  </a:lnTo>
                  <a:lnTo>
                    <a:pt x="115" y="513"/>
                  </a:lnTo>
                  <a:lnTo>
                    <a:pt x="117" y="502"/>
                  </a:lnTo>
                  <a:lnTo>
                    <a:pt x="115" y="498"/>
                  </a:lnTo>
                  <a:lnTo>
                    <a:pt x="113" y="494"/>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39" name="Freeform 97">
              <a:extLst>
                <a:ext uri="{FF2B5EF4-FFF2-40B4-BE49-F238E27FC236}">
                  <a16:creationId xmlns:a16="http://schemas.microsoft.com/office/drawing/2014/main" id="{7F01FFA9-8E25-4482-AC94-8AF42C1EB9A6}"/>
                </a:ext>
              </a:extLst>
            </p:cNvPr>
            <p:cNvSpPr>
              <a:spLocks/>
            </p:cNvSpPr>
            <p:nvPr/>
          </p:nvSpPr>
          <p:spPr bwMode="auto">
            <a:xfrm>
              <a:off x="10708537" y="9840061"/>
              <a:ext cx="28280" cy="8557"/>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40" name="Freeform 98">
              <a:extLst>
                <a:ext uri="{FF2B5EF4-FFF2-40B4-BE49-F238E27FC236}">
                  <a16:creationId xmlns:a16="http://schemas.microsoft.com/office/drawing/2014/main" id="{D253F35B-05AD-4A97-B979-6886938F5EFD}"/>
                </a:ext>
              </a:extLst>
            </p:cNvPr>
            <p:cNvSpPr>
              <a:spLocks/>
            </p:cNvSpPr>
            <p:nvPr/>
          </p:nvSpPr>
          <p:spPr bwMode="auto">
            <a:xfrm>
              <a:off x="10708537" y="9840061"/>
              <a:ext cx="28280" cy="8557"/>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41" name="Freeform 116">
              <a:extLst>
                <a:ext uri="{FF2B5EF4-FFF2-40B4-BE49-F238E27FC236}">
                  <a16:creationId xmlns:a16="http://schemas.microsoft.com/office/drawing/2014/main" id="{CE7E4609-0F7C-4CB1-A8EA-766A23074B64}"/>
                </a:ext>
              </a:extLst>
            </p:cNvPr>
            <p:cNvSpPr>
              <a:spLocks/>
            </p:cNvSpPr>
            <p:nvPr/>
          </p:nvSpPr>
          <p:spPr bwMode="auto">
            <a:xfrm>
              <a:off x="10985059" y="9754492"/>
              <a:ext cx="207392" cy="42786"/>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42" name="Freeform 117">
              <a:extLst>
                <a:ext uri="{FF2B5EF4-FFF2-40B4-BE49-F238E27FC236}">
                  <a16:creationId xmlns:a16="http://schemas.microsoft.com/office/drawing/2014/main" id="{7848ED42-C007-4005-BC60-37D1FC3E206A}"/>
                </a:ext>
              </a:extLst>
            </p:cNvPr>
            <p:cNvSpPr>
              <a:spLocks/>
            </p:cNvSpPr>
            <p:nvPr/>
          </p:nvSpPr>
          <p:spPr bwMode="auto">
            <a:xfrm>
              <a:off x="10985059" y="9754492"/>
              <a:ext cx="207392" cy="42786"/>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52" name="Freeform 118">
              <a:extLst>
                <a:ext uri="{FF2B5EF4-FFF2-40B4-BE49-F238E27FC236}">
                  <a16:creationId xmlns:a16="http://schemas.microsoft.com/office/drawing/2014/main" id="{F194C745-7F01-4E68-8C8F-A93D91D809E7}"/>
                </a:ext>
              </a:extLst>
            </p:cNvPr>
            <p:cNvSpPr>
              <a:spLocks/>
            </p:cNvSpPr>
            <p:nvPr/>
          </p:nvSpPr>
          <p:spPr bwMode="auto">
            <a:xfrm>
              <a:off x="11214443" y="6009392"/>
              <a:ext cx="1124936" cy="1163749"/>
            </a:xfrm>
            <a:custGeom>
              <a:avLst/>
              <a:gdLst>
                <a:gd name="T0" fmla="*/ 14 w 358"/>
                <a:gd name="T1" fmla="*/ 181 h 408"/>
                <a:gd name="T2" fmla="*/ 44 w 358"/>
                <a:gd name="T3" fmla="*/ 356 h 408"/>
                <a:gd name="T4" fmla="*/ 61 w 358"/>
                <a:gd name="T5" fmla="*/ 358 h 408"/>
                <a:gd name="T6" fmla="*/ 81 w 358"/>
                <a:gd name="T7" fmla="*/ 373 h 408"/>
                <a:gd name="T8" fmla="*/ 100 w 358"/>
                <a:gd name="T9" fmla="*/ 388 h 408"/>
                <a:gd name="T10" fmla="*/ 117 w 358"/>
                <a:gd name="T11" fmla="*/ 388 h 408"/>
                <a:gd name="T12" fmla="*/ 138 w 358"/>
                <a:gd name="T13" fmla="*/ 397 h 408"/>
                <a:gd name="T14" fmla="*/ 149 w 358"/>
                <a:gd name="T15" fmla="*/ 390 h 408"/>
                <a:gd name="T16" fmla="*/ 166 w 358"/>
                <a:gd name="T17" fmla="*/ 397 h 408"/>
                <a:gd name="T18" fmla="*/ 179 w 358"/>
                <a:gd name="T19" fmla="*/ 393 h 408"/>
                <a:gd name="T20" fmla="*/ 190 w 358"/>
                <a:gd name="T21" fmla="*/ 380 h 408"/>
                <a:gd name="T22" fmla="*/ 203 w 358"/>
                <a:gd name="T23" fmla="*/ 390 h 408"/>
                <a:gd name="T24" fmla="*/ 217 w 358"/>
                <a:gd name="T25" fmla="*/ 395 h 408"/>
                <a:gd name="T26" fmla="*/ 228 w 358"/>
                <a:gd name="T27" fmla="*/ 408 h 408"/>
                <a:gd name="T28" fmla="*/ 235 w 358"/>
                <a:gd name="T29" fmla="*/ 408 h 408"/>
                <a:gd name="T30" fmla="*/ 250 w 358"/>
                <a:gd name="T31" fmla="*/ 397 h 408"/>
                <a:gd name="T32" fmla="*/ 258 w 358"/>
                <a:gd name="T33" fmla="*/ 384 h 408"/>
                <a:gd name="T34" fmla="*/ 254 w 358"/>
                <a:gd name="T35" fmla="*/ 367 h 408"/>
                <a:gd name="T36" fmla="*/ 258 w 358"/>
                <a:gd name="T37" fmla="*/ 358 h 408"/>
                <a:gd name="T38" fmla="*/ 260 w 358"/>
                <a:gd name="T39" fmla="*/ 344 h 408"/>
                <a:gd name="T40" fmla="*/ 271 w 358"/>
                <a:gd name="T41" fmla="*/ 339 h 408"/>
                <a:gd name="T42" fmla="*/ 282 w 358"/>
                <a:gd name="T43" fmla="*/ 343 h 408"/>
                <a:gd name="T44" fmla="*/ 281 w 358"/>
                <a:gd name="T45" fmla="*/ 329 h 408"/>
                <a:gd name="T46" fmla="*/ 284 w 358"/>
                <a:gd name="T47" fmla="*/ 314 h 408"/>
                <a:gd name="T48" fmla="*/ 297 w 358"/>
                <a:gd name="T49" fmla="*/ 303 h 408"/>
                <a:gd name="T50" fmla="*/ 303 w 358"/>
                <a:gd name="T51" fmla="*/ 288 h 408"/>
                <a:gd name="T52" fmla="*/ 329 w 358"/>
                <a:gd name="T53" fmla="*/ 280 h 408"/>
                <a:gd name="T54" fmla="*/ 346 w 358"/>
                <a:gd name="T55" fmla="*/ 258 h 408"/>
                <a:gd name="T56" fmla="*/ 348 w 358"/>
                <a:gd name="T57" fmla="*/ 237 h 408"/>
                <a:gd name="T58" fmla="*/ 348 w 358"/>
                <a:gd name="T59" fmla="*/ 224 h 408"/>
                <a:gd name="T60" fmla="*/ 352 w 358"/>
                <a:gd name="T61" fmla="*/ 215 h 408"/>
                <a:gd name="T62" fmla="*/ 354 w 358"/>
                <a:gd name="T63" fmla="*/ 186 h 408"/>
                <a:gd name="T64" fmla="*/ 352 w 358"/>
                <a:gd name="T65" fmla="*/ 160 h 408"/>
                <a:gd name="T66" fmla="*/ 348 w 358"/>
                <a:gd name="T67" fmla="*/ 147 h 408"/>
                <a:gd name="T68" fmla="*/ 358 w 358"/>
                <a:gd name="T69" fmla="*/ 143 h 408"/>
                <a:gd name="T70" fmla="*/ 333 w 358"/>
                <a:gd name="T71" fmla="*/ 0 h 408"/>
                <a:gd name="T72" fmla="*/ 279 w 358"/>
                <a:gd name="T73" fmla="*/ 34 h 408"/>
                <a:gd name="T74" fmla="*/ 265 w 358"/>
                <a:gd name="T75" fmla="*/ 45 h 408"/>
                <a:gd name="T76" fmla="*/ 245 w 358"/>
                <a:gd name="T77" fmla="*/ 68 h 408"/>
                <a:gd name="T78" fmla="*/ 224 w 358"/>
                <a:gd name="T79" fmla="*/ 70 h 408"/>
                <a:gd name="T80" fmla="*/ 203 w 358"/>
                <a:gd name="T81" fmla="*/ 81 h 408"/>
                <a:gd name="T82" fmla="*/ 190 w 358"/>
                <a:gd name="T83" fmla="*/ 89 h 408"/>
                <a:gd name="T84" fmla="*/ 175 w 358"/>
                <a:gd name="T85" fmla="*/ 83 h 408"/>
                <a:gd name="T86" fmla="*/ 155 w 358"/>
                <a:gd name="T87" fmla="*/ 89 h 408"/>
                <a:gd name="T88" fmla="*/ 155 w 358"/>
                <a:gd name="T89" fmla="*/ 81 h 408"/>
                <a:gd name="T90" fmla="*/ 158 w 358"/>
                <a:gd name="T91" fmla="*/ 72 h 408"/>
                <a:gd name="T92" fmla="*/ 145 w 358"/>
                <a:gd name="T93" fmla="*/ 77 h 408"/>
                <a:gd name="T94" fmla="*/ 128 w 358"/>
                <a:gd name="T95" fmla="*/ 70 h 408"/>
                <a:gd name="T96" fmla="*/ 108 w 358"/>
                <a:gd name="T97" fmla="*/ 66 h 408"/>
                <a:gd name="T98" fmla="*/ 74 w 358"/>
                <a:gd name="T99" fmla="*/ 7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8" h="408">
                  <a:moveTo>
                    <a:pt x="0" y="81"/>
                  </a:moveTo>
                  <a:lnTo>
                    <a:pt x="14" y="181"/>
                  </a:lnTo>
                  <a:lnTo>
                    <a:pt x="34" y="361"/>
                  </a:lnTo>
                  <a:lnTo>
                    <a:pt x="44" y="356"/>
                  </a:lnTo>
                  <a:lnTo>
                    <a:pt x="49" y="361"/>
                  </a:lnTo>
                  <a:lnTo>
                    <a:pt x="61" y="358"/>
                  </a:lnTo>
                  <a:lnTo>
                    <a:pt x="78" y="365"/>
                  </a:lnTo>
                  <a:lnTo>
                    <a:pt x="81" y="373"/>
                  </a:lnTo>
                  <a:lnTo>
                    <a:pt x="93" y="386"/>
                  </a:lnTo>
                  <a:lnTo>
                    <a:pt x="100" y="388"/>
                  </a:lnTo>
                  <a:lnTo>
                    <a:pt x="113" y="386"/>
                  </a:lnTo>
                  <a:lnTo>
                    <a:pt x="117" y="388"/>
                  </a:lnTo>
                  <a:lnTo>
                    <a:pt x="132" y="397"/>
                  </a:lnTo>
                  <a:lnTo>
                    <a:pt x="138" y="397"/>
                  </a:lnTo>
                  <a:lnTo>
                    <a:pt x="143" y="391"/>
                  </a:lnTo>
                  <a:lnTo>
                    <a:pt x="149" y="390"/>
                  </a:lnTo>
                  <a:lnTo>
                    <a:pt x="158" y="391"/>
                  </a:lnTo>
                  <a:lnTo>
                    <a:pt x="166" y="397"/>
                  </a:lnTo>
                  <a:lnTo>
                    <a:pt x="172" y="393"/>
                  </a:lnTo>
                  <a:lnTo>
                    <a:pt x="179" y="393"/>
                  </a:lnTo>
                  <a:lnTo>
                    <a:pt x="183" y="388"/>
                  </a:lnTo>
                  <a:lnTo>
                    <a:pt x="190" y="380"/>
                  </a:lnTo>
                  <a:lnTo>
                    <a:pt x="198" y="376"/>
                  </a:lnTo>
                  <a:lnTo>
                    <a:pt x="203" y="390"/>
                  </a:lnTo>
                  <a:lnTo>
                    <a:pt x="209" y="395"/>
                  </a:lnTo>
                  <a:lnTo>
                    <a:pt x="217" y="395"/>
                  </a:lnTo>
                  <a:lnTo>
                    <a:pt x="222" y="403"/>
                  </a:lnTo>
                  <a:lnTo>
                    <a:pt x="228" y="408"/>
                  </a:lnTo>
                  <a:lnTo>
                    <a:pt x="228" y="408"/>
                  </a:lnTo>
                  <a:lnTo>
                    <a:pt x="235" y="408"/>
                  </a:lnTo>
                  <a:lnTo>
                    <a:pt x="245" y="403"/>
                  </a:lnTo>
                  <a:lnTo>
                    <a:pt x="250" y="397"/>
                  </a:lnTo>
                  <a:lnTo>
                    <a:pt x="250" y="390"/>
                  </a:lnTo>
                  <a:lnTo>
                    <a:pt x="258" y="384"/>
                  </a:lnTo>
                  <a:lnTo>
                    <a:pt x="256" y="371"/>
                  </a:lnTo>
                  <a:lnTo>
                    <a:pt x="254" y="367"/>
                  </a:lnTo>
                  <a:lnTo>
                    <a:pt x="256" y="359"/>
                  </a:lnTo>
                  <a:lnTo>
                    <a:pt x="258" y="358"/>
                  </a:lnTo>
                  <a:lnTo>
                    <a:pt x="258" y="350"/>
                  </a:lnTo>
                  <a:lnTo>
                    <a:pt x="260" y="344"/>
                  </a:lnTo>
                  <a:lnTo>
                    <a:pt x="265" y="337"/>
                  </a:lnTo>
                  <a:lnTo>
                    <a:pt x="271" y="339"/>
                  </a:lnTo>
                  <a:lnTo>
                    <a:pt x="279" y="350"/>
                  </a:lnTo>
                  <a:lnTo>
                    <a:pt x="282" y="343"/>
                  </a:lnTo>
                  <a:lnTo>
                    <a:pt x="286" y="335"/>
                  </a:lnTo>
                  <a:lnTo>
                    <a:pt x="281" y="329"/>
                  </a:lnTo>
                  <a:lnTo>
                    <a:pt x="284" y="322"/>
                  </a:lnTo>
                  <a:lnTo>
                    <a:pt x="284" y="314"/>
                  </a:lnTo>
                  <a:lnTo>
                    <a:pt x="288" y="309"/>
                  </a:lnTo>
                  <a:lnTo>
                    <a:pt x="297" y="303"/>
                  </a:lnTo>
                  <a:lnTo>
                    <a:pt x="297" y="296"/>
                  </a:lnTo>
                  <a:lnTo>
                    <a:pt x="303" y="288"/>
                  </a:lnTo>
                  <a:lnTo>
                    <a:pt x="314" y="292"/>
                  </a:lnTo>
                  <a:lnTo>
                    <a:pt x="329" y="280"/>
                  </a:lnTo>
                  <a:lnTo>
                    <a:pt x="337" y="265"/>
                  </a:lnTo>
                  <a:lnTo>
                    <a:pt x="346" y="258"/>
                  </a:lnTo>
                  <a:lnTo>
                    <a:pt x="348" y="245"/>
                  </a:lnTo>
                  <a:lnTo>
                    <a:pt x="348" y="237"/>
                  </a:lnTo>
                  <a:lnTo>
                    <a:pt x="348" y="232"/>
                  </a:lnTo>
                  <a:lnTo>
                    <a:pt x="348" y="224"/>
                  </a:lnTo>
                  <a:lnTo>
                    <a:pt x="352" y="224"/>
                  </a:lnTo>
                  <a:lnTo>
                    <a:pt x="352" y="215"/>
                  </a:lnTo>
                  <a:lnTo>
                    <a:pt x="350" y="207"/>
                  </a:lnTo>
                  <a:lnTo>
                    <a:pt x="354" y="186"/>
                  </a:lnTo>
                  <a:lnTo>
                    <a:pt x="356" y="181"/>
                  </a:lnTo>
                  <a:lnTo>
                    <a:pt x="352" y="160"/>
                  </a:lnTo>
                  <a:lnTo>
                    <a:pt x="346" y="153"/>
                  </a:lnTo>
                  <a:lnTo>
                    <a:pt x="348" y="147"/>
                  </a:lnTo>
                  <a:lnTo>
                    <a:pt x="352" y="147"/>
                  </a:lnTo>
                  <a:lnTo>
                    <a:pt x="358" y="143"/>
                  </a:lnTo>
                  <a:lnTo>
                    <a:pt x="333" y="4"/>
                  </a:lnTo>
                  <a:lnTo>
                    <a:pt x="333" y="0"/>
                  </a:lnTo>
                  <a:lnTo>
                    <a:pt x="292" y="25"/>
                  </a:lnTo>
                  <a:lnTo>
                    <a:pt x="279" y="34"/>
                  </a:lnTo>
                  <a:lnTo>
                    <a:pt x="271" y="40"/>
                  </a:lnTo>
                  <a:lnTo>
                    <a:pt x="265" y="45"/>
                  </a:lnTo>
                  <a:lnTo>
                    <a:pt x="258" y="57"/>
                  </a:lnTo>
                  <a:lnTo>
                    <a:pt x="245" y="68"/>
                  </a:lnTo>
                  <a:lnTo>
                    <a:pt x="232" y="70"/>
                  </a:lnTo>
                  <a:lnTo>
                    <a:pt x="224" y="70"/>
                  </a:lnTo>
                  <a:lnTo>
                    <a:pt x="209" y="76"/>
                  </a:lnTo>
                  <a:lnTo>
                    <a:pt x="203" y="81"/>
                  </a:lnTo>
                  <a:lnTo>
                    <a:pt x="196" y="83"/>
                  </a:lnTo>
                  <a:lnTo>
                    <a:pt x="190" y="89"/>
                  </a:lnTo>
                  <a:lnTo>
                    <a:pt x="183" y="87"/>
                  </a:lnTo>
                  <a:lnTo>
                    <a:pt x="175" y="83"/>
                  </a:lnTo>
                  <a:lnTo>
                    <a:pt x="160" y="83"/>
                  </a:lnTo>
                  <a:lnTo>
                    <a:pt x="155" y="89"/>
                  </a:lnTo>
                  <a:lnTo>
                    <a:pt x="147" y="89"/>
                  </a:lnTo>
                  <a:lnTo>
                    <a:pt x="155" y="81"/>
                  </a:lnTo>
                  <a:lnTo>
                    <a:pt x="166" y="79"/>
                  </a:lnTo>
                  <a:lnTo>
                    <a:pt x="158" y="72"/>
                  </a:lnTo>
                  <a:lnTo>
                    <a:pt x="153" y="79"/>
                  </a:lnTo>
                  <a:lnTo>
                    <a:pt x="145" y="77"/>
                  </a:lnTo>
                  <a:lnTo>
                    <a:pt x="138" y="72"/>
                  </a:lnTo>
                  <a:lnTo>
                    <a:pt x="128" y="70"/>
                  </a:lnTo>
                  <a:lnTo>
                    <a:pt x="123" y="68"/>
                  </a:lnTo>
                  <a:lnTo>
                    <a:pt x="108" y="66"/>
                  </a:lnTo>
                  <a:lnTo>
                    <a:pt x="106" y="62"/>
                  </a:lnTo>
                  <a:lnTo>
                    <a:pt x="74" y="70"/>
                  </a:lnTo>
                  <a:lnTo>
                    <a:pt x="0" y="81"/>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53" name="Freeform 119">
              <a:extLst>
                <a:ext uri="{FF2B5EF4-FFF2-40B4-BE49-F238E27FC236}">
                  <a16:creationId xmlns:a16="http://schemas.microsoft.com/office/drawing/2014/main" id="{4BC3B7BC-ACDE-40DA-8A3F-1D3AAEBE7D38}"/>
                </a:ext>
              </a:extLst>
            </p:cNvPr>
            <p:cNvSpPr>
              <a:spLocks/>
            </p:cNvSpPr>
            <p:nvPr/>
          </p:nvSpPr>
          <p:spPr bwMode="auto">
            <a:xfrm>
              <a:off x="11280433" y="8237056"/>
              <a:ext cx="1464304" cy="1371968"/>
            </a:xfrm>
            <a:custGeom>
              <a:avLst/>
              <a:gdLst>
                <a:gd name="T0" fmla="*/ 436 w 466"/>
                <a:gd name="T1" fmla="*/ 274 h 481"/>
                <a:gd name="T2" fmla="*/ 431 w 466"/>
                <a:gd name="T3" fmla="*/ 253 h 481"/>
                <a:gd name="T4" fmla="*/ 412 w 466"/>
                <a:gd name="T5" fmla="*/ 236 h 481"/>
                <a:gd name="T6" fmla="*/ 404 w 466"/>
                <a:gd name="T7" fmla="*/ 218 h 481"/>
                <a:gd name="T8" fmla="*/ 391 w 466"/>
                <a:gd name="T9" fmla="*/ 193 h 481"/>
                <a:gd name="T10" fmla="*/ 363 w 466"/>
                <a:gd name="T11" fmla="*/ 176 h 481"/>
                <a:gd name="T12" fmla="*/ 355 w 466"/>
                <a:gd name="T13" fmla="*/ 165 h 481"/>
                <a:gd name="T14" fmla="*/ 346 w 466"/>
                <a:gd name="T15" fmla="*/ 150 h 481"/>
                <a:gd name="T16" fmla="*/ 323 w 466"/>
                <a:gd name="T17" fmla="*/ 137 h 481"/>
                <a:gd name="T18" fmla="*/ 307 w 466"/>
                <a:gd name="T19" fmla="*/ 118 h 481"/>
                <a:gd name="T20" fmla="*/ 261 w 466"/>
                <a:gd name="T21" fmla="*/ 80 h 481"/>
                <a:gd name="T22" fmla="*/ 250 w 466"/>
                <a:gd name="T23" fmla="*/ 60 h 481"/>
                <a:gd name="T24" fmla="*/ 218 w 466"/>
                <a:gd name="T25" fmla="*/ 43 h 481"/>
                <a:gd name="T26" fmla="*/ 201 w 466"/>
                <a:gd name="T27" fmla="*/ 31 h 481"/>
                <a:gd name="T28" fmla="*/ 218 w 466"/>
                <a:gd name="T29" fmla="*/ 0 h 481"/>
                <a:gd name="T30" fmla="*/ 0 w 466"/>
                <a:gd name="T31" fmla="*/ 30 h 481"/>
                <a:gd name="T32" fmla="*/ 66 w 466"/>
                <a:gd name="T33" fmla="*/ 251 h 481"/>
                <a:gd name="T34" fmla="*/ 79 w 466"/>
                <a:gd name="T35" fmla="*/ 280 h 481"/>
                <a:gd name="T36" fmla="*/ 92 w 466"/>
                <a:gd name="T37" fmla="*/ 298 h 481"/>
                <a:gd name="T38" fmla="*/ 98 w 466"/>
                <a:gd name="T39" fmla="*/ 319 h 481"/>
                <a:gd name="T40" fmla="*/ 88 w 466"/>
                <a:gd name="T41" fmla="*/ 344 h 481"/>
                <a:gd name="T42" fmla="*/ 88 w 466"/>
                <a:gd name="T43" fmla="*/ 377 h 481"/>
                <a:gd name="T44" fmla="*/ 94 w 466"/>
                <a:gd name="T45" fmla="*/ 402 h 481"/>
                <a:gd name="T46" fmla="*/ 96 w 466"/>
                <a:gd name="T47" fmla="*/ 430 h 481"/>
                <a:gd name="T48" fmla="*/ 107 w 466"/>
                <a:gd name="T49" fmla="*/ 451 h 481"/>
                <a:gd name="T50" fmla="*/ 124 w 466"/>
                <a:gd name="T51" fmla="*/ 479 h 481"/>
                <a:gd name="T52" fmla="*/ 372 w 466"/>
                <a:gd name="T53" fmla="*/ 481 h 481"/>
                <a:gd name="T54" fmla="*/ 385 w 466"/>
                <a:gd name="T55" fmla="*/ 462 h 481"/>
                <a:gd name="T56" fmla="*/ 380 w 466"/>
                <a:gd name="T57" fmla="*/ 443 h 481"/>
                <a:gd name="T58" fmla="*/ 391 w 466"/>
                <a:gd name="T59" fmla="*/ 430 h 481"/>
                <a:gd name="T60" fmla="*/ 423 w 466"/>
                <a:gd name="T61" fmla="*/ 438 h 481"/>
                <a:gd name="T62" fmla="*/ 431 w 466"/>
                <a:gd name="T63" fmla="*/ 428 h 481"/>
                <a:gd name="T64" fmla="*/ 431 w 466"/>
                <a:gd name="T65" fmla="*/ 409 h 481"/>
                <a:gd name="T66" fmla="*/ 423 w 466"/>
                <a:gd name="T67" fmla="*/ 396 h 481"/>
                <a:gd name="T68" fmla="*/ 423 w 466"/>
                <a:gd name="T69" fmla="*/ 392 h 481"/>
                <a:gd name="T70" fmla="*/ 438 w 466"/>
                <a:gd name="T71" fmla="*/ 379 h 481"/>
                <a:gd name="T72" fmla="*/ 427 w 466"/>
                <a:gd name="T73" fmla="*/ 370 h 481"/>
                <a:gd name="T74" fmla="*/ 429 w 466"/>
                <a:gd name="T75" fmla="*/ 368 h 481"/>
                <a:gd name="T76" fmla="*/ 440 w 466"/>
                <a:gd name="T77" fmla="*/ 360 h 481"/>
                <a:gd name="T78" fmla="*/ 434 w 466"/>
                <a:gd name="T79" fmla="*/ 345 h 481"/>
                <a:gd name="T80" fmla="*/ 444 w 466"/>
                <a:gd name="T81" fmla="*/ 338 h 481"/>
                <a:gd name="T82" fmla="*/ 440 w 466"/>
                <a:gd name="T83" fmla="*/ 330 h 481"/>
                <a:gd name="T84" fmla="*/ 451 w 466"/>
                <a:gd name="T85" fmla="*/ 315 h 481"/>
                <a:gd name="T86" fmla="*/ 451 w 466"/>
                <a:gd name="T87" fmla="*/ 306 h 481"/>
                <a:gd name="T88" fmla="*/ 464 w 466"/>
                <a:gd name="T89" fmla="*/ 295 h 481"/>
                <a:gd name="T90" fmla="*/ 459 w 466"/>
                <a:gd name="T91" fmla="*/ 28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481">
                  <a:moveTo>
                    <a:pt x="455" y="283"/>
                  </a:moveTo>
                  <a:lnTo>
                    <a:pt x="442" y="282"/>
                  </a:lnTo>
                  <a:lnTo>
                    <a:pt x="436" y="274"/>
                  </a:lnTo>
                  <a:lnTo>
                    <a:pt x="436" y="268"/>
                  </a:lnTo>
                  <a:lnTo>
                    <a:pt x="436" y="261"/>
                  </a:lnTo>
                  <a:lnTo>
                    <a:pt x="431" y="253"/>
                  </a:lnTo>
                  <a:lnTo>
                    <a:pt x="427" y="248"/>
                  </a:lnTo>
                  <a:lnTo>
                    <a:pt x="423" y="240"/>
                  </a:lnTo>
                  <a:lnTo>
                    <a:pt x="412" y="236"/>
                  </a:lnTo>
                  <a:lnTo>
                    <a:pt x="406" y="231"/>
                  </a:lnTo>
                  <a:lnTo>
                    <a:pt x="404" y="223"/>
                  </a:lnTo>
                  <a:lnTo>
                    <a:pt x="404" y="218"/>
                  </a:lnTo>
                  <a:lnTo>
                    <a:pt x="401" y="210"/>
                  </a:lnTo>
                  <a:lnTo>
                    <a:pt x="393" y="199"/>
                  </a:lnTo>
                  <a:lnTo>
                    <a:pt x="391" y="193"/>
                  </a:lnTo>
                  <a:lnTo>
                    <a:pt x="378" y="184"/>
                  </a:lnTo>
                  <a:lnTo>
                    <a:pt x="370" y="182"/>
                  </a:lnTo>
                  <a:lnTo>
                    <a:pt x="363" y="176"/>
                  </a:lnTo>
                  <a:lnTo>
                    <a:pt x="363" y="174"/>
                  </a:lnTo>
                  <a:lnTo>
                    <a:pt x="357" y="171"/>
                  </a:lnTo>
                  <a:lnTo>
                    <a:pt x="355" y="165"/>
                  </a:lnTo>
                  <a:lnTo>
                    <a:pt x="348" y="161"/>
                  </a:lnTo>
                  <a:lnTo>
                    <a:pt x="346" y="154"/>
                  </a:lnTo>
                  <a:lnTo>
                    <a:pt x="346" y="150"/>
                  </a:lnTo>
                  <a:lnTo>
                    <a:pt x="340" y="146"/>
                  </a:lnTo>
                  <a:lnTo>
                    <a:pt x="331" y="139"/>
                  </a:lnTo>
                  <a:lnTo>
                    <a:pt x="323" y="137"/>
                  </a:lnTo>
                  <a:lnTo>
                    <a:pt x="318" y="133"/>
                  </a:lnTo>
                  <a:lnTo>
                    <a:pt x="314" y="125"/>
                  </a:lnTo>
                  <a:lnTo>
                    <a:pt x="307" y="118"/>
                  </a:lnTo>
                  <a:lnTo>
                    <a:pt x="293" y="110"/>
                  </a:lnTo>
                  <a:lnTo>
                    <a:pt x="280" y="101"/>
                  </a:lnTo>
                  <a:lnTo>
                    <a:pt x="261" y="80"/>
                  </a:lnTo>
                  <a:lnTo>
                    <a:pt x="260" y="73"/>
                  </a:lnTo>
                  <a:lnTo>
                    <a:pt x="252" y="65"/>
                  </a:lnTo>
                  <a:lnTo>
                    <a:pt x="250" y="60"/>
                  </a:lnTo>
                  <a:lnTo>
                    <a:pt x="243" y="52"/>
                  </a:lnTo>
                  <a:lnTo>
                    <a:pt x="231" y="54"/>
                  </a:lnTo>
                  <a:lnTo>
                    <a:pt x="218" y="43"/>
                  </a:lnTo>
                  <a:lnTo>
                    <a:pt x="213" y="43"/>
                  </a:lnTo>
                  <a:lnTo>
                    <a:pt x="205" y="39"/>
                  </a:lnTo>
                  <a:lnTo>
                    <a:pt x="201" y="31"/>
                  </a:lnTo>
                  <a:lnTo>
                    <a:pt x="203" y="24"/>
                  </a:lnTo>
                  <a:lnTo>
                    <a:pt x="216" y="5"/>
                  </a:lnTo>
                  <a:lnTo>
                    <a:pt x="218" y="0"/>
                  </a:lnTo>
                  <a:lnTo>
                    <a:pt x="113" y="16"/>
                  </a:lnTo>
                  <a:lnTo>
                    <a:pt x="77" y="18"/>
                  </a:lnTo>
                  <a:lnTo>
                    <a:pt x="0" y="30"/>
                  </a:lnTo>
                  <a:lnTo>
                    <a:pt x="32" y="131"/>
                  </a:lnTo>
                  <a:lnTo>
                    <a:pt x="64" y="248"/>
                  </a:lnTo>
                  <a:lnTo>
                    <a:pt x="66" y="251"/>
                  </a:lnTo>
                  <a:lnTo>
                    <a:pt x="68" y="259"/>
                  </a:lnTo>
                  <a:lnTo>
                    <a:pt x="73" y="266"/>
                  </a:lnTo>
                  <a:lnTo>
                    <a:pt x="79" y="280"/>
                  </a:lnTo>
                  <a:lnTo>
                    <a:pt x="87" y="287"/>
                  </a:lnTo>
                  <a:lnTo>
                    <a:pt x="88" y="291"/>
                  </a:lnTo>
                  <a:lnTo>
                    <a:pt x="92" y="298"/>
                  </a:lnTo>
                  <a:lnTo>
                    <a:pt x="90" y="308"/>
                  </a:lnTo>
                  <a:lnTo>
                    <a:pt x="96" y="312"/>
                  </a:lnTo>
                  <a:lnTo>
                    <a:pt x="98" y="319"/>
                  </a:lnTo>
                  <a:lnTo>
                    <a:pt x="92" y="323"/>
                  </a:lnTo>
                  <a:lnTo>
                    <a:pt x="88" y="330"/>
                  </a:lnTo>
                  <a:lnTo>
                    <a:pt x="88" y="344"/>
                  </a:lnTo>
                  <a:lnTo>
                    <a:pt x="85" y="351"/>
                  </a:lnTo>
                  <a:lnTo>
                    <a:pt x="83" y="364"/>
                  </a:lnTo>
                  <a:lnTo>
                    <a:pt x="88" y="377"/>
                  </a:lnTo>
                  <a:lnTo>
                    <a:pt x="94" y="385"/>
                  </a:lnTo>
                  <a:lnTo>
                    <a:pt x="96" y="394"/>
                  </a:lnTo>
                  <a:lnTo>
                    <a:pt x="94" y="402"/>
                  </a:lnTo>
                  <a:lnTo>
                    <a:pt x="96" y="407"/>
                  </a:lnTo>
                  <a:lnTo>
                    <a:pt x="94" y="423"/>
                  </a:lnTo>
                  <a:lnTo>
                    <a:pt x="96" y="430"/>
                  </a:lnTo>
                  <a:lnTo>
                    <a:pt x="102" y="438"/>
                  </a:lnTo>
                  <a:lnTo>
                    <a:pt x="107" y="447"/>
                  </a:lnTo>
                  <a:lnTo>
                    <a:pt x="107" y="451"/>
                  </a:lnTo>
                  <a:lnTo>
                    <a:pt x="117" y="466"/>
                  </a:lnTo>
                  <a:lnTo>
                    <a:pt x="119" y="473"/>
                  </a:lnTo>
                  <a:lnTo>
                    <a:pt x="124" y="479"/>
                  </a:lnTo>
                  <a:lnTo>
                    <a:pt x="359" y="462"/>
                  </a:lnTo>
                  <a:lnTo>
                    <a:pt x="367" y="468"/>
                  </a:lnTo>
                  <a:lnTo>
                    <a:pt x="372" y="481"/>
                  </a:lnTo>
                  <a:lnTo>
                    <a:pt x="380" y="481"/>
                  </a:lnTo>
                  <a:lnTo>
                    <a:pt x="385" y="477"/>
                  </a:lnTo>
                  <a:lnTo>
                    <a:pt x="385" y="462"/>
                  </a:lnTo>
                  <a:lnTo>
                    <a:pt x="385" y="456"/>
                  </a:lnTo>
                  <a:lnTo>
                    <a:pt x="382" y="449"/>
                  </a:lnTo>
                  <a:lnTo>
                    <a:pt x="380" y="443"/>
                  </a:lnTo>
                  <a:lnTo>
                    <a:pt x="382" y="436"/>
                  </a:lnTo>
                  <a:lnTo>
                    <a:pt x="385" y="436"/>
                  </a:lnTo>
                  <a:lnTo>
                    <a:pt x="391" y="430"/>
                  </a:lnTo>
                  <a:lnTo>
                    <a:pt x="399" y="432"/>
                  </a:lnTo>
                  <a:lnTo>
                    <a:pt x="416" y="436"/>
                  </a:lnTo>
                  <a:lnTo>
                    <a:pt x="423" y="438"/>
                  </a:lnTo>
                  <a:lnTo>
                    <a:pt x="427" y="436"/>
                  </a:lnTo>
                  <a:lnTo>
                    <a:pt x="429" y="436"/>
                  </a:lnTo>
                  <a:lnTo>
                    <a:pt x="431" y="428"/>
                  </a:lnTo>
                  <a:lnTo>
                    <a:pt x="425" y="423"/>
                  </a:lnTo>
                  <a:lnTo>
                    <a:pt x="427" y="415"/>
                  </a:lnTo>
                  <a:lnTo>
                    <a:pt x="431" y="409"/>
                  </a:lnTo>
                  <a:lnTo>
                    <a:pt x="425" y="409"/>
                  </a:lnTo>
                  <a:lnTo>
                    <a:pt x="429" y="402"/>
                  </a:lnTo>
                  <a:lnTo>
                    <a:pt x="423" y="396"/>
                  </a:lnTo>
                  <a:lnTo>
                    <a:pt x="429" y="400"/>
                  </a:lnTo>
                  <a:lnTo>
                    <a:pt x="432" y="392"/>
                  </a:lnTo>
                  <a:lnTo>
                    <a:pt x="423" y="392"/>
                  </a:lnTo>
                  <a:lnTo>
                    <a:pt x="427" y="385"/>
                  </a:lnTo>
                  <a:lnTo>
                    <a:pt x="432" y="389"/>
                  </a:lnTo>
                  <a:lnTo>
                    <a:pt x="438" y="379"/>
                  </a:lnTo>
                  <a:lnTo>
                    <a:pt x="440" y="372"/>
                  </a:lnTo>
                  <a:lnTo>
                    <a:pt x="432" y="370"/>
                  </a:lnTo>
                  <a:lnTo>
                    <a:pt x="427" y="370"/>
                  </a:lnTo>
                  <a:lnTo>
                    <a:pt x="419" y="366"/>
                  </a:lnTo>
                  <a:lnTo>
                    <a:pt x="423" y="366"/>
                  </a:lnTo>
                  <a:lnTo>
                    <a:pt x="429" y="368"/>
                  </a:lnTo>
                  <a:lnTo>
                    <a:pt x="436" y="368"/>
                  </a:lnTo>
                  <a:lnTo>
                    <a:pt x="436" y="360"/>
                  </a:lnTo>
                  <a:lnTo>
                    <a:pt x="440" y="360"/>
                  </a:lnTo>
                  <a:lnTo>
                    <a:pt x="444" y="347"/>
                  </a:lnTo>
                  <a:lnTo>
                    <a:pt x="438" y="349"/>
                  </a:lnTo>
                  <a:lnTo>
                    <a:pt x="434" y="345"/>
                  </a:lnTo>
                  <a:lnTo>
                    <a:pt x="440" y="340"/>
                  </a:lnTo>
                  <a:lnTo>
                    <a:pt x="438" y="334"/>
                  </a:lnTo>
                  <a:lnTo>
                    <a:pt x="444" y="338"/>
                  </a:lnTo>
                  <a:lnTo>
                    <a:pt x="448" y="330"/>
                  </a:lnTo>
                  <a:lnTo>
                    <a:pt x="448" y="329"/>
                  </a:lnTo>
                  <a:lnTo>
                    <a:pt x="440" y="330"/>
                  </a:lnTo>
                  <a:lnTo>
                    <a:pt x="438" y="323"/>
                  </a:lnTo>
                  <a:lnTo>
                    <a:pt x="446" y="323"/>
                  </a:lnTo>
                  <a:lnTo>
                    <a:pt x="451" y="315"/>
                  </a:lnTo>
                  <a:lnTo>
                    <a:pt x="444" y="310"/>
                  </a:lnTo>
                  <a:lnTo>
                    <a:pt x="444" y="302"/>
                  </a:lnTo>
                  <a:lnTo>
                    <a:pt x="451" y="306"/>
                  </a:lnTo>
                  <a:lnTo>
                    <a:pt x="459" y="306"/>
                  </a:lnTo>
                  <a:lnTo>
                    <a:pt x="457" y="298"/>
                  </a:lnTo>
                  <a:lnTo>
                    <a:pt x="464" y="295"/>
                  </a:lnTo>
                  <a:lnTo>
                    <a:pt x="466" y="287"/>
                  </a:lnTo>
                  <a:lnTo>
                    <a:pt x="463" y="287"/>
                  </a:lnTo>
                  <a:lnTo>
                    <a:pt x="459" y="285"/>
                  </a:lnTo>
                  <a:lnTo>
                    <a:pt x="455" y="283"/>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54" name="Freeform 123">
              <a:extLst>
                <a:ext uri="{FF2B5EF4-FFF2-40B4-BE49-F238E27FC236}">
                  <a16:creationId xmlns:a16="http://schemas.microsoft.com/office/drawing/2014/main" id="{D23BAE13-B323-4A2C-8D5F-BFCB560E4BAC}"/>
                </a:ext>
              </a:extLst>
            </p:cNvPr>
            <p:cNvSpPr>
              <a:spLocks/>
            </p:cNvSpPr>
            <p:nvPr/>
          </p:nvSpPr>
          <p:spPr bwMode="auto">
            <a:xfrm>
              <a:off x="11930886" y="6417274"/>
              <a:ext cx="1194066" cy="1089588"/>
            </a:xfrm>
            <a:custGeom>
              <a:avLst/>
              <a:gdLst>
                <a:gd name="T0" fmla="*/ 124 w 380"/>
                <a:gd name="T1" fmla="*/ 17 h 382"/>
                <a:gd name="T2" fmla="*/ 122 w 380"/>
                <a:gd name="T3" fmla="*/ 64 h 382"/>
                <a:gd name="T4" fmla="*/ 120 w 380"/>
                <a:gd name="T5" fmla="*/ 81 h 382"/>
                <a:gd name="T6" fmla="*/ 120 w 380"/>
                <a:gd name="T7" fmla="*/ 102 h 382"/>
                <a:gd name="T8" fmla="*/ 101 w 380"/>
                <a:gd name="T9" fmla="*/ 137 h 382"/>
                <a:gd name="T10" fmla="*/ 69 w 380"/>
                <a:gd name="T11" fmla="*/ 153 h 382"/>
                <a:gd name="T12" fmla="*/ 56 w 380"/>
                <a:gd name="T13" fmla="*/ 171 h 382"/>
                <a:gd name="T14" fmla="*/ 58 w 380"/>
                <a:gd name="T15" fmla="*/ 192 h 382"/>
                <a:gd name="T16" fmla="*/ 43 w 380"/>
                <a:gd name="T17" fmla="*/ 196 h 382"/>
                <a:gd name="T18" fmla="*/ 30 w 380"/>
                <a:gd name="T19" fmla="*/ 207 h 382"/>
                <a:gd name="T20" fmla="*/ 26 w 380"/>
                <a:gd name="T21" fmla="*/ 224 h 382"/>
                <a:gd name="T22" fmla="*/ 22 w 380"/>
                <a:gd name="T23" fmla="*/ 247 h 382"/>
                <a:gd name="T24" fmla="*/ 7 w 380"/>
                <a:gd name="T25" fmla="*/ 265 h 382"/>
                <a:gd name="T26" fmla="*/ 0 w 380"/>
                <a:gd name="T27" fmla="*/ 271 h 382"/>
                <a:gd name="T28" fmla="*/ 0 w 380"/>
                <a:gd name="T29" fmla="*/ 294 h 382"/>
                <a:gd name="T30" fmla="*/ 24 w 380"/>
                <a:gd name="T31" fmla="*/ 322 h 382"/>
                <a:gd name="T32" fmla="*/ 66 w 380"/>
                <a:gd name="T33" fmla="*/ 352 h 382"/>
                <a:gd name="T34" fmla="*/ 79 w 380"/>
                <a:gd name="T35" fmla="*/ 372 h 382"/>
                <a:gd name="T36" fmla="*/ 116 w 380"/>
                <a:gd name="T37" fmla="*/ 372 h 382"/>
                <a:gd name="T38" fmla="*/ 137 w 380"/>
                <a:gd name="T39" fmla="*/ 371 h 382"/>
                <a:gd name="T40" fmla="*/ 162 w 380"/>
                <a:gd name="T41" fmla="*/ 356 h 382"/>
                <a:gd name="T42" fmla="*/ 184 w 380"/>
                <a:gd name="T43" fmla="*/ 341 h 382"/>
                <a:gd name="T44" fmla="*/ 207 w 380"/>
                <a:gd name="T45" fmla="*/ 331 h 382"/>
                <a:gd name="T46" fmla="*/ 205 w 380"/>
                <a:gd name="T47" fmla="*/ 310 h 382"/>
                <a:gd name="T48" fmla="*/ 222 w 380"/>
                <a:gd name="T49" fmla="*/ 275 h 382"/>
                <a:gd name="T50" fmla="*/ 229 w 380"/>
                <a:gd name="T51" fmla="*/ 247 h 382"/>
                <a:gd name="T52" fmla="*/ 237 w 380"/>
                <a:gd name="T53" fmla="*/ 224 h 382"/>
                <a:gd name="T54" fmla="*/ 252 w 380"/>
                <a:gd name="T55" fmla="*/ 213 h 382"/>
                <a:gd name="T56" fmla="*/ 272 w 380"/>
                <a:gd name="T57" fmla="*/ 216 h 382"/>
                <a:gd name="T58" fmla="*/ 282 w 380"/>
                <a:gd name="T59" fmla="*/ 188 h 382"/>
                <a:gd name="T60" fmla="*/ 293 w 380"/>
                <a:gd name="T61" fmla="*/ 171 h 382"/>
                <a:gd name="T62" fmla="*/ 312 w 380"/>
                <a:gd name="T63" fmla="*/ 156 h 382"/>
                <a:gd name="T64" fmla="*/ 327 w 380"/>
                <a:gd name="T65" fmla="*/ 128 h 382"/>
                <a:gd name="T66" fmla="*/ 327 w 380"/>
                <a:gd name="T67" fmla="*/ 100 h 382"/>
                <a:gd name="T68" fmla="*/ 376 w 380"/>
                <a:gd name="T69" fmla="*/ 111 h 382"/>
                <a:gd name="T70" fmla="*/ 372 w 380"/>
                <a:gd name="T71" fmla="*/ 89 h 382"/>
                <a:gd name="T72" fmla="*/ 366 w 380"/>
                <a:gd name="T73" fmla="*/ 72 h 382"/>
                <a:gd name="T74" fmla="*/ 346 w 380"/>
                <a:gd name="T75" fmla="*/ 68 h 382"/>
                <a:gd name="T76" fmla="*/ 329 w 380"/>
                <a:gd name="T77" fmla="*/ 75 h 382"/>
                <a:gd name="T78" fmla="*/ 314 w 380"/>
                <a:gd name="T79" fmla="*/ 89 h 382"/>
                <a:gd name="T80" fmla="*/ 289 w 380"/>
                <a:gd name="T81" fmla="*/ 83 h 382"/>
                <a:gd name="T82" fmla="*/ 278 w 380"/>
                <a:gd name="T83" fmla="*/ 104 h 382"/>
                <a:gd name="T84" fmla="*/ 263 w 380"/>
                <a:gd name="T85" fmla="*/ 111 h 382"/>
                <a:gd name="T86" fmla="*/ 246 w 380"/>
                <a:gd name="T87" fmla="*/ 132 h 382"/>
                <a:gd name="T88" fmla="*/ 147 w 380"/>
                <a:gd name="T89" fmla="*/ 98 h 382"/>
                <a:gd name="T90" fmla="*/ 120 w 380"/>
                <a:gd name="T91" fmla="*/ 4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0" h="382">
                  <a:moveTo>
                    <a:pt x="120" y="4"/>
                  </a:moveTo>
                  <a:lnTo>
                    <a:pt x="118" y="10"/>
                  </a:lnTo>
                  <a:lnTo>
                    <a:pt x="124" y="17"/>
                  </a:lnTo>
                  <a:lnTo>
                    <a:pt x="128" y="38"/>
                  </a:lnTo>
                  <a:lnTo>
                    <a:pt x="126" y="43"/>
                  </a:lnTo>
                  <a:lnTo>
                    <a:pt x="122" y="64"/>
                  </a:lnTo>
                  <a:lnTo>
                    <a:pt x="124" y="72"/>
                  </a:lnTo>
                  <a:lnTo>
                    <a:pt x="124" y="81"/>
                  </a:lnTo>
                  <a:lnTo>
                    <a:pt x="120" y="81"/>
                  </a:lnTo>
                  <a:lnTo>
                    <a:pt x="120" y="89"/>
                  </a:lnTo>
                  <a:lnTo>
                    <a:pt x="120" y="94"/>
                  </a:lnTo>
                  <a:lnTo>
                    <a:pt x="120" y="102"/>
                  </a:lnTo>
                  <a:lnTo>
                    <a:pt x="118" y="115"/>
                  </a:lnTo>
                  <a:lnTo>
                    <a:pt x="109" y="122"/>
                  </a:lnTo>
                  <a:lnTo>
                    <a:pt x="101" y="137"/>
                  </a:lnTo>
                  <a:lnTo>
                    <a:pt x="86" y="149"/>
                  </a:lnTo>
                  <a:lnTo>
                    <a:pt x="75" y="145"/>
                  </a:lnTo>
                  <a:lnTo>
                    <a:pt x="69" y="153"/>
                  </a:lnTo>
                  <a:lnTo>
                    <a:pt x="69" y="160"/>
                  </a:lnTo>
                  <a:lnTo>
                    <a:pt x="60" y="166"/>
                  </a:lnTo>
                  <a:lnTo>
                    <a:pt x="56" y="171"/>
                  </a:lnTo>
                  <a:lnTo>
                    <a:pt x="56" y="179"/>
                  </a:lnTo>
                  <a:lnTo>
                    <a:pt x="53" y="186"/>
                  </a:lnTo>
                  <a:lnTo>
                    <a:pt x="58" y="192"/>
                  </a:lnTo>
                  <a:lnTo>
                    <a:pt x="54" y="200"/>
                  </a:lnTo>
                  <a:lnTo>
                    <a:pt x="51" y="207"/>
                  </a:lnTo>
                  <a:lnTo>
                    <a:pt x="43" y="196"/>
                  </a:lnTo>
                  <a:lnTo>
                    <a:pt x="37" y="194"/>
                  </a:lnTo>
                  <a:lnTo>
                    <a:pt x="32" y="201"/>
                  </a:lnTo>
                  <a:lnTo>
                    <a:pt x="30" y="207"/>
                  </a:lnTo>
                  <a:lnTo>
                    <a:pt x="30" y="215"/>
                  </a:lnTo>
                  <a:lnTo>
                    <a:pt x="28" y="216"/>
                  </a:lnTo>
                  <a:lnTo>
                    <a:pt x="26" y="224"/>
                  </a:lnTo>
                  <a:lnTo>
                    <a:pt x="28" y="228"/>
                  </a:lnTo>
                  <a:lnTo>
                    <a:pt x="30" y="241"/>
                  </a:lnTo>
                  <a:lnTo>
                    <a:pt x="22" y="247"/>
                  </a:lnTo>
                  <a:lnTo>
                    <a:pt x="22" y="254"/>
                  </a:lnTo>
                  <a:lnTo>
                    <a:pt x="17" y="260"/>
                  </a:lnTo>
                  <a:lnTo>
                    <a:pt x="7" y="265"/>
                  </a:lnTo>
                  <a:lnTo>
                    <a:pt x="0" y="265"/>
                  </a:lnTo>
                  <a:lnTo>
                    <a:pt x="0" y="265"/>
                  </a:lnTo>
                  <a:lnTo>
                    <a:pt x="0" y="271"/>
                  </a:lnTo>
                  <a:lnTo>
                    <a:pt x="4" y="273"/>
                  </a:lnTo>
                  <a:lnTo>
                    <a:pt x="4" y="280"/>
                  </a:lnTo>
                  <a:lnTo>
                    <a:pt x="0" y="294"/>
                  </a:lnTo>
                  <a:lnTo>
                    <a:pt x="15" y="309"/>
                  </a:lnTo>
                  <a:lnTo>
                    <a:pt x="17" y="316"/>
                  </a:lnTo>
                  <a:lnTo>
                    <a:pt x="24" y="322"/>
                  </a:lnTo>
                  <a:lnTo>
                    <a:pt x="37" y="341"/>
                  </a:lnTo>
                  <a:lnTo>
                    <a:pt x="53" y="352"/>
                  </a:lnTo>
                  <a:lnTo>
                    <a:pt x="66" y="352"/>
                  </a:lnTo>
                  <a:lnTo>
                    <a:pt x="66" y="357"/>
                  </a:lnTo>
                  <a:lnTo>
                    <a:pt x="71" y="365"/>
                  </a:lnTo>
                  <a:lnTo>
                    <a:pt x="79" y="372"/>
                  </a:lnTo>
                  <a:lnTo>
                    <a:pt x="92" y="380"/>
                  </a:lnTo>
                  <a:lnTo>
                    <a:pt x="103" y="382"/>
                  </a:lnTo>
                  <a:lnTo>
                    <a:pt x="116" y="372"/>
                  </a:lnTo>
                  <a:lnTo>
                    <a:pt x="118" y="367"/>
                  </a:lnTo>
                  <a:lnTo>
                    <a:pt x="130" y="371"/>
                  </a:lnTo>
                  <a:lnTo>
                    <a:pt x="137" y="371"/>
                  </a:lnTo>
                  <a:lnTo>
                    <a:pt x="152" y="363"/>
                  </a:lnTo>
                  <a:lnTo>
                    <a:pt x="160" y="361"/>
                  </a:lnTo>
                  <a:lnTo>
                    <a:pt x="162" y="356"/>
                  </a:lnTo>
                  <a:lnTo>
                    <a:pt x="162" y="348"/>
                  </a:lnTo>
                  <a:lnTo>
                    <a:pt x="171" y="352"/>
                  </a:lnTo>
                  <a:lnTo>
                    <a:pt x="184" y="341"/>
                  </a:lnTo>
                  <a:lnTo>
                    <a:pt x="192" y="342"/>
                  </a:lnTo>
                  <a:lnTo>
                    <a:pt x="205" y="333"/>
                  </a:lnTo>
                  <a:lnTo>
                    <a:pt x="207" y="331"/>
                  </a:lnTo>
                  <a:lnTo>
                    <a:pt x="205" y="324"/>
                  </a:lnTo>
                  <a:lnTo>
                    <a:pt x="210" y="318"/>
                  </a:lnTo>
                  <a:lnTo>
                    <a:pt x="205" y="310"/>
                  </a:lnTo>
                  <a:lnTo>
                    <a:pt x="207" y="297"/>
                  </a:lnTo>
                  <a:lnTo>
                    <a:pt x="214" y="284"/>
                  </a:lnTo>
                  <a:lnTo>
                    <a:pt x="222" y="275"/>
                  </a:lnTo>
                  <a:lnTo>
                    <a:pt x="224" y="262"/>
                  </a:lnTo>
                  <a:lnTo>
                    <a:pt x="225" y="254"/>
                  </a:lnTo>
                  <a:lnTo>
                    <a:pt x="229" y="247"/>
                  </a:lnTo>
                  <a:lnTo>
                    <a:pt x="233" y="233"/>
                  </a:lnTo>
                  <a:lnTo>
                    <a:pt x="237" y="230"/>
                  </a:lnTo>
                  <a:lnTo>
                    <a:pt x="237" y="224"/>
                  </a:lnTo>
                  <a:lnTo>
                    <a:pt x="237" y="209"/>
                  </a:lnTo>
                  <a:lnTo>
                    <a:pt x="244" y="207"/>
                  </a:lnTo>
                  <a:lnTo>
                    <a:pt x="252" y="213"/>
                  </a:lnTo>
                  <a:lnTo>
                    <a:pt x="252" y="216"/>
                  </a:lnTo>
                  <a:lnTo>
                    <a:pt x="267" y="218"/>
                  </a:lnTo>
                  <a:lnTo>
                    <a:pt x="272" y="216"/>
                  </a:lnTo>
                  <a:lnTo>
                    <a:pt x="276" y="209"/>
                  </a:lnTo>
                  <a:lnTo>
                    <a:pt x="278" y="194"/>
                  </a:lnTo>
                  <a:lnTo>
                    <a:pt x="282" y="188"/>
                  </a:lnTo>
                  <a:lnTo>
                    <a:pt x="284" y="179"/>
                  </a:lnTo>
                  <a:lnTo>
                    <a:pt x="286" y="171"/>
                  </a:lnTo>
                  <a:lnTo>
                    <a:pt x="293" y="171"/>
                  </a:lnTo>
                  <a:lnTo>
                    <a:pt x="301" y="169"/>
                  </a:lnTo>
                  <a:lnTo>
                    <a:pt x="306" y="156"/>
                  </a:lnTo>
                  <a:lnTo>
                    <a:pt x="312" y="156"/>
                  </a:lnTo>
                  <a:lnTo>
                    <a:pt x="318" y="149"/>
                  </a:lnTo>
                  <a:lnTo>
                    <a:pt x="321" y="136"/>
                  </a:lnTo>
                  <a:lnTo>
                    <a:pt x="327" y="128"/>
                  </a:lnTo>
                  <a:lnTo>
                    <a:pt x="325" y="115"/>
                  </a:lnTo>
                  <a:lnTo>
                    <a:pt x="329" y="107"/>
                  </a:lnTo>
                  <a:lnTo>
                    <a:pt x="327" y="100"/>
                  </a:lnTo>
                  <a:lnTo>
                    <a:pt x="335" y="98"/>
                  </a:lnTo>
                  <a:lnTo>
                    <a:pt x="372" y="119"/>
                  </a:lnTo>
                  <a:lnTo>
                    <a:pt x="376" y="111"/>
                  </a:lnTo>
                  <a:lnTo>
                    <a:pt x="380" y="98"/>
                  </a:lnTo>
                  <a:lnTo>
                    <a:pt x="378" y="94"/>
                  </a:lnTo>
                  <a:lnTo>
                    <a:pt x="372" y="89"/>
                  </a:lnTo>
                  <a:lnTo>
                    <a:pt x="370" y="81"/>
                  </a:lnTo>
                  <a:lnTo>
                    <a:pt x="365" y="79"/>
                  </a:lnTo>
                  <a:lnTo>
                    <a:pt x="366" y="72"/>
                  </a:lnTo>
                  <a:lnTo>
                    <a:pt x="366" y="72"/>
                  </a:lnTo>
                  <a:lnTo>
                    <a:pt x="351" y="74"/>
                  </a:lnTo>
                  <a:lnTo>
                    <a:pt x="346" y="68"/>
                  </a:lnTo>
                  <a:lnTo>
                    <a:pt x="338" y="66"/>
                  </a:lnTo>
                  <a:lnTo>
                    <a:pt x="333" y="68"/>
                  </a:lnTo>
                  <a:lnTo>
                    <a:pt x="329" y="75"/>
                  </a:lnTo>
                  <a:lnTo>
                    <a:pt x="321" y="75"/>
                  </a:lnTo>
                  <a:lnTo>
                    <a:pt x="316" y="83"/>
                  </a:lnTo>
                  <a:lnTo>
                    <a:pt x="314" y="89"/>
                  </a:lnTo>
                  <a:lnTo>
                    <a:pt x="304" y="90"/>
                  </a:lnTo>
                  <a:lnTo>
                    <a:pt x="297" y="89"/>
                  </a:lnTo>
                  <a:lnTo>
                    <a:pt x="289" y="83"/>
                  </a:lnTo>
                  <a:lnTo>
                    <a:pt x="288" y="83"/>
                  </a:lnTo>
                  <a:lnTo>
                    <a:pt x="288" y="90"/>
                  </a:lnTo>
                  <a:lnTo>
                    <a:pt x="278" y="104"/>
                  </a:lnTo>
                  <a:lnTo>
                    <a:pt x="271" y="102"/>
                  </a:lnTo>
                  <a:lnTo>
                    <a:pt x="265" y="106"/>
                  </a:lnTo>
                  <a:lnTo>
                    <a:pt x="263" y="111"/>
                  </a:lnTo>
                  <a:lnTo>
                    <a:pt x="256" y="119"/>
                  </a:lnTo>
                  <a:lnTo>
                    <a:pt x="252" y="126"/>
                  </a:lnTo>
                  <a:lnTo>
                    <a:pt x="246" y="132"/>
                  </a:lnTo>
                  <a:lnTo>
                    <a:pt x="241" y="139"/>
                  </a:lnTo>
                  <a:lnTo>
                    <a:pt x="231" y="83"/>
                  </a:lnTo>
                  <a:lnTo>
                    <a:pt x="147" y="98"/>
                  </a:lnTo>
                  <a:lnTo>
                    <a:pt x="130" y="0"/>
                  </a:lnTo>
                  <a:lnTo>
                    <a:pt x="124" y="4"/>
                  </a:lnTo>
                  <a:lnTo>
                    <a:pt x="120" y="4"/>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55" name="Freeform 124">
              <a:extLst>
                <a:ext uri="{FF2B5EF4-FFF2-40B4-BE49-F238E27FC236}">
                  <a16:creationId xmlns:a16="http://schemas.microsoft.com/office/drawing/2014/main" id="{2E792022-772B-4E0B-BDA9-28464725FFDF}"/>
                </a:ext>
              </a:extLst>
            </p:cNvPr>
            <p:cNvSpPr>
              <a:spLocks/>
            </p:cNvSpPr>
            <p:nvPr/>
          </p:nvSpPr>
          <p:spPr bwMode="auto">
            <a:xfrm>
              <a:off x="11912029" y="8111553"/>
              <a:ext cx="1354322" cy="944117"/>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136" name="Freeform 122">
              <a:extLst>
                <a:ext uri="{FF2B5EF4-FFF2-40B4-BE49-F238E27FC236}">
                  <a16:creationId xmlns:a16="http://schemas.microsoft.com/office/drawing/2014/main" id="{A48C2211-A18E-44C5-9FE6-A7DF404EB82E}"/>
                </a:ext>
              </a:extLst>
            </p:cNvPr>
            <p:cNvSpPr>
              <a:spLocks/>
            </p:cNvSpPr>
            <p:nvPr/>
          </p:nvSpPr>
          <p:spPr bwMode="auto">
            <a:xfrm>
              <a:off x="11736064" y="6696802"/>
              <a:ext cx="2067620" cy="1066768"/>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37" name="Freeform 132">
              <a:extLst>
                <a:ext uri="{FF2B5EF4-FFF2-40B4-BE49-F238E27FC236}">
                  <a16:creationId xmlns:a16="http://schemas.microsoft.com/office/drawing/2014/main" id="{2C17B0B9-1372-48EC-A879-3AF4D9ADA557}"/>
                </a:ext>
              </a:extLst>
            </p:cNvPr>
            <p:cNvSpPr>
              <a:spLocks/>
            </p:cNvSpPr>
            <p:nvPr/>
          </p:nvSpPr>
          <p:spPr bwMode="auto">
            <a:xfrm>
              <a:off x="13709415" y="6970625"/>
              <a:ext cx="109979" cy="293789"/>
            </a:xfrm>
            <a:custGeom>
              <a:avLst/>
              <a:gdLst>
                <a:gd name="T0" fmla="*/ 15 w 35"/>
                <a:gd name="T1" fmla="*/ 13 h 103"/>
                <a:gd name="T2" fmla="*/ 9 w 35"/>
                <a:gd name="T3" fmla="*/ 19 h 103"/>
                <a:gd name="T4" fmla="*/ 15 w 35"/>
                <a:gd name="T5" fmla="*/ 24 h 103"/>
                <a:gd name="T6" fmla="*/ 13 w 35"/>
                <a:gd name="T7" fmla="*/ 32 h 103"/>
                <a:gd name="T8" fmla="*/ 7 w 35"/>
                <a:gd name="T9" fmla="*/ 32 h 103"/>
                <a:gd name="T10" fmla="*/ 5 w 35"/>
                <a:gd name="T11" fmla="*/ 45 h 103"/>
                <a:gd name="T12" fmla="*/ 2 w 35"/>
                <a:gd name="T13" fmla="*/ 56 h 103"/>
                <a:gd name="T14" fmla="*/ 0 w 35"/>
                <a:gd name="T15" fmla="*/ 71 h 103"/>
                <a:gd name="T16" fmla="*/ 2 w 35"/>
                <a:gd name="T17" fmla="*/ 79 h 103"/>
                <a:gd name="T18" fmla="*/ 0 w 35"/>
                <a:gd name="T19" fmla="*/ 81 h 103"/>
                <a:gd name="T20" fmla="*/ 0 w 35"/>
                <a:gd name="T21" fmla="*/ 94 h 103"/>
                <a:gd name="T22" fmla="*/ 7 w 35"/>
                <a:gd name="T23" fmla="*/ 103 h 103"/>
                <a:gd name="T24" fmla="*/ 13 w 35"/>
                <a:gd name="T25" fmla="*/ 90 h 103"/>
                <a:gd name="T26" fmla="*/ 13 w 35"/>
                <a:gd name="T27" fmla="*/ 79 h 103"/>
                <a:gd name="T28" fmla="*/ 13 w 35"/>
                <a:gd name="T29" fmla="*/ 71 h 103"/>
                <a:gd name="T30" fmla="*/ 17 w 35"/>
                <a:gd name="T31" fmla="*/ 64 h 103"/>
                <a:gd name="T32" fmla="*/ 19 w 35"/>
                <a:gd name="T33" fmla="*/ 58 h 103"/>
                <a:gd name="T34" fmla="*/ 24 w 35"/>
                <a:gd name="T35" fmla="*/ 62 h 103"/>
                <a:gd name="T36" fmla="*/ 26 w 35"/>
                <a:gd name="T37" fmla="*/ 62 h 103"/>
                <a:gd name="T38" fmla="*/ 28 w 35"/>
                <a:gd name="T39" fmla="*/ 54 h 103"/>
                <a:gd name="T40" fmla="*/ 26 w 35"/>
                <a:gd name="T41" fmla="*/ 41 h 103"/>
                <a:gd name="T42" fmla="*/ 30 w 35"/>
                <a:gd name="T43" fmla="*/ 28 h 103"/>
                <a:gd name="T44" fmla="*/ 34 w 35"/>
                <a:gd name="T45" fmla="*/ 17 h 103"/>
                <a:gd name="T46" fmla="*/ 34 w 35"/>
                <a:gd name="T47" fmla="*/ 11 h 103"/>
                <a:gd name="T48" fmla="*/ 35 w 35"/>
                <a:gd name="T49" fmla="*/ 0 h 103"/>
                <a:gd name="T50" fmla="*/ 20 w 35"/>
                <a:gd name="T51" fmla="*/ 6 h 103"/>
                <a:gd name="T52" fmla="*/ 15 w 35"/>
                <a:gd name="T53" fmla="*/ 1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103">
                  <a:moveTo>
                    <a:pt x="15" y="13"/>
                  </a:moveTo>
                  <a:lnTo>
                    <a:pt x="9" y="19"/>
                  </a:lnTo>
                  <a:lnTo>
                    <a:pt x="15" y="24"/>
                  </a:lnTo>
                  <a:lnTo>
                    <a:pt x="13" y="32"/>
                  </a:lnTo>
                  <a:lnTo>
                    <a:pt x="7" y="32"/>
                  </a:lnTo>
                  <a:lnTo>
                    <a:pt x="5" y="45"/>
                  </a:lnTo>
                  <a:lnTo>
                    <a:pt x="2" y="56"/>
                  </a:lnTo>
                  <a:lnTo>
                    <a:pt x="0" y="71"/>
                  </a:lnTo>
                  <a:lnTo>
                    <a:pt x="2" y="79"/>
                  </a:lnTo>
                  <a:lnTo>
                    <a:pt x="0" y="81"/>
                  </a:lnTo>
                  <a:lnTo>
                    <a:pt x="0" y="94"/>
                  </a:lnTo>
                  <a:lnTo>
                    <a:pt x="7" y="103"/>
                  </a:lnTo>
                  <a:lnTo>
                    <a:pt x="13" y="90"/>
                  </a:lnTo>
                  <a:lnTo>
                    <a:pt x="13" y="79"/>
                  </a:lnTo>
                  <a:lnTo>
                    <a:pt x="13" y="71"/>
                  </a:lnTo>
                  <a:lnTo>
                    <a:pt x="17" y="64"/>
                  </a:lnTo>
                  <a:lnTo>
                    <a:pt x="19" y="58"/>
                  </a:lnTo>
                  <a:lnTo>
                    <a:pt x="24" y="62"/>
                  </a:lnTo>
                  <a:lnTo>
                    <a:pt x="26" y="62"/>
                  </a:lnTo>
                  <a:lnTo>
                    <a:pt x="28" y="54"/>
                  </a:lnTo>
                  <a:lnTo>
                    <a:pt x="26" y="41"/>
                  </a:lnTo>
                  <a:lnTo>
                    <a:pt x="30" y="28"/>
                  </a:lnTo>
                  <a:lnTo>
                    <a:pt x="34" y="17"/>
                  </a:lnTo>
                  <a:lnTo>
                    <a:pt x="34" y="11"/>
                  </a:lnTo>
                  <a:lnTo>
                    <a:pt x="35" y="0"/>
                  </a:lnTo>
                  <a:lnTo>
                    <a:pt x="20" y="6"/>
                  </a:lnTo>
                  <a:lnTo>
                    <a:pt x="15" y="13"/>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93" name="Freeform 14">
              <a:extLst>
                <a:ext uri="{FF2B5EF4-FFF2-40B4-BE49-F238E27FC236}">
                  <a16:creationId xmlns:a16="http://schemas.microsoft.com/office/drawing/2014/main" id="{7AD79CC8-15C9-41CB-97F5-12FB662F1B4F}"/>
                </a:ext>
              </a:extLst>
            </p:cNvPr>
            <p:cNvSpPr>
              <a:spLocks/>
            </p:cNvSpPr>
            <p:nvPr/>
          </p:nvSpPr>
          <p:spPr bwMode="auto">
            <a:xfrm>
              <a:off x="1275415" y="5464598"/>
              <a:ext cx="2177600" cy="3311545"/>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94" name="Freeform 309">
              <a:extLst>
                <a:ext uri="{FF2B5EF4-FFF2-40B4-BE49-F238E27FC236}">
                  <a16:creationId xmlns:a16="http://schemas.microsoft.com/office/drawing/2014/main" id="{F8D28FF1-020F-462A-BA60-FF3C3DC29661}"/>
                </a:ext>
              </a:extLst>
            </p:cNvPr>
            <p:cNvSpPr>
              <a:spLocks/>
            </p:cNvSpPr>
            <p:nvPr/>
          </p:nvSpPr>
          <p:spPr bwMode="auto">
            <a:xfrm>
              <a:off x="1778179" y="8091588"/>
              <a:ext cx="56560" cy="31374"/>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95" name="Freeform 310">
              <a:extLst>
                <a:ext uri="{FF2B5EF4-FFF2-40B4-BE49-F238E27FC236}">
                  <a16:creationId xmlns:a16="http://schemas.microsoft.com/office/drawing/2014/main" id="{5E1CBE95-59ED-48E6-BDBF-2A28A42A3C63}"/>
                </a:ext>
              </a:extLst>
            </p:cNvPr>
            <p:cNvSpPr>
              <a:spLocks/>
            </p:cNvSpPr>
            <p:nvPr/>
          </p:nvSpPr>
          <p:spPr bwMode="auto">
            <a:xfrm>
              <a:off x="1778179" y="8091588"/>
              <a:ext cx="56560" cy="31374"/>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96" name="Freeform 311">
              <a:extLst>
                <a:ext uri="{FF2B5EF4-FFF2-40B4-BE49-F238E27FC236}">
                  <a16:creationId xmlns:a16="http://schemas.microsoft.com/office/drawing/2014/main" id="{FE1A5F3F-6033-493F-813C-2CD7282E0BA8}"/>
                </a:ext>
              </a:extLst>
            </p:cNvPr>
            <p:cNvSpPr>
              <a:spLocks/>
            </p:cNvSpPr>
            <p:nvPr/>
          </p:nvSpPr>
          <p:spPr bwMode="auto">
            <a:xfrm>
              <a:off x="1778179" y="8091588"/>
              <a:ext cx="56560" cy="31374"/>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97" name="Freeform 312">
              <a:extLst>
                <a:ext uri="{FF2B5EF4-FFF2-40B4-BE49-F238E27FC236}">
                  <a16:creationId xmlns:a16="http://schemas.microsoft.com/office/drawing/2014/main" id="{BECA4D9C-3F7F-440A-BA87-FD7AEF9A22D3}"/>
                </a:ext>
              </a:extLst>
            </p:cNvPr>
            <p:cNvSpPr>
              <a:spLocks/>
            </p:cNvSpPr>
            <p:nvPr/>
          </p:nvSpPr>
          <p:spPr bwMode="auto">
            <a:xfrm>
              <a:off x="1875588" y="8085884"/>
              <a:ext cx="91126" cy="42786"/>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98" name="Freeform 313">
              <a:extLst>
                <a:ext uri="{FF2B5EF4-FFF2-40B4-BE49-F238E27FC236}">
                  <a16:creationId xmlns:a16="http://schemas.microsoft.com/office/drawing/2014/main" id="{E51EB551-C25A-4DE8-899E-77C4AB31F7A2}"/>
                </a:ext>
              </a:extLst>
            </p:cNvPr>
            <p:cNvSpPr>
              <a:spLocks/>
            </p:cNvSpPr>
            <p:nvPr/>
          </p:nvSpPr>
          <p:spPr bwMode="auto">
            <a:xfrm>
              <a:off x="1875588" y="8085884"/>
              <a:ext cx="91126" cy="42786"/>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99" name="Freeform 314">
              <a:extLst>
                <a:ext uri="{FF2B5EF4-FFF2-40B4-BE49-F238E27FC236}">
                  <a16:creationId xmlns:a16="http://schemas.microsoft.com/office/drawing/2014/main" id="{897A937D-20A5-45D9-A52E-5235780F81E4}"/>
                </a:ext>
              </a:extLst>
            </p:cNvPr>
            <p:cNvSpPr>
              <a:spLocks/>
            </p:cNvSpPr>
            <p:nvPr/>
          </p:nvSpPr>
          <p:spPr bwMode="auto">
            <a:xfrm>
              <a:off x="1875588" y="8085884"/>
              <a:ext cx="91126" cy="42786"/>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00" name="Freeform 315">
              <a:extLst>
                <a:ext uri="{FF2B5EF4-FFF2-40B4-BE49-F238E27FC236}">
                  <a16:creationId xmlns:a16="http://schemas.microsoft.com/office/drawing/2014/main" id="{C29424A5-DC9A-4D42-A614-107B5C6F766E}"/>
                </a:ext>
              </a:extLst>
            </p:cNvPr>
            <p:cNvSpPr>
              <a:spLocks/>
            </p:cNvSpPr>
            <p:nvPr/>
          </p:nvSpPr>
          <p:spPr bwMode="auto">
            <a:xfrm>
              <a:off x="1894445" y="8348298"/>
              <a:ext cx="34566" cy="22818"/>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01" name="Freeform 316">
              <a:extLst>
                <a:ext uri="{FF2B5EF4-FFF2-40B4-BE49-F238E27FC236}">
                  <a16:creationId xmlns:a16="http://schemas.microsoft.com/office/drawing/2014/main" id="{1845FA0A-CB32-4860-8D88-4E55F3B6B168}"/>
                </a:ext>
              </a:extLst>
            </p:cNvPr>
            <p:cNvSpPr>
              <a:spLocks/>
            </p:cNvSpPr>
            <p:nvPr/>
          </p:nvSpPr>
          <p:spPr bwMode="auto">
            <a:xfrm>
              <a:off x="1894445" y="8348298"/>
              <a:ext cx="34566" cy="22818"/>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02" name="Freeform 317">
              <a:extLst>
                <a:ext uri="{FF2B5EF4-FFF2-40B4-BE49-F238E27FC236}">
                  <a16:creationId xmlns:a16="http://schemas.microsoft.com/office/drawing/2014/main" id="{8609B8C5-6BF7-4CFF-A9D0-F666ACC8E9FF}"/>
                </a:ext>
              </a:extLst>
            </p:cNvPr>
            <p:cNvSpPr>
              <a:spLocks/>
            </p:cNvSpPr>
            <p:nvPr/>
          </p:nvSpPr>
          <p:spPr bwMode="auto">
            <a:xfrm>
              <a:off x="1894445" y="8348298"/>
              <a:ext cx="34566" cy="22818"/>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03" name="Freeform 318">
              <a:extLst>
                <a:ext uri="{FF2B5EF4-FFF2-40B4-BE49-F238E27FC236}">
                  <a16:creationId xmlns:a16="http://schemas.microsoft.com/office/drawing/2014/main" id="{732E23B8-0996-46BE-A01F-F94444B4ECDB}"/>
                </a:ext>
              </a:extLst>
            </p:cNvPr>
            <p:cNvSpPr>
              <a:spLocks/>
            </p:cNvSpPr>
            <p:nvPr/>
          </p:nvSpPr>
          <p:spPr bwMode="auto">
            <a:xfrm>
              <a:off x="2142683" y="8470949"/>
              <a:ext cx="53420" cy="79865"/>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04" name="Freeform 319">
              <a:extLst>
                <a:ext uri="{FF2B5EF4-FFF2-40B4-BE49-F238E27FC236}">
                  <a16:creationId xmlns:a16="http://schemas.microsoft.com/office/drawing/2014/main" id="{CB354630-819A-45B3-841C-0419B79DF2FB}"/>
                </a:ext>
              </a:extLst>
            </p:cNvPr>
            <p:cNvSpPr>
              <a:spLocks/>
            </p:cNvSpPr>
            <p:nvPr/>
          </p:nvSpPr>
          <p:spPr bwMode="auto">
            <a:xfrm>
              <a:off x="2142683" y="8470949"/>
              <a:ext cx="53420" cy="79865"/>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05" name="Freeform 320">
              <a:extLst>
                <a:ext uri="{FF2B5EF4-FFF2-40B4-BE49-F238E27FC236}">
                  <a16:creationId xmlns:a16="http://schemas.microsoft.com/office/drawing/2014/main" id="{37C92E03-1166-48CE-B188-0AEA86CFF794}"/>
                </a:ext>
              </a:extLst>
            </p:cNvPr>
            <p:cNvSpPr>
              <a:spLocks/>
            </p:cNvSpPr>
            <p:nvPr/>
          </p:nvSpPr>
          <p:spPr bwMode="auto">
            <a:xfrm>
              <a:off x="2142683" y="8470949"/>
              <a:ext cx="53420" cy="79865"/>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06" name="Freeform 321">
              <a:extLst>
                <a:ext uri="{FF2B5EF4-FFF2-40B4-BE49-F238E27FC236}">
                  <a16:creationId xmlns:a16="http://schemas.microsoft.com/office/drawing/2014/main" id="{E678D699-4916-4249-BD01-431AE894D0D5}"/>
                </a:ext>
              </a:extLst>
            </p:cNvPr>
            <p:cNvSpPr>
              <a:spLocks/>
            </p:cNvSpPr>
            <p:nvPr/>
          </p:nvSpPr>
          <p:spPr bwMode="auto">
            <a:xfrm>
              <a:off x="2177249" y="8336890"/>
              <a:ext cx="72273" cy="65604"/>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07" name="Freeform 322">
              <a:extLst>
                <a:ext uri="{FF2B5EF4-FFF2-40B4-BE49-F238E27FC236}">
                  <a16:creationId xmlns:a16="http://schemas.microsoft.com/office/drawing/2014/main" id="{133F9065-3629-4F13-8B5F-174C970869F8}"/>
                </a:ext>
              </a:extLst>
            </p:cNvPr>
            <p:cNvSpPr>
              <a:spLocks/>
            </p:cNvSpPr>
            <p:nvPr/>
          </p:nvSpPr>
          <p:spPr bwMode="auto">
            <a:xfrm>
              <a:off x="2177249" y="8336890"/>
              <a:ext cx="72273" cy="65604"/>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08" name="Freeform 323">
              <a:extLst>
                <a:ext uri="{FF2B5EF4-FFF2-40B4-BE49-F238E27FC236}">
                  <a16:creationId xmlns:a16="http://schemas.microsoft.com/office/drawing/2014/main" id="{1A06FA9A-FB9A-4CCB-81E9-9C0B282E971F}"/>
                </a:ext>
              </a:extLst>
            </p:cNvPr>
            <p:cNvSpPr>
              <a:spLocks/>
            </p:cNvSpPr>
            <p:nvPr/>
          </p:nvSpPr>
          <p:spPr bwMode="auto">
            <a:xfrm>
              <a:off x="2177249" y="8336890"/>
              <a:ext cx="72273" cy="65604"/>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93" name="Freeform 5">
              <a:extLst>
                <a:ext uri="{FF2B5EF4-FFF2-40B4-BE49-F238E27FC236}">
                  <a16:creationId xmlns:a16="http://schemas.microsoft.com/office/drawing/2014/main" id="{B9A75F7A-40AE-4A60-9AC9-7B208C716C8D}"/>
                </a:ext>
              </a:extLst>
            </p:cNvPr>
            <p:cNvSpPr>
              <a:spLocks/>
            </p:cNvSpPr>
            <p:nvPr/>
          </p:nvSpPr>
          <p:spPr bwMode="auto">
            <a:xfrm>
              <a:off x="2308549" y="3568081"/>
              <a:ext cx="35625" cy="47424"/>
            </a:xfrm>
            <a:custGeom>
              <a:avLst/>
              <a:gdLst>
                <a:gd name="T0" fmla="*/ 16 w 19"/>
                <a:gd name="T1" fmla="*/ 27 h 27"/>
                <a:gd name="T2" fmla="*/ 16 w 19"/>
                <a:gd name="T3" fmla="*/ 27 h 27"/>
                <a:gd name="T4" fmla="*/ 19 w 19"/>
                <a:gd name="T5" fmla="*/ 14 h 27"/>
                <a:gd name="T6" fmla="*/ 9 w 19"/>
                <a:gd name="T7" fmla="*/ 6 h 27"/>
                <a:gd name="T8" fmla="*/ 3 w 19"/>
                <a:gd name="T9" fmla="*/ 0 h 27"/>
                <a:gd name="T10" fmla="*/ 0 w 19"/>
                <a:gd name="T11" fmla="*/ 14 h 27"/>
                <a:gd name="T12" fmla="*/ 5 w 19"/>
                <a:gd name="T13" fmla="*/ 27 h 27"/>
                <a:gd name="T14" fmla="*/ 16 w 19"/>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7">
                  <a:moveTo>
                    <a:pt x="16" y="27"/>
                  </a:moveTo>
                  <a:lnTo>
                    <a:pt x="16" y="27"/>
                  </a:lnTo>
                  <a:lnTo>
                    <a:pt x="19" y="14"/>
                  </a:lnTo>
                  <a:lnTo>
                    <a:pt x="9" y="6"/>
                  </a:lnTo>
                  <a:lnTo>
                    <a:pt x="3" y="0"/>
                  </a:lnTo>
                  <a:lnTo>
                    <a:pt x="0" y="14"/>
                  </a:lnTo>
                  <a:lnTo>
                    <a:pt x="5" y="27"/>
                  </a:lnTo>
                  <a:lnTo>
                    <a:pt x="16" y="27"/>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194" name="Freeform 6">
              <a:extLst>
                <a:ext uri="{FF2B5EF4-FFF2-40B4-BE49-F238E27FC236}">
                  <a16:creationId xmlns:a16="http://schemas.microsoft.com/office/drawing/2014/main" id="{EE61462E-9019-4A66-9038-EDC193B9C47C}"/>
                </a:ext>
              </a:extLst>
            </p:cNvPr>
            <p:cNvSpPr>
              <a:spLocks/>
            </p:cNvSpPr>
            <p:nvPr/>
          </p:nvSpPr>
          <p:spPr bwMode="auto">
            <a:xfrm>
              <a:off x="2361988" y="3559187"/>
              <a:ext cx="41562" cy="32606"/>
            </a:xfrm>
            <a:custGeom>
              <a:avLst/>
              <a:gdLst>
                <a:gd name="T0" fmla="*/ 12 w 23"/>
                <a:gd name="T1" fmla="*/ 9 h 19"/>
                <a:gd name="T2" fmla="*/ 12 w 23"/>
                <a:gd name="T3" fmla="*/ 9 h 19"/>
                <a:gd name="T4" fmla="*/ 15 w 23"/>
                <a:gd name="T5" fmla="*/ 19 h 19"/>
                <a:gd name="T6" fmla="*/ 23 w 23"/>
                <a:gd name="T7" fmla="*/ 9 h 19"/>
                <a:gd name="T8" fmla="*/ 12 w 23"/>
                <a:gd name="T9" fmla="*/ 0 h 19"/>
                <a:gd name="T10" fmla="*/ 5 w 23"/>
                <a:gd name="T11" fmla="*/ 0 h 19"/>
                <a:gd name="T12" fmla="*/ 0 w 23"/>
                <a:gd name="T13" fmla="*/ 12 h 19"/>
                <a:gd name="T14" fmla="*/ 8 w 23"/>
                <a:gd name="T15" fmla="*/ 19 h 19"/>
                <a:gd name="T16" fmla="*/ 12 w 23"/>
                <a:gd name="T17"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12" y="9"/>
                  </a:moveTo>
                  <a:lnTo>
                    <a:pt x="12" y="9"/>
                  </a:lnTo>
                  <a:lnTo>
                    <a:pt x="15" y="19"/>
                  </a:lnTo>
                  <a:lnTo>
                    <a:pt x="23" y="9"/>
                  </a:lnTo>
                  <a:lnTo>
                    <a:pt x="12" y="0"/>
                  </a:lnTo>
                  <a:lnTo>
                    <a:pt x="5" y="0"/>
                  </a:lnTo>
                  <a:lnTo>
                    <a:pt x="0" y="12"/>
                  </a:lnTo>
                  <a:lnTo>
                    <a:pt x="8" y="19"/>
                  </a:lnTo>
                  <a:lnTo>
                    <a:pt x="12" y="9"/>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195" name="Freeform 7">
              <a:extLst>
                <a:ext uri="{FF2B5EF4-FFF2-40B4-BE49-F238E27FC236}">
                  <a16:creationId xmlns:a16="http://schemas.microsoft.com/office/drawing/2014/main" id="{33D6C145-7935-49C9-BD44-AFA412B95657}"/>
                </a:ext>
              </a:extLst>
            </p:cNvPr>
            <p:cNvSpPr>
              <a:spLocks/>
            </p:cNvSpPr>
            <p:nvPr/>
          </p:nvSpPr>
          <p:spPr bwMode="auto">
            <a:xfrm>
              <a:off x="2367925" y="3665894"/>
              <a:ext cx="68282" cy="148204"/>
            </a:xfrm>
            <a:custGeom>
              <a:avLst/>
              <a:gdLst>
                <a:gd name="T0" fmla="*/ 35 w 39"/>
                <a:gd name="T1" fmla="*/ 12 h 83"/>
                <a:gd name="T2" fmla="*/ 35 w 39"/>
                <a:gd name="T3" fmla="*/ 12 h 83"/>
                <a:gd name="T4" fmla="*/ 28 w 39"/>
                <a:gd name="T5" fmla="*/ 0 h 83"/>
                <a:gd name="T6" fmla="*/ 27 w 39"/>
                <a:gd name="T7" fmla="*/ 0 h 83"/>
                <a:gd name="T8" fmla="*/ 12 w 39"/>
                <a:gd name="T9" fmla="*/ 8 h 83"/>
                <a:gd name="T10" fmla="*/ 0 w 39"/>
                <a:gd name="T11" fmla="*/ 21 h 83"/>
                <a:gd name="T12" fmla="*/ 5 w 39"/>
                <a:gd name="T13" fmla="*/ 34 h 83"/>
                <a:gd name="T14" fmla="*/ 16 w 39"/>
                <a:gd name="T15" fmla="*/ 45 h 83"/>
                <a:gd name="T16" fmla="*/ 12 w 39"/>
                <a:gd name="T17" fmla="*/ 55 h 83"/>
                <a:gd name="T18" fmla="*/ 16 w 39"/>
                <a:gd name="T19" fmla="*/ 66 h 83"/>
                <a:gd name="T20" fmla="*/ 28 w 39"/>
                <a:gd name="T21" fmla="*/ 79 h 83"/>
                <a:gd name="T22" fmla="*/ 28 w 39"/>
                <a:gd name="T23" fmla="*/ 83 h 83"/>
                <a:gd name="T24" fmla="*/ 39 w 39"/>
                <a:gd name="T25" fmla="*/ 79 h 83"/>
                <a:gd name="T26" fmla="*/ 39 w 39"/>
                <a:gd name="T27" fmla="*/ 69 h 83"/>
                <a:gd name="T28" fmla="*/ 32 w 39"/>
                <a:gd name="T29" fmla="*/ 58 h 83"/>
                <a:gd name="T30" fmla="*/ 20 w 39"/>
                <a:gd name="T31" fmla="*/ 58 h 83"/>
                <a:gd name="T32" fmla="*/ 20 w 39"/>
                <a:gd name="T33" fmla="*/ 34 h 83"/>
                <a:gd name="T34" fmla="*/ 9 w 39"/>
                <a:gd name="T35" fmla="*/ 21 h 83"/>
                <a:gd name="T36" fmla="*/ 23 w 39"/>
                <a:gd name="T37" fmla="*/ 15 h 83"/>
                <a:gd name="T38" fmla="*/ 35 w 39"/>
                <a:gd name="T39" fmla="*/ 1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83">
                  <a:moveTo>
                    <a:pt x="35" y="12"/>
                  </a:moveTo>
                  <a:lnTo>
                    <a:pt x="35" y="12"/>
                  </a:lnTo>
                  <a:lnTo>
                    <a:pt x="28" y="0"/>
                  </a:lnTo>
                  <a:lnTo>
                    <a:pt x="27" y="0"/>
                  </a:lnTo>
                  <a:lnTo>
                    <a:pt x="12" y="8"/>
                  </a:lnTo>
                  <a:lnTo>
                    <a:pt x="0" y="21"/>
                  </a:lnTo>
                  <a:lnTo>
                    <a:pt x="5" y="34"/>
                  </a:lnTo>
                  <a:lnTo>
                    <a:pt x="16" y="45"/>
                  </a:lnTo>
                  <a:lnTo>
                    <a:pt x="12" y="55"/>
                  </a:lnTo>
                  <a:lnTo>
                    <a:pt x="16" y="66"/>
                  </a:lnTo>
                  <a:lnTo>
                    <a:pt x="28" y="79"/>
                  </a:lnTo>
                  <a:lnTo>
                    <a:pt x="28" y="83"/>
                  </a:lnTo>
                  <a:lnTo>
                    <a:pt x="39" y="79"/>
                  </a:lnTo>
                  <a:lnTo>
                    <a:pt x="39" y="69"/>
                  </a:lnTo>
                  <a:lnTo>
                    <a:pt x="32" y="58"/>
                  </a:lnTo>
                  <a:lnTo>
                    <a:pt x="20" y="58"/>
                  </a:lnTo>
                  <a:lnTo>
                    <a:pt x="20" y="34"/>
                  </a:lnTo>
                  <a:lnTo>
                    <a:pt x="9" y="21"/>
                  </a:lnTo>
                  <a:lnTo>
                    <a:pt x="23" y="15"/>
                  </a:lnTo>
                  <a:lnTo>
                    <a:pt x="35" y="12"/>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196" name="Freeform 8">
              <a:extLst>
                <a:ext uri="{FF2B5EF4-FFF2-40B4-BE49-F238E27FC236}">
                  <a16:creationId xmlns:a16="http://schemas.microsoft.com/office/drawing/2014/main" id="{1E326548-4430-41D7-81B9-1EC2C5A25B22}"/>
                </a:ext>
              </a:extLst>
            </p:cNvPr>
            <p:cNvSpPr>
              <a:spLocks/>
            </p:cNvSpPr>
            <p:nvPr/>
          </p:nvSpPr>
          <p:spPr bwMode="auto">
            <a:xfrm>
              <a:off x="8059075" y="11004990"/>
              <a:ext cx="2970" cy="8893"/>
            </a:xfrm>
            <a:custGeom>
              <a:avLst/>
              <a:gdLst>
                <a:gd name="T0" fmla="*/ 1 w 2"/>
                <a:gd name="T1" fmla="*/ 5 h 5"/>
                <a:gd name="T2" fmla="*/ 1 w 2"/>
                <a:gd name="T3" fmla="*/ 5 h 5"/>
                <a:gd name="T4" fmla="*/ 2 w 2"/>
                <a:gd name="T5" fmla="*/ 2 h 5"/>
                <a:gd name="T6" fmla="*/ 0 w 2"/>
                <a:gd name="T7" fmla="*/ 0 h 5"/>
                <a:gd name="T8" fmla="*/ 1 w 2"/>
                <a:gd name="T9" fmla="*/ 5 h 5"/>
              </a:gdLst>
              <a:ahLst/>
              <a:cxnLst>
                <a:cxn ang="0">
                  <a:pos x="T0" y="T1"/>
                </a:cxn>
                <a:cxn ang="0">
                  <a:pos x="T2" y="T3"/>
                </a:cxn>
                <a:cxn ang="0">
                  <a:pos x="T4" y="T5"/>
                </a:cxn>
                <a:cxn ang="0">
                  <a:pos x="T6" y="T7"/>
                </a:cxn>
                <a:cxn ang="0">
                  <a:pos x="T8" y="T9"/>
                </a:cxn>
              </a:cxnLst>
              <a:rect l="0" t="0" r="r" b="b"/>
              <a:pathLst>
                <a:path w="2" h="5">
                  <a:moveTo>
                    <a:pt x="1" y="5"/>
                  </a:moveTo>
                  <a:lnTo>
                    <a:pt x="1" y="5"/>
                  </a:lnTo>
                  <a:lnTo>
                    <a:pt x="2" y="2"/>
                  </a:lnTo>
                  <a:lnTo>
                    <a:pt x="0" y="0"/>
                  </a:lnTo>
                  <a:lnTo>
                    <a:pt x="1" y="5"/>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197" name="Freeform 9">
              <a:extLst>
                <a:ext uri="{FF2B5EF4-FFF2-40B4-BE49-F238E27FC236}">
                  <a16:creationId xmlns:a16="http://schemas.microsoft.com/office/drawing/2014/main" id="{FC838237-DDA9-42F9-99B7-3F7B221BAA74}"/>
                </a:ext>
              </a:extLst>
            </p:cNvPr>
            <p:cNvSpPr>
              <a:spLocks/>
            </p:cNvSpPr>
            <p:nvPr/>
          </p:nvSpPr>
          <p:spPr bwMode="auto">
            <a:xfrm>
              <a:off x="8056107" y="11013879"/>
              <a:ext cx="47500" cy="133384"/>
            </a:xfrm>
            <a:custGeom>
              <a:avLst/>
              <a:gdLst>
                <a:gd name="T0" fmla="*/ 2 w 26"/>
                <a:gd name="T1" fmla="*/ 0 h 75"/>
                <a:gd name="T2" fmla="*/ 2 w 26"/>
                <a:gd name="T3" fmla="*/ 0 h 75"/>
                <a:gd name="T4" fmla="*/ 0 w 26"/>
                <a:gd name="T5" fmla="*/ 10 h 75"/>
                <a:gd name="T6" fmla="*/ 8 w 26"/>
                <a:gd name="T7" fmla="*/ 31 h 75"/>
                <a:gd name="T8" fmla="*/ 8 w 26"/>
                <a:gd name="T9" fmla="*/ 40 h 75"/>
                <a:gd name="T10" fmla="*/ 15 w 26"/>
                <a:gd name="T11" fmla="*/ 51 h 75"/>
                <a:gd name="T12" fmla="*/ 26 w 26"/>
                <a:gd name="T13" fmla="*/ 75 h 75"/>
                <a:gd name="T14" fmla="*/ 23 w 26"/>
                <a:gd name="T15" fmla="*/ 55 h 75"/>
                <a:gd name="T16" fmla="*/ 2 w 26"/>
                <a:gd name="T1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75">
                  <a:moveTo>
                    <a:pt x="2" y="0"/>
                  </a:moveTo>
                  <a:lnTo>
                    <a:pt x="2" y="0"/>
                  </a:lnTo>
                  <a:lnTo>
                    <a:pt x="0" y="10"/>
                  </a:lnTo>
                  <a:lnTo>
                    <a:pt x="8" y="31"/>
                  </a:lnTo>
                  <a:lnTo>
                    <a:pt x="8" y="40"/>
                  </a:lnTo>
                  <a:lnTo>
                    <a:pt x="15" y="51"/>
                  </a:lnTo>
                  <a:lnTo>
                    <a:pt x="26" y="75"/>
                  </a:lnTo>
                  <a:lnTo>
                    <a:pt x="23" y="55"/>
                  </a:lnTo>
                  <a:lnTo>
                    <a:pt x="2" y="0"/>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198" name="Freeform 10">
              <a:extLst>
                <a:ext uri="{FF2B5EF4-FFF2-40B4-BE49-F238E27FC236}">
                  <a16:creationId xmlns:a16="http://schemas.microsoft.com/office/drawing/2014/main" id="{E9D23CF7-DF9C-48B0-8427-8FF85C5F1497}"/>
                </a:ext>
              </a:extLst>
            </p:cNvPr>
            <p:cNvSpPr>
              <a:spLocks/>
            </p:cNvSpPr>
            <p:nvPr/>
          </p:nvSpPr>
          <p:spPr bwMode="auto">
            <a:xfrm>
              <a:off x="8103607" y="11147263"/>
              <a:ext cx="11875" cy="62247"/>
            </a:xfrm>
            <a:custGeom>
              <a:avLst/>
              <a:gdLst>
                <a:gd name="T0" fmla="*/ 0 w 7"/>
                <a:gd name="T1" fmla="*/ 24 h 34"/>
                <a:gd name="T2" fmla="*/ 0 w 7"/>
                <a:gd name="T3" fmla="*/ 24 h 34"/>
                <a:gd name="T4" fmla="*/ 7 w 7"/>
                <a:gd name="T5" fmla="*/ 34 h 34"/>
                <a:gd name="T6" fmla="*/ 0 w 7"/>
                <a:gd name="T7" fmla="*/ 0 h 34"/>
                <a:gd name="T8" fmla="*/ 0 w 7"/>
                <a:gd name="T9" fmla="*/ 24 h 34"/>
              </a:gdLst>
              <a:ahLst/>
              <a:cxnLst>
                <a:cxn ang="0">
                  <a:pos x="T0" y="T1"/>
                </a:cxn>
                <a:cxn ang="0">
                  <a:pos x="T2" y="T3"/>
                </a:cxn>
                <a:cxn ang="0">
                  <a:pos x="T4" y="T5"/>
                </a:cxn>
                <a:cxn ang="0">
                  <a:pos x="T6" y="T7"/>
                </a:cxn>
                <a:cxn ang="0">
                  <a:pos x="T8" y="T9"/>
                </a:cxn>
              </a:cxnLst>
              <a:rect l="0" t="0" r="r" b="b"/>
              <a:pathLst>
                <a:path w="7" h="34">
                  <a:moveTo>
                    <a:pt x="0" y="24"/>
                  </a:moveTo>
                  <a:lnTo>
                    <a:pt x="0" y="24"/>
                  </a:lnTo>
                  <a:lnTo>
                    <a:pt x="7" y="34"/>
                  </a:lnTo>
                  <a:lnTo>
                    <a:pt x="0" y="0"/>
                  </a:lnTo>
                  <a:lnTo>
                    <a:pt x="0" y="24"/>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199" name="Freeform 11">
              <a:extLst>
                <a:ext uri="{FF2B5EF4-FFF2-40B4-BE49-F238E27FC236}">
                  <a16:creationId xmlns:a16="http://schemas.microsoft.com/office/drawing/2014/main" id="{8084B9E7-277C-4E3F-A9B0-0A0736C6B144}"/>
                </a:ext>
              </a:extLst>
            </p:cNvPr>
            <p:cNvSpPr>
              <a:spLocks/>
            </p:cNvSpPr>
            <p:nvPr/>
          </p:nvSpPr>
          <p:spPr bwMode="auto">
            <a:xfrm>
              <a:off x="8044231" y="10892352"/>
              <a:ext cx="14843" cy="112636"/>
            </a:xfrm>
            <a:custGeom>
              <a:avLst/>
              <a:gdLst>
                <a:gd name="T0" fmla="*/ 0 w 8"/>
                <a:gd name="T1" fmla="*/ 24 h 63"/>
                <a:gd name="T2" fmla="*/ 0 w 8"/>
                <a:gd name="T3" fmla="*/ 24 h 63"/>
                <a:gd name="T4" fmla="*/ 3 w 8"/>
                <a:gd name="T5" fmla="*/ 36 h 63"/>
                <a:gd name="T6" fmla="*/ 0 w 8"/>
                <a:gd name="T7" fmla="*/ 57 h 63"/>
                <a:gd name="T8" fmla="*/ 8 w 8"/>
                <a:gd name="T9" fmla="*/ 63 h 63"/>
                <a:gd name="T10" fmla="*/ 7 w 8"/>
                <a:gd name="T11" fmla="*/ 60 h 63"/>
                <a:gd name="T12" fmla="*/ 3 w 8"/>
                <a:gd name="T13" fmla="*/ 20 h 63"/>
                <a:gd name="T14" fmla="*/ 3 w 8"/>
                <a:gd name="T15" fmla="*/ 0 h 63"/>
                <a:gd name="T16" fmla="*/ 0 w 8"/>
                <a:gd name="T17" fmla="*/ 2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3">
                  <a:moveTo>
                    <a:pt x="0" y="24"/>
                  </a:moveTo>
                  <a:lnTo>
                    <a:pt x="0" y="24"/>
                  </a:lnTo>
                  <a:lnTo>
                    <a:pt x="3" y="36"/>
                  </a:lnTo>
                  <a:lnTo>
                    <a:pt x="0" y="57"/>
                  </a:lnTo>
                  <a:lnTo>
                    <a:pt x="8" y="63"/>
                  </a:lnTo>
                  <a:lnTo>
                    <a:pt x="7" y="60"/>
                  </a:lnTo>
                  <a:lnTo>
                    <a:pt x="3" y="20"/>
                  </a:lnTo>
                  <a:lnTo>
                    <a:pt x="3" y="0"/>
                  </a:lnTo>
                  <a:lnTo>
                    <a:pt x="0" y="24"/>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00" name="Freeform 12">
              <a:extLst>
                <a:ext uri="{FF2B5EF4-FFF2-40B4-BE49-F238E27FC236}">
                  <a16:creationId xmlns:a16="http://schemas.microsoft.com/office/drawing/2014/main" id="{F07B9924-1AB2-4DFC-BE5E-4F767A83C657}"/>
                </a:ext>
              </a:extLst>
            </p:cNvPr>
            <p:cNvSpPr>
              <a:spLocks/>
            </p:cNvSpPr>
            <p:nvPr/>
          </p:nvSpPr>
          <p:spPr bwMode="auto">
            <a:xfrm>
              <a:off x="8050168" y="10693758"/>
              <a:ext cx="80157" cy="180810"/>
            </a:xfrm>
            <a:custGeom>
              <a:avLst/>
              <a:gdLst>
                <a:gd name="T0" fmla="*/ 27 w 46"/>
                <a:gd name="T1" fmla="*/ 32 h 101"/>
                <a:gd name="T2" fmla="*/ 27 w 46"/>
                <a:gd name="T3" fmla="*/ 32 h 101"/>
                <a:gd name="T4" fmla="*/ 11 w 46"/>
                <a:gd name="T5" fmla="*/ 59 h 101"/>
                <a:gd name="T6" fmla="*/ 0 w 46"/>
                <a:gd name="T7" fmla="*/ 80 h 101"/>
                <a:gd name="T8" fmla="*/ 0 w 46"/>
                <a:gd name="T9" fmla="*/ 101 h 101"/>
                <a:gd name="T10" fmla="*/ 12 w 46"/>
                <a:gd name="T11" fmla="*/ 69 h 101"/>
                <a:gd name="T12" fmla="*/ 23 w 46"/>
                <a:gd name="T13" fmla="*/ 48 h 101"/>
                <a:gd name="T14" fmla="*/ 46 w 46"/>
                <a:gd name="T15" fmla="*/ 12 h 101"/>
                <a:gd name="T16" fmla="*/ 46 w 46"/>
                <a:gd name="T17" fmla="*/ 0 h 101"/>
                <a:gd name="T18" fmla="*/ 34 w 46"/>
                <a:gd name="T19" fmla="*/ 24 h 101"/>
                <a:gd name="T20" fmla="*/ 27 w 46"/>
                <a:gd name="T21" fmla="*/ 3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101">
                  <a:moveTo>
                    <a:pt x="27" y="32"/>
                  </a:moveTo>
                  <a:lnTo>
                    <a:pt x="27" y="32"/>
                  </a:lnTo>
                  <a:lnTo>
                    <a:pt x="11" y="59"/>
                  </a:lnTo>
                  <a:lnTo>
                    <a:pt x="0" y="80"/>
                  </a:lnTo>
                  <a:lnTo>
                    <a:pt x="0" y="101"/>
                  </a:lnTo>
                  <a:lnTo>
                    <a:pt x="12" y="69"/>
                  </a:lnTo>
                  <a:lnTo>
                    <a:pt x="23" y="48"/>
                  </a:lnTo>
                  <a:lnTo>
                    <a:pt x="46" y="12"/>
                  </a:lnTo>
                  <a:lnTo>
                    <a:pt x="46" y="0"/>
                  </a:lnTo>
                  <a:lnTo>
                    <a:pt x="34" y="24"/>
                  </a:lnTo>
                  <a:lnTo>
                    <a:pt x="27" y="32"/>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01" name="Freeform 13">
              <a:extLst>
                <a:ext uri="{FF2B5EF4-FFF2-40B4-BE49-F238E27FC236}">
                  <a16:creationId xmlns:a16="http://schemas.microsoft.com/office/drawing/2014/main" id="{7B203516-6F41-4D9C-80F5-945B2B01A0E7}"/>
                </a:ext>
              </a:extLst>
            </p:cNvPr>
            <p:cNvSpPr>
              <a:spLocks/>
            </p:cNvSpPr>
            <p:nvPr/>
          </p:nvSpPr>
          <p:spPr bwMode="auto">
            <a:xfrm>
              <a:off x="8732987" y="10219503"/>
              <a:ext cx="83128" cy="74103"/>
            </a:xfrm>
            <a:custGeom>
              <a:avLst/>
              <a:gdLst>
                <a:gd name="T0" fmla="*/ 16 w 46"/>
                <a:gd name="T1" fmla="*/ 24 h 40"/>
                <a:gd name="T2" fmla="*/ 16 w 46"/>
                <a:gd name="T3" fmla="*/ 24 h 40"/>
                <a:gd name="T4" fmla="*/ 7 w 46"/>
                <a:gd name="T5" fmla="*/ 30 h 40"/>
                <a:gd name="T6" fmla="*/ 0 w 46"/>
                <a:gd name="T7" fmla="*/ 40 h 40"/>
                <a:gd name="T8" fmla="*/ 37 w 46"/>
                <a:gd name="T9" fmla="*/ 13 h 40"/>
                <a:gd name="T10" fmla="*/ 46 w 46"/>
                <a:gd name="T11" fmla="*/ 0 h 40"/>
                <a:gd name="T12" fmla="*/ 33 w 46"/>
                <a:gd name="T13" fmla="*/ 10 h 40"/>
                <a:gd name="T14" fmla="*/ 16 w 46"/>
                <a:gd name="T15" fmla="*/ 2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0">
                  <a:moveTo>
                    <a:pt x="16" y="24"/>
                  </a:moveTo>
                  <a:lnTo>
                    <a:pt x="16" y="24"/>
                  </a:lnTo>
                  <a:lnTo>
                    <a:pt x="7" y="30"/>
                  </a:lnTo>
                  <a:lnTo>
                    <a:pt x="0" y="40"/>
                  </a:lnTo>
                  <a:lnTo>
                    <a:pt x="37" y="13"/>
                  </a:lnTo>
                  <a:lnTo>
                    <a:pt x="46" y="0"/>
                  </a:lnTo>
                  <a:lnTo>
                    <a:pt x="33" y="10"/>
                  </a:lnTo>
                  <a:lnTo>
                    <a:pt x="16" y="24"/>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02" name="Freeform 14">
              <a:extLst>
                <a:ext uri="{FF2B5EF4-FFF2-40B4-BE49-F238E27FC236}">
                  <a16:creationId xmlns:a16="http://schemas.microsoft.com/office/drawing/2014/main" id="{15511417-B5D4-4C23-8765-177549998EF7}"/>
                </a:ext>
              </a:extLst>
            </p:cNvPr>
            <p:cNvSpPr>
              <a:spLocks/>
            </p:cNvSpPr>
            <p:nvPr/>
          </p:nvSpPr>
          <p:spPr bwMode="auto">
            <a:xfrm>
              <a:off x="8165951" y="10601870"/>
              <a:ext cx="47500" cy="62247"/>
            </a:xfrm>
            <a:custGeom>
              <a:avLst/>
              <a:gdLst>
                <a:gd name="T0" fmla="*/ 11 w 28"/>
                <a:gd name="T1" fmla="*/ 11 h 35"/>
                <a:gd name="T2" fmla="*/ 11 w 28"/>
                <a:gd name="T3" fmla="*/ 11 h 35"/>
                <a:gd name="T4" fmla="*/ 7 w 28"/>
                <a:gd name="T5" fmla="*/ 21 h 35"/>
                <a:gd name="T6" fmla="*/ 0 w 28"/>
                <a:gd name="T7" fmla="*/ 32 h 35"/>
                <a:gd name="T8" fmla="*/ 0 w 28"/>
                <a:gd name="T9" fmla="*/ 35 h 35"/>
                <a:gd name="T10" fmla="*/ 21 w 28"/>
                <a:gd name="T11" fmla="*/ 15 h 35"/>
                <a:gd name="T12" fmla="*/ 28 w 28"/>
                <a:gd name="T13" fmla="*/ 2 h 35"/>
                <a:gd name="T14" fmla="*/ 21 w 28"/>
                <a:gd name="T15" fmla="*/ 0 h 35"/>
                <a:gd name="T16" fmla="*/ 11 w 28"/>
                <a:gd name="T1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5">
                  <a:moveTo>
                    <a:pt x="11" y="11"/>
                  </a:moveTo>
                  <a:lnTo>
                    <a:pt x="11" y="11"/>
                  </a:lnTo>
                  <a:lnTo>
                    <a:pt x="7" y="21"/>
                  </a:lnTo>
                  <a:lnTo>
                    <a:pt x="0" y="32"/>
                  </a:lnTo>
                  <a:lnTo>
                    <a:pt x="0" y="35"/>
                  </a:lnTo>
                  <a:lnTo>
                    <a:pt x="21" y="15"/>
                  </a:lnTo>
                  <a:lnTo>
                    <a:pt x="28" y="2"/>
                  </a:lnTo>
                  <a:lnTo>
                    <a:pt x="21" y="0"/>
                  </a:lnTo>
                  <a:lnTo>
                    <a:pt x="11" y="11"/>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03" name="Freeform 15">
              <a:extLst>
                <a:ext uri="{FF2B5EF4-FFF2-40B4-BE49-F238E27FC236}">
                  <a16:creationId xmlns:a16="http://schemas.microsoft.com/office/drawing/2014/main" id="{B91E056B-2BFB-481A-B98A-C1275075502C}"/>
                </a:ext>
              </a:extLst>
            </p:cNvPr>
            <p:cNvSpPr>
              <a:spLocks/>
            </p:cNvSpPr>
            <p:nvPr/>
          </p:nvSpPr>
          <p:spPr bwMode="auto">
            <a:xfrm>
              <a:off x="8225328" y="10515913"/>
              <a:ext cx="118751" cy="85959"/>
            </a:xfrm>
            <a:custGeom>
              <a:avLst/>
              <a:gdLst>
                <a:gd name="T0" fmla="*/ 49 w 67"/>
                <a:gd name="T1" fmla="*/ 11 h 48"/>
                <a:gd name="T2" fmla="*/ 49 w 67"/>
                <a:gd name="T3" fmla="*/ 11 h 48"/>
                <a:gd name="T4" fmla="*/ 26 w 67"/>
                <a:gd name="T5" fmla="*/ 24 h 48"/>
                <a:gd name="T6" fmla="*/ 17 w 67"/>
                <a:gd name="T7" fmla="*/ 32 h 48"/>
                <a:gd name="T8" fmla="*/ 3 w 67"/>
                <a:gd name="T9" fmla="*/ 35 h 48"/>
                <a:gd name="T10" fmla="*/ 0 w 67"/>
                <a:gd name="T11" fmla="*/ 35 h 48"/>
                <a:gd name="T12" fmla="*/ 3 w 67"/>
                <a:gd name="T13" fmla="*/ 48 h 48"/>
                <a:gd name="T14" fmla="*/ 40 w 67"/>
                <a:gd name="T15" fmla="*/ 24 h 48"/>
                <a:gd name="T16" fmla="*/ 63 w 67"/>
                <a:gd name="T17" fmla="*/ 11 h 48"/>
                <a:gd name="T18" fmla="*/ 67 w 67"/>
                <a:gd name="T19" fmla="*/ 2 h 48"/>
                <a:gd name="T20" fmla="*/ 63 w 67"/>
                <a:gd name="T21" fmla="*/ 0 h 48"/>
                <a:gd name="T22" fmla="*/ 49 w 67"/>
                <a:gd name="T23"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48">
                  <a:moveTo>
                    <a:pt x="49" y="11"/>
                  </a:moveTo>
                  <a:lnTo>
                    <a:pt x="49" y="11"/>
                  </a:lnTo>
                  <a:lnTo>
                    <a:pt x="26" y="24"/>
                  </a:lnTo>
                  <a:lnTo>
                    <a:pt x="17" y="32"/>
                  </a:lnTo>
                  <a:lnTo>
                    <a:pt x="3" y="35"/>
                  </a:lnTo>
                  <a:lnTo>
                    <a:pt x="0" y="35"/>
                  </a:lnTo>
                  <a:lnTo>
                    <a:pt x="3" y="48"/>
                  </a:lnTo>
                  <a:lnTo>
                    <a:pt x="40" y="24"/>
                  </a:lnTo>
                  <a:lnTo>
                    <a:pt x="63" y="11"/>
                  </a:lnTo>
                  <a:lnTo>
                    <a:pt x="67" y="2"/>
                  </a:lnTo>
                  <a:lnTo>
                    <a:pt x="63" y="0"/>
                  </a:lnTo>
                  <a:lnTo>
                    <a:pt x="49" y="11"/>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04" name="Freeform 16">
              <a:extLst>
                <a:ext uri="{FF2B5EF4-FFF2-40B4-BE49-F238E27FC236}">
                  <a16:creationId xmlns:a16="http://schemas.microsoft.com/office/drawing/2014/main" id="{97777A0B-8E02-48BD-8E40-2BD70D52F69F}"/>
                </a:ext>
              </a:extLst>
            </p:cNvPr>
            <p:cNvSpPr>
              <a:spLocks/>
            </p:cNvSpPr>
            <p:nvPr/>
          </p:nvSpPr>
          <p:spPr bwMode="auto">
            <a:xfrm>
              <a:off x="11648329" y="9920130"/>
              <a:ext cx="77187" cy="32606"/>
            </a:xfrm>
            <a:custGeom>
              <a:avLst/>
              <a:gdLst>
                <a:gd name="T0" fmla="*/ 26 w 44"/>
                <a:gd name="T1" fmla="*/ 8 h 18"/>
                <a:gd name="T2" fmla="*/ 26 w 44"/>
                <a:gd name="T3" fmla="*/ 8 h 18"/>
                <a:gd name="T4" fmla="*/ 12 w 44"/>
                <a:gd name="T5" fmla="*/ 15 h 18"/>
                <a:gd name="T6" fmla="*/ 0 w 44"/>
                <a:gd name="T7" fmla="*/ 15 h 18"/>
                <a:gd name="T8" fmla="*/ 9 w 44"/>
                <a:gd name="T9" fmla="*/ 18 h 18"/>
                <a:gd name="T10" fmla="*/ 23 w 44"/>
                <a:gd name="T11" fmla="*/ 11 h 18"/>
                <a:gd name="T12" fmla="*/ 30 w 44"/>
                <a:gd name="T13" fmla="*/ 8 h 18"/>
                <a:gd name="T14" fmla="*/ 44 w 44"/>
                <a:gd name="T15" fmla="*/ 0 h 18"/>
                <a:gd name="T16" fmla="*/ 35 w 44"/>
                <a:gd name="T17" fmla="*/ 3 h 18"/>
                <a:gd name="T18" fmla="*/ 26 w 44"/>
                <a:gd name="T19"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18">
                  <a:moveTo>
                    <a:pt x="26" y="8"/>
                  </a:moveTo>
                  <a:lnTo>
                    <a:pt x="26" y="8"/>
                  </a:lnTo>
                  <a:lnTo>
                    <a:pt x="12" y="15"/>
                  </a:lnTo>
                  <a:lnTo>
                    <a:pt x="0" y="15"/>
                  </a:lnTo>
                  <a:lnTo>
                    <a:pt x="9" y="18"/>
                  </a:lnTo>
                  <a:lnTo>
                    <a:pt x="23" y="11"/>
                  </a:lnTo>
                  <a:lnTo>
                    <a:pt x="30" y="8"/>
                  </a:lnTo>
                  <a:lnTo>
                    <a:pt x="44" y="0"/>
                  </a:lnTo>
                  <a:lnTo>
                    <a:pt x="35" y="3"/>
                  </a:lnTo>
                  <a:lnTo>
                    <a:pt x="26" y="8"/>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05" name="Freeform 17">
              <a:extLst>
                <a:ext uri="{FF2B5EF4-FFF2-40B4-BE49-F238E27FC236}">
                  <a16:creationId xmlns:a16="http://schemas.microsoft.com/office/drawing/2014/main" id="{9BA4E6AF-2BB3-4F25-A3E7-18047B988F67}"/>
                </a:ext>
              </a:extLst>
            </p:cNvPr>
            <p:cNvSpPr>
              <a:spLocks/>
            </p:cNvSpPr>
            <p:nvPr/>
          </p:nvSpPr>
          <p:spPr bwMode="auto">
            <a:xfrm>
              <a:off x="11734424" y="9893453"/>
              <a:ext cx="20782" cy="20750"/>
            </a:xfrm>
            <a:custGeom>
              <a:avLst/>
              <a:gdLst>
                <a:gd name="T0" fmla="*/ 0 w 12"/>
                <a:gd name="T1" fmla="*/ 10 h 12"/>
                <a:gd name="T2" fmla="*/ 0 w 12"/>
                <a:gd name="T3" fmla="*/ 10 h 12"/>
                <a:gd name="T4" fmla="*/ 0 w 12"/>
                <a:gd name="T5" fmla="*/ 12 h 12"/>
                <a:gd name="T6" fmla="*/ 4 w 12"/>
                <a:gd name="T7" fmla="*/ 10 h 12"/>
                <a:gd name="T8" fmla="*/ 12 w 12"/>
                <a:gd name="T9" fmla="*/ 0 h 12"/>
                <a:gd name="T10" fmla="*/ 0 w 12"/>
                <a:gd name="T11" fmla="*/ 10 h 12"/>
              </a:gdLst>
              <a:ahLst/>
              <a:cxnLst>
                <a:cxn ang="0">
                  <a:pos x="T0" y="T1"/>
                </a:cxn>
                <a:cxn ang="0">
                  <a:pos x="T2" y="T3"/>
                </a:cxn>
                <a:cxn ang="0">
                  <a:pos x="T4" y="T5"/>
                </a:cxn>
                <a:cxn ang="0">
                  <a:pos x="T6" y="T7"/>
                </a:cxn>
                <a:cxn ang="0">
                  <a:pos x="T8" y="T9"/>
                </a:cxn>
                <a:cxn ang="0">
                  <a:pos x="T10" y="T11"/>
                </a:cxn>
              </a:cxnLst>
              <a:rect l="0" t="0" r="r" b="b"/>
              <a:pathLst>
                <a:path w="12" h="12">
                  <a:moveTo>
                    <a:pt x="0" y="10"/>
                  </a:moveTo>
                  <a:lnTo>
                    <a:pt x="0" y="10"/>
                  </a:lnTo>
                  <a:lnTo>
                    <a:pt x="0" y="12"/>
                  </a:lnTo>
                  <a:lnTo>
                    <a:pt x="4" y="10"/>
                  </a:lnTo>
                  <a:lnTo>
                    <a:pt x="12" y="0"/>
                  </a:lnTo>
                  <a:lnTo>
                    <a:pt x="0" y="10"/>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06" name="Freeform 18">
              <a:extLst>
                <a:ext uri="{FF2B5EF4-FFF2-40B4-BE49-F238E27FC236}">
                  <a16:creationId xmlns:a16="http://schemas.microsoft.com/office/drawing/2014/main" id="{95E8B19B-BF3D-4021-86F2-A81524034D52}"/>
                </a:ext>
              </a:extLst>
            </p:cNvPr>
            <p:cNvSpPr>
              <a:spLocks/>
            </p:cNvSpPr>
            <p:nvPr/>
          </p:nvSpPr>
          <p:spPr bwMode="auto">
            <a:xfrm>
              <a:off x="11725518" y="9914201"/>
              <a:ext cx="8907" cy="5929"/>
            </a:xfrm>
            <a:custGeom>
              <a:avLst/>
              <a:gdLst>
                <a:gd name="T0" fmla="*/ 0 w 5"/>
                <a:gd name="T1" fmla="*/ 4 h 4"/>
                <a:gd name="T2" fmla="*/ 0 w 5"/>
                <a:gd name="T3" fmla="*/ 4 h 4"/>
                <a:gd name="T4" fmla="*/ 5 w 5"/>
                <a:gd name="T5" fmla="*/ 1 h 4"/>
                <a:gd name="T6" fmla="*/ 5 w 5"/>
                <a:gd name="T7" fmla="*/ 0 h 4"/>
                <a:gd name="T8" fmla="*/ 0 w 5"/>
                <a:gd name="T9" fmla="*/ 4 h 4"/>
              </a:gdLst>
              <a:ahLst/>
              <a:cxnLst>
                <a:cxn ang="0">
                  <a:pos x="T0" y="T1"/>
                </a:cxn>
                <a:cxn ang="0">
                  <a:pos x="T2" y="T3"/>
                </a:cxn>
                <a:cxn ang="0">
                  <a:pos x="T4" y="T5"/>
                </a:cxn>
                <a:cxn ang="0">
                  <a:pos x="T6" y="T7"/>
                </a:cxn>
                <a:cxn ang="0">
                  <a:pos x="T8" y="T9"/>
                </a:cxn>
              </a:cxnLst>
              <a:rect l="0" t="0" r="r" b="b"/>
              <a:pathLst>
                <a:path w="5" h="4">
                  <a:moveTo>
                    <a:pt x="0" y="4"/>
                  </a:moveTo>
                  <a:lnTo>
                    <a:pt x="0" y="4"/>
                  </a:lnTo>
                  <a:lnTo>
                    <a:pt x="5" y="1"/>
                  </a:lnTo>
                  <a:lnTo>
                    <a:pt x="5" y="0"/>
                  </a:lnTo>
                  <a:lnTo>
                    <a:pt x="0" y="4"/>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07" name="Freeform 19">
              <a:extLst>
                <a:ext uri="{FF2B5EF4-FFF2-40B4-BE49-F238E27FC236}">
                  <a16:creationId xmlns:a16="http://schemas.microsoft.com/office/drawing/2014/main" id="{1733D330-5453-4145-BB56-F384CD27EA13}"/>
                </a:ext>
              </a:extLst>
            </p:cNvPr>
            <p:cNvSpPr>
              <a:spLocks/>
            </p:cNvSpPr>
            <p:nvPr/>
          </p:nvSpPr>
          <p:spPr bwMode="auto">
            <a:xfrm>
              <a:off x="9620653" y="10103904"/>
              <a:ext cx="92032" cy="44462"/>
            </a:xfrm>
            <a:custGeom>
              <a:avLst/>
              <a:gdLst>
                <a:gd name="T0" fmla="*/ 27 w 53"/>
                <a:gd name="T1" fmla="*/ 0 h 24"/>
                <a:gd name="T2" fmla="*/ 27 w 53"/>
                <a:gd name="T3" fmla="*/ 0 h 24"/>
                <a:gd name="T4" fmla="*/ 0 w 53"/>
                <a:gd name="T5" fmla="*/ 6 h 24"/>
                <a:gd name="T6" fmla="*/ 7 w 53"/>
                <a:gd name="T7" fmla="*/ 14 h 24"/>
                <a:gd name="T8" fmla="*/ 20 w 53"/>
                <a:gd name="T9" fmla="*/ 17 h 24"/>
                <a:gd name="T10" fmla="*/ 34 w 53"/>
                <a:gd name="T11" fmla="*/ 24 h 24"/>
                <a:gd name="T12" fmla="*/ 46 w 53"/>
                <a:gd name="T13" fmla="*/ 20 h 24"/>
                <a:gd name="T14" fmla="*/ 53 w 53"/>
                <a:gd name="T15" fmla="*/ 11 h 24"/>
                <a:gd name="T16" fmla="*/ 50 w 53"/>
                <a:gd name="T17" fmla="*/ 8 h 24"/>
                <a:gd name="T18" fmla="*/ 27 w 53"/>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27" y="0"/>
                  </a:moveTo>
                  <a:lnTo>
                    <a:pt x="27" y="0"/>
                  </a:lnTo>
                  <a:lnTo>
                    <a:pt x="0" y="6"/>
                  </a:lnTo>
                  <a:lnTo>
                    <a:pt x="7" y="14"/>
                  </a:lnTo>
                  <a:lnTo>
                    <a:pt x="20" y="17"/>
                  </a:lnTo>
                  <a:lnTo>
                    <a:pt x="34" y="24"/>
                  </a:lnTo>
                  <a:lnTo>
                    <a:pt x="46" y="20"/>
                  </a:lnTo>
                  <a:lnTo>
                    <a:pt x="53" y="11"/>
                  </a:lnTo>
                  <a:lnTo>
                    <a:pt x="50" y="8"/>
                  </a:lnTo>
                  <a:lnTo>
                    <a:pt x="27" y="0"/>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08" name="Freeform 20">
              <a:extLst>
                <a:ext uri="{FF2B5EF4-FFF2-40B4-BE49-F238E27FC236}">
                  <a16:creationId xmlns:a16="http://schemas.microsoft.com/office/drawing/2014/main" id="{6F06C300-7618-47B0-B758-0D29096AC279}"/>
                </a:ext>
              </a:extLst>
            </p:cNvPr>
            <p:cNvSpPr>
              <a:spLocks/>
            </p:cNvSpPr>
            <p:nvPr/>
          </p:nvSpPr>
          <p:spPr bwMode="auto">
            <a:xfrm>
              <a:off x="9837373" y="10172078"/>
              <a:ext cx="47500" cy="44462"/>
            </a:xfrm>
            <a:custGeom>
              <a:avLst/>
              <a:gdLst>
                <a:gd name="T0" fmla="*/ 14 w 26"/>
                <a:gd name="T1" fmla="*/ 0 h 24"/>
                <a:gd name="T2" fmla="*/ 14 w 26"/>
                <a:gd name="T3" fmla="*/ 0 h 24"/>
                <a:gd name="T4" fmla="*/ 3 w 26"/>
                <a:gd name="T5" fmla="*/ 13 h 24"/>
                <a:gd name="T6" fmla="*/ 0 w 26"/>
                <a:gd name="T7" fmla="*/ 16 h 24"/>
                <a:gd name="T8" fmla="*/ 14 w 26"/>
                <a:gd name="T9" fmla="*/ 24 h 24"/>
                <a:gd name="T10" fmla="*/ 24 w 26"/>
                <a:gd name="T11" fmla="*/ 24 h 24"/>
                <a:gd name="T12" fmla="*/ 26 w 26"/>
                <a:gd name="T13" fmla="*/ 21 h 24"/>
                <a:gd name="T14" fmla="*/ 24 w 26"/>
                <a:gd name="T15" fmla="*/ 13 h 24"/>
                <a:gd name="T16" fmla="*/ 14 w 2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4">
                  <a:moveTo>
                    <a:pt x="14" y="0"/>
                  </a:moveTo>
                  <a:lnTo>
                    <a:pt x="14" y="0"/>
                  </a:lnTo>
                  <a:lnTo>
                    <a:pt x="3" y="13"/>
                  </a:lnTo>
                  <a:lnTo>
                    <a:pt x="0" y="16"/>
                  </a:lnTo>
                  <a:lnTo>
                    <a:pt x="14" y="24"/>
                  </a:lnTo>
                  <a:lnTo>
                    <a:pt x="24" y="24"/>
                  </a:lnTo>
                  <a:lnTo>
                    <a:pt x="26" y="21"/>
                  </a:lnTo>
                  <a:lnTo>
                    <a:pt x="24" y="13"/>
                  </a:lnTo>
                  <a:lnTo>
                    <a:pt x="14" y="0"/>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11" name="Freeform 23">
              <a:extLst>
                <a:ext uri="{FF2B5EF4-FFF2-40B4-BE49-F238E27FC236}">
                  <a16:creationId xmlns:a16="http://schemas.microsoft.com/office/drawing/2014/main" id="{1CD8A2CB-9322-4655-92F4-2F8E206C8495}"/>
                </a:ext>
              </a:extLst>
            </p:cNvPr>
            <p:cNvSpPr>
              <a:spLocks/>
            </p:cNvSpPr>
            <p:nvPr/>
          </p:nvSpPr>
          <p:spPr bwMode="auto">
            <a:xfrm>
              <a:off x="10398473" y="9911238"/>
              <a:ext cx="29689" cy="20750"/>
            </a:xfrm>
            <a:custGeom>
              <a:avLst/>
              <a:gdLst>
                <a:gd name="T0" fmla="*/ 3 w 16"/>
                <a:gd name="T1" fmla="*/ 9 h 13"/>
                <a:gd name="T2" fmla="*/ 3 w 16"/>
                <a:gd name="T3" fmla="*/ 9 h 13"/>
                <a:gd name="T4" fmla="*/ 0 w 16"/>
                <a:gd name="T5" fmla="*/ 13 h 13"/>
                <a:gd name="T6" fmla="*/ 11 w 16"/>
                <a:gd name="T7" fmla="*/ 9 h 13"/>
                <a:gd name="T8" fmla="*/ 16 w 16"/>
                <a:gd name="T9" fmla="*/ 0 h 13"/>
                <a:gd name="T10" fmla="*/ 3 w 16"/>
                <a:gd name="T11" fmla="*/ 9 h 13"/>
              </a:gdLst>
              <a:ahLst/>
              <a:cxnLst>
                <a:cxn ang="0">
                  <a:pos x="T0" y="T1"/>
                </a:cxn>
                <a:cxn ang="0">
                  <a:pos x="T2" y="T3"/>
                </a:cxn>
                <a:cxn ang="0">
                  <a:pos x="T4" y="T5"/>
                </a:cxn>
                <a:cxn ang="0">
                  <a:pos x="T6" y="T7"/>
                </a:cxn>
                <a:cxn ang="0">
                  <a:pos x="T8" y="T9"/>
                </a:cxn>
                <a:cxn ang="0">
                  <a:pos x="T10" y="T11"/>
                </a:cxn>
              </a:cxnLst>
              <a:rect l="0" t="0" r="r" b="b"/>
              <a:pathLst>
                <a:path w="16" h="13">
                  <a:moveTo>
                    <a:pt x="3" y="9"/>
                  </a:moveTo>
                  <a:lnTo>
                    <a:pt x="3" y="9"/>
                  </a:lnTo>
                  <a:lnTo>
                    <a:pt x="0" y="13"/>
                  </a:lnTo>
                  <a:lnTo>
                    <a:pt x="11" y="9"/>
                  </a:lnTo>
                  <a:lnTo>
                    <a:pt x="16" y="0"/>
                  </a:lnTo>
                  <a:lnTo>
                    <a:pt x="3" y="9"/>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12" name="Freeform 24">
              <a:extLst>
                <a:ext uri="{FF2B5EF4-FFF2-40B4-BE49-F238E27FC236}">
                  <a16:creationId xmlns:a16="http://schemas.microsoft.com/office/drawing/2014/main" id="{7A5E374A-6D5E-45FB-A6EA-762C212C6FFF}"/>
                </a:ext>
              </a:extLst>
            </p:cNvPr>
            <p:cNvSpPr>
              <a:spLocks/>
            </p:cNvSpPr>
            <p:nvPr/>
          </p:nvSpPr>
          <p:spPr bwMode="auto">
            <a:xfrm>
              <a:off x="10576601" y="9854918"/>
              <a:ext cx="41562" cy="5929"/>
            </a:xfrm>
            <a:custGeom>
              <a:avLst/>
              <a:gdLst>
                <a:gd name="T0" fmla="*/ 0 w 24"/>
                <a:gd name="T1" fmla="*/ 3 h 3"/>
                <a:gd name="T2" fmla="*/ 0 w 24"/>
                <a:gd name="T3" fmla="*/ 3 h 3"/>
                <a:gd name="T4" fmla="*/ 10 w 24"/>
                <a:gd name="T5" fmla="*/ 3 h 3"/>
                <a:gd name="T6" fmla="*/ 24 w 24"/>
                <a:gd name="T7" fmla="*/ 3 h 3"/>
                <a:gd name="T8" fmla="*/ 0 w 24"/>
                <a:gd name="T9" fmla="*/ 0 h 3"/>
                <a:gd name="T10" fmla="*/ 0 w 24"/>
                <a:gd name="T11" fmla="*/ 3 h 3"/>
              </a:gdLst>
              <a:ahLst/>
              <a:cxnLst>
                <a:cxn ang="0">
                  <a:pos x="T0" y="T1"/>
                </a:cxn>
                <a:cxn ang="0">
                  <a:pos x="T2" y="T3"/>
                </a:cxn>
                <a:cxn ang="0">
                  <a:pos x="T4" y="T5"/>
                </a:cxn>
                <a:cxn ang="0">
                  <a:pos x="T6" y="T7"/>
                </a:cxn>
                <a:cxn ang="0">
                  <a:pos x="T8" y="T9"/>
                </a:cxn>
                <a:cxn ang="0">
                  <a:pos x="T10" y="T11"/>
                </a:cxn>
              </a:cxnLst>
              <a:rect l="0" t="0" r="r" b="b"/>
              <a:pathLst>
                <a:path w="24" h="3">
                  <a:moveTo>
                    <a:pt x="0" y="3"/>
                  </a:moveTo>
                  <a:lnTo>
                    <a:pt x="0" y="3"/>
                  </a:lnTo>
                  <a:lnTo>
                    <a:pt x="10" y="3"/>
                  </a:lnTo>
                  <a:lnTo>
                    <a:pt x="24" y="3"/>
                  </a:lnTo>
                  <a:lnTo>
                    <a:pt x="0" y="0"/>
                  </a:lnTo>
                  <a:lnTo>
                    <a:pt x="0" y="3"/>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18" name="Freeform 30">
              <a:extLst>
                <a:ext uri="{FF2B5EF4-FFF2-40B4-BE49-F238E27FC236}">
                  <a16:creationId xmlns:a16="http://schemas.microsoft.com/office/drawing/2014/main" id="{C358C3E8-EDB8-4423-A44F-D982BD111A20}"/>
                </a:ext>
              </a:extLst>
            </p:cNvPr>
            <p:cNvSpPr>
              <a:spLocks/>
            </p:cNvSpPr>
            <p:nvPr/>
          </p:nvSpPr>
          <p:spPr bwMode="auto">
            <a:xfrm>
              <a:off x="13177252" y="11197654"/>
              <a:ext cx="14843" cy="11856"/>
            </a:xfrm>
            <a:custGeom>
              <a:avLst/>
              <a:gdLst>
                <a:gd name="T0" fmla="*/ 0 w 9"/>
                <a:gd name="T1" fmla="*/ 6 h 6"/>
                <a:gd name="T2" fmla="*/ 0 w 9"/>
                <a:gd name="T3" fmla="*/ 6 h 6"/>
                <a:gd name="T4" fmla="*/ 9 w 9"/>
                <a:gd name="T5" fmla="*/ 3 h 6"/>
                <a:gd name="T6" fmla="*/ 9 w 9"/>
                <a:gd name="T7" fmla="*/ 0 h 6"/>
                <a:gd name="T8" fmla="*/ 0 w 9"/>
                <a:gd name="T9" fmla="*/ 6 h 6"/>
              </a:gdLst>
              <a:ahLst/>
              <a:cxnLst>
                <a:cxn ang="0">
                  <a:pos x="T0" y="T1"/>
                </a:cxn>
                <a:cxn ang="0">
                  <a:pos x="T2" y="T3"/>
                </a:cxn>
                <a:cxn ang="0">
                  <a:pos x="T4" y="T5"/>
                </a:cxn>
                <a:cxn ang="0">
                  <a:pos x="T6" y="T7"/>
                </a:cxn>
                <a:cxn ang="0">
                  <a:pos x="T8" y="T9"/>
                </a:cxn>
              </a:cxnLst>
              <a:rect l="0" t="0" r="r" b="b"/>
              <a:pathLst>
                <a:path w="9" h="6">
                  <a:moveTo>
                    <a:pt x="0" y="6"/>
                  </a:moveTo>
                  <a:lnTo>
                    <a:pt x="0" y="6"/>
                  </a:lnTo>
                  <a:lnTo>
                    <a:pt x="9" y="3"/>
                  </a:lnTo>
                  <a:lnTo>
                    <a:pt x="9" y="0"/>
                  </a:lnTo>
                  <a:lnTo>
                    <a:pt x="0" y="6"/>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19" name="Freeform 31">
              <a:extLst>
                <a:ext uri="{FF2B5EF4-FFF2-40B4-BE49-F238E27FC236}">
                  <a16:creationId xmlns:a16="http://schemas.microsoft.com/office/drawing/2014/main" id="{4B0380BD-8A66-4359-9D4C-00DD6DE651A4}"/>
                </a:ext>
              </a:extLst>
            </p:cNvPr>
            <p:cNvSpPr>
              <a:spLocks/>
            </p:cNvSpPr>
            <p:nvPr/>
          </p:nvSpPr>
          <p:spPr bwMode="auto">
            <a:xfrm>
              <a:off x="12868497" y="11342894"/>
              <a:ext cx="23750" cy="8893"/>
            </a:xfrm>
            <a:custGeom>
              <a:avLst/>
              <a:gdLst>
                <a:gd name="T0" fmla="*/ 0 w 12"/>
                <a:gd name="T1" fmla="*/ 3 h 6"/>
                <a:gd name="T2" fmla="*/ 0 w 12"/>
                <a:gd name="T3" fmla="*/ 3 h 6"/>
                <a:gd name="T4" fmla="*/ 0 w 12"/>
                <a:gd name="T5" fmla="*/ 6 h 6"/>
                <a:gd name="T6" fmla="*/ 12 w 12"/>
                <a:gd name="T7" fmla="*/ 0 h 6"/>
                <a:gd name="T8" fmla="*/ 0 w 12"/>
                <a:gd name="T9" fmla="*/ 3 h 6"/>
              </a:gdLst>
              <a:ahLst/>
              <a:cxnLst>
                <a:cxn ang="0">
                  <a:pos x="T0" y="T1"/>
                </a:cxn>
                <a:cxn ang="0">
                  <a:pos x="T2" y="T3"/>
                </a:cxn>
                <a:cxn ang="0">
                  <a:pos x="T4" y="T5"/>
                </a:cxn>
                <a:cxn ang="0">
                  <a:pos x="T6" y="T7"/>
                </a:cxn>
                <a:cxn ang="0">
                  <a:pos x="T8" y="T9"/>
                </a:cxn>
              </a:cxnLst>
              <a:rect l="0" t="0" r="r" b="b"/>
              <a:pathLst>
                <a:path w="12" h="6">
                  <a:moveTo>
                    <a:pt x="0" y="3"/>
                  </a:moveTo>
                  <a:lnTo>
                    <a:pt x="0" y="3"/>
                  </a:lnTo>
                  <a:lnTo>
                    <a:pt x="0" y="6"/>
                  </a:lnTo>
                  <a:lnTo>
                    <a:pt x="12" y="0"/>
                  </a:lnTo>
                  <a:lnTo>
                    <a:pt x="0" y="3"/>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20" name="Freeform 32">
              <a:extLst>
                <a:ext uri="{FF2B5EF4-FFF2-40B4-BE49-F238E27FC236}">
                  <a16:creationId xmlns:a16="http://schemas.microsoft.com/office/drawing/2014/main" id="{97838735-4DB8-4DF3-AD49-8309BEAE93B3}"/>
                </a:ext>
              </a:extLst>
            </p:cNvPr>
            <p:cNvSpPr>
              <a:spLocks/>
            </p:cNvSpPr>
            <p:nvPr/>
          </p:nvSpPr>
          <p:spPr bwMode="auto">
            <a:xfrm>
              <a:off x="12981310" y="11274721"/>
              <a:ext cx="29689" cy="23712"/>
            </a:xfrm>
            <a:custGeom>
              <a:avLst/>
              <a:gdLst>
                <a:gd name="T0" fmla="*/ 0 w 16"/>
                <a:gd name="T1" fmla="*/ 0 h 14"/>
                <a:gd name="T2" fmla="*/ 0 w 16"/>
                <a:gd name="T3" fmla="*/ 0 h 14"/>
                <a:gd name="T4" fmla="*/ 9 w 16"/>
                <a:gd name="T5" fmla="*/ 14 h 14"/>
                <a:gd name="T6" fmla="*/ 16 w 16"/>
                <a:gd name="T7" fmla="*/ 14 h 14"/>
                <a:gd name="T8" fmla="*/ 9 w 16"/>
                <a:gd name="T9" fmla="*/ 5 h 14"/>
                <a:gd name="T10" fmla="*/ 0 w 16"/>
                <a:gd name="T11" fmla="*/ 0 h 14"/>
              </a:gdLst>
              <a:ahLst/>
              <a:cxnLst>
                <a:cxn ang="0">
                  <a:pos x="T0" y="T1"/>
                </a:cxn>
                <a:cxn ang="0">
                  <a:pos x="T2" y="T3"/>
                </a:cxn>
                <a:cxn ang="0">
                  <a:pos x="T4" y="T5"/>
                </a:cxn>
                <a:cxn ang="0">
                  <a:pos x="T6" y="T7"/>
                </a:cxn>
                <a:cxn ang="0">
                  <a:pos x="T8" y="T9"/>
                </a:cxn>
                <a:cxn ang="0">
                  <a:pos x="T10" y="T11"/>
                </a:cxn>
              </a:cxnLst>
              <a:rect l="0" t="0" r="r" b="b"/>
              <a:pathLst>
                <a:path w="16" h="14">
                  <a:moveTo>
                    <a:pt x="0" y="0"/>
                  </a:moveTo>
                  <a:lnTo>
                    <a:pt x="0" y="0"/>
                  </a:lnTo>
                  <a:lnTo>
                    <a:pt x="9" y="14"/>
                  </a:lnTo>
                  <a:lnTo>
                    <a:pt x="16" y="14"/>
                  </a:lnTo>
                  <a:lnTo>
                    <a:pt x="9" y="5"/>
                  </a:lnTo>
                  <a:lnTo>
                    <a:pt x="0" y="0"/>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21" name="Freeform 33">
              <a:extLst>
                <a:ext uri="{FF2B5EF4-FFF2-40B4-BE49-F238E27FC236}">
                  <a16:creationId xmlns:a16="http://schemas.microsoft.com/office/drawing/2014/main" id="{4CFF871A-D64E-4895-8581-C976954EF2CD}"/>
                </a:ext>
              </a:extLst>
            </p:cNvPr>
            <p:cNvSpPr>
              <a:spLocks/>
            </p:cNvSpPr>
            <p:nvPr/>
          </p:nvSpPr>
          <p:spPr bwMode="auto">
            <a:xfrm>
              <a:off x="12648807" y="10773787"/>
              <a:ext cx="47500" cy="26677"/>
            </a:xfrm>
            <a:custGeom>
              <a:avLst/>
              <a:gdLst>
                <a:gd name="T0" fmla="*/ 0 w 27"/>
                <a:gd name="T1" fmla="*/ 0 h 14"/>
                <a:gd name="T2" fmla="*/ 0 w 27"/>
                <a:gd name="T3" fmla="*/ 0 h 14"/>
                <a:gd name="T4" fmla="*/ 8 w 27"/>
                <a:gd name="T5" fmla="*/ 11 h 14"/>
                <a:gd name="T6" fmla="*/ 15 w 27"/>
                <a:gd name="T7" fmla="*/ 14 h 14"/>
                <a:gd name="T8" fmla="*/ 27 w 27"/>
                <a:gd name="T9" fmla="*/ 8 h 14"/>
                <a:gd name="T10" fmla="*/ 15 w 27"/>
                <a:gd name="T11" fmla="*/ 11 h 14"/>
                <a:gd name="T12" fmla="*/ 0 w 2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27" h="14">
                  <a:moveTo>
                    <a:pt x="0" y="0"/>
                  </a:moveTo>
                  <a:lnTo>
                    <a:pt x="0" y="0"/>
                  </a:lnTo>
                  <a:lnTo>
                    <a:pt x="8" y="11"/>
                  </a:lnTo>
                  <a:lnTo>
                    <a:pt x="15" y="14"/>
                  </a:lnTo>
                  <a:lnTo>
                    <a:pt x="27" y="8"/>
                  </a:lnTo>
                  <a:lnTo>
                    <a:pt x="15" y="11"/>
                  </a:lnTo>
                  <a:lnTo>
                    <a:pt x="0" y="0"/>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22" name="Freeform 34">
              <a:extLst>
                <a:ext uri="{FF2B5EF4-FFF2-40B4-BE49-F238E27FC236}">
                  <a16:creationId xmlns:a16="http://schemas.microsoft.com/office/drawing/2014/main" id="{4AC3E6D4-CF78-4E31-9C71-A10B2732C3EA}"/>
                </a:ext>
              </a:extLst>
            </p:cNvPr>
            <p:cNvSpPr>
              <a:spLocks/>
            </p:cNvSpPr>
            <p:nvPr/>
          </p:nvSpPr>
          <p:spPr bwMode="auto">
            <a:xfrm>
              <a:off x="13218816" y="11043520"/>
              <a:ext cx="80157" cy="133384"/>
            </a:xfrm>
            <a:custGeom>
              <a:avLst/>
              <a:gdLst>
                <a:gd name="T0" fmla="*/ 32 w 46"/>
                <a:gd name="T1" fmla="*/ 21 h 75"/>
                <a:gd name="T2" fmla="*/ 32 w 46"/>
                <a:gd name="T3" fmla="*/ 21 h 75"/>
                <a:gd name="T4" fmla="*/ 23 w 46"/>
                <a:gd name="T5" fmla="*/ 42 h 75"/>
                <a:gd name="T6" fmla="*/ 5 w 46"/>
                <a:gd name="T7" fmla="*/ 63 h 75"/>
                <a:gd name="T8" fmla="*/ 5 w 46"/>
                <a:gd name="T9" fmla="*/ 66 h 75"/>
                <a:gd name="T10" fmla="*/ 0 w 46"/>
                <a:gd name="T11" fmla="*/ 75 h 75"/>
                <a:gd name="T12" fmla="*/ 27 w 46"/>
                <a:gd name="T13" fmla="*/ 42 h 75"/>
                <a:gd name="T14" fmla="*/ 46 w 46"/>
                <a:gd name="T15" fmla="*/ 0 h 75"/>
                <a:gd name="T16" fmla="*/ 32 w 46"/>
                <a:gd name="T17" fmla="*/ 8 h 75"/>
                <a:gd name="T18" fmla="*/ 32 w 46"/>
                <a:gd name="T19" fmla="*/ 2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75">
                  <a:moveTo>
                    <a:pt x="32" y="21"/>
                  </a:moveTo>
                  <a:lnTo>
                    <a:pt x="32" y="21"/>
                  </a:lnTo>
                  <a:lnTo>
                    <a:pt x="23" y="42"/>
                  </a:lnTo>
                  <a:lnTo>
                    <a:pt x="5" y="63"/>
                  </a:lnTo>
                  <a:lnTo>
                    <a:pt x="5" y="66"/>
                  </a:lnTo>
                  <a:lnTo>
                    <a:pt x="0" y="75"/>
                  </a:lnTo>
                  <a:lnTo>
                    <a:pt x="27" y="42"/>
                  </a:lnTo>
                  <a:lnTo>
                    <a:pt x="46" y="0"/>
                  </a:lnTo>
                  <a:lnTo>
                    <a:pt x="32" y="8"/>
                  </a:lnTo>
                  <a:lnTo>
                    <a:pt x="32" y="21"/>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23" name="Freeform 35">
              <a:extLst>
                <a:ext uri="{FF2B5EF4-FFF2-40B4-BE49-F238E27FC236}">
                  <a16:creationId xmlns:a16="http://schemas.microsoft.com/office/drawing/2014/main" id="{52839746-0A0B-4E16-BFED-1CDA5F8B81D2}"/>
                </a:ext>
              </a:extLst>
            </p:cNvPr>
            <p:cNvSpPr>
              <a:spLocks/>
            </p:cNvSpPr>
            <p:nvPr/>
          </p:nvSpPr>
          <p:spPr bwMode="auto">
            <a:xfrm>
              <a:off x="13304908" y="10993132"/>
              <a:ext cx="5938" cy="20750"/>
            </a:xfrm>
            <a:custGeom>
              <a:avLst/>
              <a:gdLst>
                <a:gd name="T0" fmla="*/ 0 w 4"/>
                <a:gd name="T1" fmla="*/ 0 h 11"/>
                <a:gd name="T2" fmla="*/ 0 w 4"/>
                <a:gd name="T3" fmla="*/ 0 h 11"/>
                <a:gd name="T4" fmla="*/ 0 w 4"/>
                <a:gd name="T5" fmla="*/ 11 h 11"/>
                <a:gd name="T6" fmla="*/ 4 w 4"/>
                <a:gd name="T7" fmla="*/ 0 h 11"/>
                <a:gd name="T8" fmla="*/ 0 w 4"/>
                <a:gd name="T9" fmla="*/ 0 h 11"/>
              </a:gdLst>
              <a:ahLst/>
              <a:cxnLst>
                <a:cxn ang="0">
                  <a:pos x="T0" y="T1"/>
                </a:cxn>
                <a:cxn ang="0">
                  <a:pos x="T2" y="T3"/>
                </a:cxn>
                <a:cxn ang="0">
                  <a:pos x="T4" y="T5"/>
                </a:cxn>
                <a:cxn ang="0">
                  <a:pos x="T6" y="T7"/>
                </a:cxn>
                <a:cxn ang="0">
                  <a:pos x="T8" y="T9"/>
                </a:cxn>
              </a:cxnLst>
              <a:rect l="0" t="0" r="r" b="b"/>
              <a:pathLst>
                <a:path w="4" h="11">
                  <a:moveTo>
                    <a:pt x="0" y="0"/>
                  </a:moveTo>
                  <a:lnTo>
                    <a:pt x="0" y="0"/>
                  </a:lnTo>
                  <a:lnTo>
                    <a:pt x="0" y="11"/>
                  </a:lnTo>
                  <a:lnTo>
                    <a:pt x="4" y="0"/>
                  </a:lnTo>
                  <a:lnTo>
                    <a:pt x="0" y="0"/>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24" name="Freeform 36">
              <a:extLst>
                <a:ext uri="{FF2B5EF4-FFF2-40B4-BE49-F238E27FC236}">
                  <a16:creationId xmlns:a16="http://schemas.microsoft.com/office/drawing/2014/main" id="{00A6BA8B-75AB-4A96-859E-C94013102605}"/>
                </a:ext>
              </a:extLst>
            </p:cNvPr>
            <p:cNvSpPr>
              <a:spLocks/>
            </p:cNvSpPr>
            <p:nvPr/>
          </p:nvSpPr>
          <p:spPr bwMode="auto">
            <a:xfrm>
              <a:off x="10707227" y="9843062"/>
              <a:ext cx="26720" cy="5929"/>
            </a:xfrm>
            <a:custGeom>
              <a:avLst/>
              <a:gdLst>
                <a:gd name="T0" fmla="*/ 0 w 16"/>
                <a:gd name="T1" fmla="*/ 4 h 4"/>
                <a:gd name="T2" fmla="*/ 0 w 16"/>
                <a:gd name="T3" fmla="*/ 4 h 4"/>
                <a:gd name="T4" fmla="*/ 9 w 16"/>
                <a:gd name="T5" fmla="*/ 3 h 4"/>
                <a:gd name="T6" fmla="*/ 16 w 16"/>
                <a:gd name="T7" fmla="*/ 0 h 4"/>
                <a:gd name="T8" fmla="*/ 0 w 16"/>
                <a:gd name="T9" fmla="*/ 4 h 4"/>
              </a:gdLst>
              <a:ahLst/>
              <a:cxnLst>
                <a:cxn ang="0">
                  <a:pos x="T0" y="T1"/>
                </a:cxn>
                <a:cxn ang="0">
                  <a:pos x="T2" y="T3"/>
                </a:cxn>
                <a:cxn ang="0">
                  <a:pos x="T4" y="T5"/>
                </a:cxn>
                <a:cxn ang="0">
                  <a:pos x="T6" y="T7"/>
                </a:cxn>
                <a:cxn ang="0">
                  <a:pos x="T8" y="T9"/>
                </a:cxn>
              </a:cxnLst>
              <a:rect l="0" t="0" r="r" b="b"/>
              <a:pathLst>
                <a:path w="16" h="4">
                  <a:moveTo>
                    <a:pt x="0" y="4"/>
                  </a:moveTo>
                  <a:lnTo>
                    <a:pt x="0" y="4"/>
                  </a:lnTo>
                  <a:lnTo>
                    <a:pt x="9" y="3"/>
                  </a:lnTo>
                  <a:lnTo>
                    <a:pt x="16" y="0"/>
                  </a:lnTo>
                  <a:lnTo>
                    <a:pt x="0" y="4"/>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25" name="Freeform 37">
              <a:extLst>
                <a:ext uri="{FF2B5EF4-FFF2-40B4-BE49-F238E27FC236}">
                  <a16:creationId xmlns:a16="http://schemas.microsoft.com/office/drawing/2014/main" id="{A67443C8-ED87-4E96-AD14-9F7060BA6176}"/>
                </a:ext>
              </a:extLst>
            </p:cNvPr>
            <p:cNvSpPr>
              <a:spLocks/>
            </p:cNvSpPr>
            <p:nvPr/>
          </p:nvSpPr>
          <p:spPr bwMode="auto">
            <a:xfrm>
              <a:off x="10983321" y="9757105"/>
              <a:ext cx="207815" cy="41497"/>
            </a:xfrm>
            <a:custGeom>
              <a:avLst/>
              <a:gdLst>
                <a:gd name="T0" fmla="*/ 80 w 117"/>
                <a:gd name="T1" fmla="*/ 1 h 24"/>
                <a:gd name="T2" fmla="*/ 80 w 117"/>
                <a:gd name="T3" fmla="*/ 1 h 24"/>
                <a:gd name="T4" fmla="*/ 50 w 117"/>
                <a:gd name="T5" fmla="*/ 11 h 24"/>
                <a:gd name="T6" fmla="*/ 41 w 117"/>
                <a:gd name="T7" fmla="*/ 11 h 24"/>
                <a:gd name="T8" fmla="*/ 27 w 117"/>
                <a:gd name="T9" fmla="*/ 17 h 24"/>
                <a:gd name="T10" fmla="*/ 0 w 117"/>
                <a:gd name="T11" fmla="*/ 24 h 24"/>
                <a:gd name="T12" fmla="*/ 14 w 117"/>
                <a:gd name="T13" fmla="*/ 24 h 24"/>
                <a:gd name="T14" fmla="*/ 90 w 117"/>
                <a:gd name="T15" fmla="*/ 1 h 24"/>
                <a:gd name="T16" fmla="*/ 117 w 117"/>
                <a:gd name="T17" fmla="*/ 0 h 24"/>
                <a:gd name="T18" fmla="*/ 106 w 117"/>
                <a:gd name="T19" fmla="*/ 0 h 24"/>
                <a:gd name="T20" fmla="*/ 80 w 117"/>
                <a:gd name="T21"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24">
                  <a:moveTo>
                    <a:pt x="80" y="1"/>
                  </a:moveTo>
                  <a:lnTo>
                    <a:pt x="80" y="1"/>
                  </a:lnTo>
                  <a:lnTo>
                    <a:pt x="50" y="11"/>
                  </a:lnTo>
                  <a:lnTo>
                    <a:pt x="41" y="11"/>
                  </a:lnTo>
                  <a:lnTo>
                    <a:pt x="27" y="17"/>
                  </a:lnTo>
                  <a:lnTo>
                    <a:pt x="0" y="24"/>
                  </a:lnTo>
                  <a:lnTo>
                    <a:pt x="14" y="24"/>
                  </a:lnTo>
                  <a:lnTo>
                    <a:pt x="90" y="1"/>
                  </a:lnTo>
                  <a:lnTo>
                    <a:pt x="117" y="0"/>
                  </a:lnTo>
                  <a:lnTo>
                    <a:pt x="106" y="0"/>
                  </a:lnTo>
                  <a:lnTo>
                    <a:pt x="80" y="1"/>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grpSp>
          <p:nvGrpSpPr>
            <p:cNvPr id="60" name="Group 59">
              <a:extLst>
                <a:ext uri="{FF2B5EF4-FFF2-40B4-BE49-F238E27FC236}">
                  <a16:creationId xmlns:a16="http://schemas.microsoft.com/office/drawing/2014/main" id="{021BCF2F-EF85-48DC-9306-019556C2DDA2}"/>
                </a:ext>
              </a:extLst>
            </p:cNvPr>
            <p:cNvGrpSpPr/>
            <p:nvPr/>
          </p:nvGrpSpPr>
          <p:grpSpPr>
            <a:xfrm>
              <a:off x="11635511" y="7409882"/>
              <a:ext cx="2356712" cy="975494"/>
              <a:chOff x="4196096" y="2578593"/>
              <a:chExt cx="720518" cy="298238"/>
            </a:xfrm>
            <a:grpFill/>
            <a:effectLst/>
          </p:grpSpPr>
          <p:sp>
            <p:nvSpPr>
              <p:cNvPr id="116" name="Freeform 5">
                <a:extLst>
                  <a:ext uri="{FF2B5EF4-FFF2-40B4-BE49-F238E27FC236}">
                    <a16:creationId xmlns:a16="http://schemas.microsoft.com/office/drawing/2014/main" id="{B466ABEB-895E-4675-9222-FF30EE213011}"/>
                  </a:ext>
                </a:extLst>
              </p:cNvPr>
              <p:cNvSpPr>
                <a:spLocks/>
              </p:cNvSpPr>
              <p:nvPr/>
            </p:nvSpPr>
            <p:spPr bwMode="auto">
              <a:xfrm>
                <a:off x="4793645" y="2624811"/>
                <a:ext cx="3843" cy="4360"/>
              </a:xfrm>
              <a:custGeom>
                <a:avLst/>
                <a:gdLst>
                  <a:gd name="T0" fmla="*/ 0 w 4"/>
                  <a:gd name="T1" fmla="*/ 0 h 5"/>
                  <a:gd name="T2" fmla="*/ 4 w 4"/>
                  <a:gd name="T3" fmla="*/ 5 h 5"/>
                  <a:gd name="T4" fmla="*/ 4 w 4"/>
                  <a:gd name="T5" fmla="*/ 3 h 5"/>
                  <a:gd name="T6" fmla="*/ 0 w 4"/>
                  <a:gd name="T7" fmla="*/ 0 h 5"/>
                </a:gdLst>
                <a:ahLst/>
                <a:cxnLst>
                  <a:cxn ang="0">
                    <a:pos x="T0" y="T1"/>
                  </a:cxn>
                  <a:cxn ang="0">
                    <a:pos x="T2" y="T3"/>
                  </a:cxn>
                  <a:cxn ang="0">
                    <a:pos x="T4" y="T5"/>
                  </a:cxn>
                  <a:cxn ang="0">
                    <a:pos x="T6" y="T7"/>
                  </a:cxn>
                </a:cxnLst>
                <a:rect l="0" t="0" r="r" b="b"/>
                <a:pathLst>
                  <a:path w="4" h="5">
                    <a:moveTo>
                      <a:pt x="0" y="0"/>
                    </a:moveTo>
                    <a:lnTo>
                      <a:pt x="4" y="5"/>
                    </a:lnTo>
                    <a:lnTo>
                      <a:pt x="4" y="3"/>
                    </a:lnTo>
                    <a:lnTo>
                      <a:pt x="0"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17" name="Freeform 55">
                <a:extLst>
                  <a:ext uri="{FF2B5EF4-FFF2-40B4-BE49-F238E27FC236}">
                    <a16:creationId xmlns:a16="http://schemas.microsoft.com/office/drawing/2014/main" id="{5EF9EE25-5F1C-440C-B84C-AB43C5A1C3E9}"/>
                  </a:ext>
                </a:extLst>
              </p:cNvPr>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18" name="Freeform 56">
                <a:extLst>
                  <a:ext uri="{FF2B5EF4-FFF2-40B4-BE49-F238E27FC236}">
                    <a16:creationId xmlns:a16="http://schemas.microsoft.com/office/drawing/2014/main" id="{0F5A040A-05C6-482C-9EC1-DB7C7E605140}"/>
                  </a:ext>
                </a:extLst>
              </p:cNvPr>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19" name="Freeform 57">
                <a:extLst>
                  <a:ext uri="{FF2B5EF4-FFF2-40B4-BE49-F238E27FC236}">
                    <a16:creationId xmlns:a16="http://schemas.microsoft.com/office/drawing/2014/main" id="{4146DBA7-BB55-4119-A953-B97C980A6F80}"/>
                  </a:ext>
                </a:extLst>
              </p:cNvPr>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20" name="Freeform 58">
                <a:extLst>
                  <a:ext uri="{FF2B5EF4-FFF2-40B4-BE49-F238E27FC236}">
                    <a16:creationId xmlns:a16="http://schemas.microsoft.com/office/drawing/2014/main" id="{10E80809-827D-4D34-829E-77EEECFEF619}"/>
                  </a:ext>
                </a:extLst>
              </p:cNvPr>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21" name="Freeform 59">
                <a:extLst>
                  <a:ext uri="{FF2B5EF4-FFF2-40B4-BE49-F238E27FC236}">
                    <a16:creationId xmlns:a16="http://schemas.microsoft.com/office/drawing/2014/main" id="{1130A6E6-63D5-4BBD-B34C-98693578E942}"/>
                  </a:ext>
                </a:extLst>
              </p:cNvPr>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22" name="Freeform 60">
                <a:extLst>
                  <a:ext uri="{FF2B5EF4-FFF2-40B4-BE49-F238E27FC236}">
                    <a16:creationId xmlns:a16="http://schemas.microsoft.com/office/drawing/2014/main" id="{FEA9E69A-860B-4970-8ACC-6CECFA00BBB6}"/>
                  </a:ext>
                </a:extLst>
              </p:cNvPr>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23" name="Freeform 61">
                <a:extLst>
                  <a:ext uri="{FF2B5EF4-FFF2-40B4-BE49-F238E27FC236}">
                    <a16:creationId xmlns:a16="http://schemas.microsoft.com/office/drawing/2014/main" id="{0B49CB08-FA0A-49DA-B4AC-E1F3542A2F45}"/>
                  </a:ext>
                </a:extLst>
              </p:cNvPr>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24" name="Freeform 62">
                <a:extLst>
                  <a:ext uri="{FF2B5EF4-FFF2-40B4-BE49-F238E27FC236}">
                    <a16:creationId xmlns:a16="http://schemas.microsoft.com/office/drawing/2014/main" id="{48FF03C2-685C-4C7A-B76B-D5EF4CB44A80}"/>
                  </a:ext>
                </a:extLst>
              </p:cNvPr>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25" name="Freeform 63">
                <a:extLst>
                  <a:ext uri="{FF2B5EF4-FFF2-40B4-BE49-F238E27FC236}">
                    <a16:creationId xmlns:a16="http://schemas.microsoft.com/office/drawing/2014/main" id="{F0F7C4C1-7C5B-46D4-90CE-68B8FF093DEE}"/>
                  </a:ext>
                </a:extLst>
              </p:cNvPr>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26" name="Freeform 64">
                <a:extLst>
                  <a:ext uri="{FF2B5EF4-FFF2-40B4-BE49-F238E27FC236}">
                    <a16:creationId xmlns:a16="http://schemas.microsoft.com/office/drawing/2014/main" id="{984D358A-058D-4AE0-B20C-A8EC6723EF67}"/>
                  </a:ext>
                </a:extLst>
              </p:cNvPr>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27" name="Freeform 65">
                <a:extLst>
                  <a:ext uri="{FF2B5EF4-FFF2-40B4-BE49-F238E27FC236}">
                    <a16:creationId xmlns:a16="http://schemas.microsoft.com/office/drawing/2014/main" id="{756ADE03-DEB6-4714-8CC8-897DD2ACC47B}"/>
                  </a:ext>
                </a:extLst>
              </p:cNvPr>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28" name="Freeform 66">
                <a:extLst>
                  <a:ext uri="{FF2B5EF4-FFF2-40B4-BE49-F238E27FC236}">
                    <a16:creationId xmlns:a16="http://schemas.microsoft.com/office/drawing/2014/main" id="{891231A5-BDC2-4B7D-95EC-E3DB1C50CFCF}"/>
                  </a:ext>
                </a:extLst>
              </p:cNvPr>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29" name="Freeform 120">
                <a:extLst>
                  <a:ext uri="{FF2B5EF4-FFF2-40B4-BE49-F238E27FC236}">
                    <a16:creationId xmlns:a16="http://schemas.microsoft.com/office/drawing/2014/main" id="{4637668D-D4EF-4B99-A78B-126DC14AE36B}"/>
                  </a:ext>
                </a:extLst>
              </p:cNvPr>
              <p:cNvSpPr>
                <a:spLocks/>
              </p:cNvSpPr>
              <p:nvPr/>
            </p:nvSpPr>
            <p:spPr bwMode="auto">
              <a:xfrm>
                <a:off x="4196096" y="2591674"/>
                <a:ext cx="693618" cy="285157"/>
              </a:xfrm>
              <a:custGeom>
                <a:avLst/>
                <a:gdLst>
                  <a:gd name="T0" fmla="*/ 216 w 722"/>
                  <a:gd name="T1" fmla="*/ 85 h 327"/>
                  <a:gd name="T2" fmla="*/ 197 w 722"/>
                  <a:gd name="T3" fmla="*/ 113 h 327"/>
                  <a:gd name="T4" fmla="*/ 173 w 722"/>
                  <a:gd name="T5" fmla="*/ 145 h 327"/>
                  <a:gd name="T6" fmla="*/ 145 w 722"/>
                  <a:gd name="T7" fmla="*/ 156 h 327"/>
                  <a:gd name="T8" fmla="*/ 120 w 722"/>
                  <a:gd name="T9" fmla="*/ 162 h 327"/>
                  <a:gd name="T10" fmla="*/ 105 w 722"/>
                  <a:gd name="T11" fmla="*/ 184 h 327"/>
                  <a:gd name="T12" fmla="*/ 62 w 722"/>
                  <a:gd name="T13" fmla="*/ 218 h 327"/>
                  <a:gd name="T14" fmla="*/ 22 w 722"/>
                  <a:gd name="T15" fmla="*/ 237 h 327"/>
                  <a:gd name="T16" fmla="*/ 0 w 722"/>
                  <a:gd name="T17" fmla="*/ 263 h 327"/>
                  <a:gd name="T18" fmla="*/ 133 w 722"/>
                  <a:gd name="T19" fmla="*/ 263 h 327"/>
                  <a:gd name="T20" fmla="*/ 173 w 722"/>
                  <a:gd name="T21" fmla="*/ 243 h 327"/>
                  <a:gd name="T22" fmla="*/ 291 w 722"/>
                  <a:gd name="T23" fmla="*/ 235 h 327"/>
                  <a:gd name="T24" fmla="*/ 308 w 722"/>
                  <a:gd name="T25" fmla="*/ 261 h 327"/>
                  <a:gd name="T26" fmla="*/ 522 w 722"/>
                  <a:gd name="T27" fmla="*/ 327 h 327"/>
                  <a:gd name="T28" fmla="*/ 568 w 722"/>
                  <a:gd name="T29" fmla="*/ 314 h 327"/>
                  <a:gd name="T30" fmla="*/ 569 w 722"/>
                  <a:gd name="T31" fmla="*/ 291 h 327"/>
                  <a:gd name="T32" fmla="*/ 581 w 722"/>
                  <a:gd name="T33" fmla="*/ 267 h 327"/>
                  <a:gd name="T34" fmla="*/ 605 w 722"/>
                  <a:gd name="T35" fmla="*/ 228 h 327"/>
                  <a:gd name="T36" fmla="*/ 611 w 722"/>
                  <a:gd name="T37" fmla="*/ 235 h 327"/>
                  <a:gd name="T38" fmla="*/ 632 w 722"/>
                  <a:gd name="T39" fmla="*/ 216 h 327"/>
                  <a:gd name="T40" fmla="*/ 662 w 722"/>
                  <a:gd name="T41" fmla="*/ 197 h 327"/>
                  <a:gd name="T42" fmla="*/ 677 w 722"/>
                  <a:gd name="T43" fmla="*/ 201 h 327"/>
                  <a:gd name="T44" fmla="*/ 688 w 722"/>
                  <a:gd name="T45" fmla="*/ 169 h 327"/>
                  <a:gd name="T46" fmla="*/ 679 w 722"/>
                  <a:gd name="T47" fmla="*/ 171 h 327"/>
                  <a:gd name="T48" fmla="*/ 669 w 722"/>
                  <a:gd name="T49" fmla="*/ 173 h 327"/>
                  <a:gd name="T50" fmla="*/ 635 w 722"/>
                  <a:gd name="T51" fmla="*/ 184 h 327"/>
                  <a:gd name="T52" fmla="*/ 632 w 722"/>
                  <a:gd name="T53" fmla="*/ 173 h 327"/>
                  <a:gd name="T54" fmla="*/ 663 w 722"/>
                  <a:gd name="T55" fmla="*/ 164 h 327"/>
                  <a:gd name="T56" fmla="*/ 665 w 722"/>
                  <a:gd name="T57" fmla="*/ 152 h 327"/>
                  <a:gd name="T58" fmla="*/ 616 w 722"/>
                  <a:gd name="T59" fmla="*/ 132 h 327"/>
                  <a:gd name="T60" fmla="*/ 643 w 722"/>
                  <a:gd name="T61" fmla="*/ 132 h 327"/>
                  <a:gd name="T62" fmla="*/ 650 w 722"/>
                  <a:gd name="T63" fmla="*/ 117 h 327"/>
                  <a:gd name="T64" fmla="*/ 667 w 722"/>
                  <a:gd name="T65" fmla="*/ 130 h 327"/>
                  <a:gd name="T66" fmla="*/ 694 w 722"/>
                  <a:gd name="T67" fmla="*/ 130 h 327"/>
                  <a:gd name="T68" fmla="*/ 716 w 722"/>
                  <a:gd name="T69" fmla="*/ 98 h 327"/>
                  <a:gd name="T70" fmla="*/ 714 w 722"/>
                  <a:gd name="T71" fmla="*/ 64 h 327"/>
                  <a:gd name="T72" fmla="*/ 695 w 722"/>
                  <a:gd name="T73" fmla="*/ 68 h 327"/>
                  <a:gd name="T74" fmla="*/ 688 w 722"/>
                  <a:gd name="T75" fmla="*/ 92 h 327"/>
                  <a:gd name="T76" fmla="*/ 690 w 722"/>
                  <a:gd name="T77" fmla="*/ 68 h 327"/>
                  <a:gd name="T78" fmla="*/ 669 w 722"/>
                  <a:gd name="T79" fmla="*/ 71 h 327"/>
                  <a:gd name="T80" fmla="*/ 635 w 722"/>
                  <a:gd name="T81" fmla="*/ 77 h 327"/>
                  <a:gd name="T82" fmla="*/ 622 w 722"/>
                  <a:gd name="T83" fmla="*/ 49 h 327"/>
                  <a:gd name="T84" fmla="*/ 626 w 722"/>
                  <a:gd name="T85" fmla="*/ 43 h 327"/>
                  <a:gd name="T86" fmla="*/ 639 w 722"/>
                  <a:gd name="T87" fmla="*/ 64 h 327"/>
                  <a:gd name="T88" fmla="*/ 662 w 722"/>
                  <a:gd name="T89" fmla="*/ 49 h 327"/>
                  <a:gd name="T90" fmla="*/ 679 w 722"/>
                  <a:gd name="T91" fmla="*/ 45 h 327"/>
                  <a:gd name="T92" fmla="*/ 673 w 722"/>
                  <a:gd name="T93" fmla="*/ 30 h 327"/>
                  <a:gd name="T94" fmla="*/ 684 w 722"/>
                  <a:gd name="T95" fmla="*/ 25 h 327"/>
                  <a:gd name="T96" fmla="*/ 690 w 722"/>
                  <a:gd name="T97" fmla="*/ 17 h 327"/>
                  <a:gd name="T98" fmla="*/ 675 w 722"/>
                  <a:gd name="T99"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327">
                    <a:moveTo>
                      <a:pt x="498" y="38"/>
                    </a:moveTo>
                    <a:lnTo>
                      <a:pt x="310" y="71"/>
                    </a:lnTo>
                    <a:lnTo>
                      <a:pt x="242" y="83"/>
                    </a:lnTo>
                    <a:lnTo>
                      <a:pt x="216" y="85"/>
                    </a:lnTo>
                    <a:lnTo>
                      <a:pt x="201" y="85"/>
                    </a:lnTo>
                    <a:lnTo>
                      <a:pt x="199" y="94"/>
                    </a:lnTo>
                    <a:lnTo>
                      <a:pt x="199" y="102"/>
                    </a:lnTo>
                    <a:lnTo>
                      <a:pt x="197" y="113"/>
                    </a:lnTo>
                    <a:lnTo>
                      <a:pt x="190" y="117"/>
                    </a:lnTo>
                    <a:lnTo>
                      <a:pt x="184" y="122"/>
                    </a:lnTo>
                    <a:lnTo>
                      <a:pt x="178" y="137"/>
                    </a:lnTo>
                    <a:lnTo>
                      <a:pt x="173" y="145"/>
                    </a:lnTo>
                    <a:lnTo>
                      <a:pt x="167" y="139"/>
                    </a:lnTo>
                    <a:lnTo>
                      <a:pt x="154" y="145"/>
                    </a:lnTo>
                    <a:lnTo>
                      <a:pt x="147" y="150"/>
                    </a:lnTo>
                    <a:lnTo>
                      <a:pt x="145" y="156"/>
                    </a:lnTo>
                    <a:lnTo>
                      <a:pt x="137" y="164"/>
                    </a:lnTo>
                    <a:lnTo>
                      <a:pt x="133" y="164"/>
                    </a:lnTo>
                    <a:lnTo>
                      <a:pt x="126" y="158"/>
                    </a:lnTo>
                    <a:lnTo>
                      <a:pt x="120" y="162"/>
                    </a:lnTo>
                    <a:lnTo>
                      <a:pt x="116" y="165"/>
                    </a:lnTo>
                    <a:lnTo>
                      <a:pt x="116" y="171"/>
                    </a:lnTo>
                    <a:lnTo>
                      <a:pt x="109" y="169"/>
                    </a:lnTo>
                    <a:lnTo>
                      <a:pt x="105" y="184"/>
                    </a:lnTo>
                    <a:lnTo>
                      <a:pt x="101" y="190"/>
                    </a:lnTo>
                    <a:lnTo>
                      <a:pt x="96" y="190"/>
                    </a:lnTo>
                    <a:lnTo>
                      <a:pt x="83" y="199"/>
                    </a:lnTo>
                    <a:lnTo>
                      <a:pt x="62" y="218"/>
                    </a:lnTo>
                    <a:lnTo>
                      <a:pt x="56" y="222"/>
                    </a:lnTo>
                    <a:lnTo>
                      <a:pt x="43" y="222"/>
                    </a:lnTo>
                    <a:lnTo>
                      <a:pt x="28" y="229"/>
                    </a:lnTo>
                    <a:lnTo>
                      <a:pt x="22" y="237"/>
                    </a:lnTo>
                    <a:lnTo>
                      <a:pt x="21" y="244"/>
                    </a:lnTo>
                    <a:lnTo>
                      <a:pt x="19" y="254"/>
                    </a:lnTo>
                    <a:lnTo>
                      <a:pt x="13" y="259"/>
                    </a:lnTo>
                    <a:lnTo>
                      <a:pt x="0" y="263"/>
                    </a:lnTo>
                    <a:lnTo>
                      <a:pt x="0" y="291"/>
                    </a:lnTo>
                    <a:lnTo>
                      <a:pt x="105" y="275"/>
                    </a:lnTo>
                    <a:lnTo>
                      <a:pt x="128" y="263"/>
                    </a:lnTo>
                    <a:lnTo>
                      <a:pt x="133" y="263"/>
                    </a:lnTo>
                    <a:lnTo>
                      <a:pt x="145" y="254"/>
                    </a:lnTo>
                    <a:lnTo>
                      <a:pt x="160" y="248"/>
                    </a:lnTo>
                    <a:lnTo>
                      <a:pt x="165" y="244"/>
                    </a:lnTo>
                    <a:lnTo>
                      <a:pt x="173" y="243"/>
                    </a:lnTo>
                    <a:lnTo>
                      <a:pt x="250" y="233"/>
                    </a:lnTo>
                    <a:lnTo>
                      <a:pt x="278" y="231"/>
                    </a:lnTo>
                    <a:lnTo>
                      <a:pt x="286" y="239"/>
                    </a:lnTo>
                    <a:lnTo>
                      <a:pt x="291" y="235"/>
                    </a:lnTo>
                    <a:lnTo>
                      <a:pt x="303" y="246"/>
                    </a:lnTo>
                    <a:lnTo>
                      <a:pt x="306" y="254"/>
                    </a:lnTo>
                    <a:lnTo>
                      <a:pt x="306" y="259"/>
                    </a:lnTo>
                    <a:lnTo>
                      <a:pt x="308" y="261"/>
                    </a:lnTo>
                    <a:lnTo>
                      <a:pt x="404" y="246"/>
                    </a:lnTo>
                    <a:lnTo>
                      <a:pt x="515" y="325"/>
                    </a:lnTo>
                    <a:lnTo>
                      <a:pt x="519" y="327"/>
                    </a:lnTo>
                    <a:lnTo>
                      <a:pt x="522" y="327"/>
                    </a:lnTo>
                    <a:lnTo>
                      <a:pt x="536" y="322"/>
                    </a:lnTo>
                    <a:lnTo>
                      <a:pt x="549" y="318"/>
                    </a:lnTo>
                    <a:lnTo>
                      <a:pt x="560" y="318"/>
                    </a:lnTo>
                    <a:lnTo>
                      <a:pt x="568" y="314"/>
                    </a:lnTo>
                    <a:lnTo>
                      <a:pt x="569" y="299"/>
                    </a:lnTo>
                    <a:lnTo>
                      <a:pt x="564" y="286"/>
                    </a:lnTo>
                    <a:lnTo>
                      <a:pt x="566" y="286"/>
                    </a:lnTo>
                    <a:lnTo>
                      <a:pt x="569" y="291"/>
                    </a:lnTo>
                    <a:lnTo>
                      <a:pt x="573" y="308"/>
                    </a:lnTo>
                    <a:lnTo>
                      <a:pt x="573" y="288"/>
                    </a:lnTo>
                    <a:lnTo>
                      <a:pt x="575" y="280"/>
                    </a:lnTo>
                    <a:lnTo>
                      <a:pt x="581" y="267"/>
                    </a:lnTo>
                    <a:lnTo>
                      <a:pt x="590" y="254"/>
                    </a:lnTo>
                    <a:lnTo>
                      <a:pt x="605" y="241"/>
                    </a:lnTo>
                    <a:lnTo>
                      <a:pt x="601" y="233"/>
                    </a:lnTo>
                    <a:lnTo>
                      <a:pt x="605" y="228"/>
                    </a:lnTo>
                    <a:lnTo>
                      <a:pt x="601" y="222"/>
                    </a:lnTo>
                    <a:lnTo>
                      <a:pt x="609" y="226"/>
                    </a:lnTo>
                    <a:lnTo>
                      <a:pt x="603" y="231"/>
                    </a:lnTo>
                    <a:lnTo>
                      <a:pt x="611" y="235"/>
                    </a:lnTo>
                    <a:lnTo>
                      <a:pt x="613" y="233"/>
                    </a:lnTo>
                    <a:lnTo>
                      <a:pt x="618" y="226"/>
                    </a:lnTo>
                    <a:lnTo>
                      <a:pt x="624" y="212"/>
                    </a:lnTo>
                    <a:lnTo>
                      <a:pt x="632" y="216"/>
                    </a:lnTo>
                    <a:lnTo>
                      <a:pt x="648" y="207"/>
                    </a:lnTo>
                    <a:lnTo>
                      <a:pt x="654" y="207"/>
                    </a:lnTo>
                    <a:lnTo>
                      <a:pt x="656" y="203"/>
                    </a:lnTo>
                    <a:lnTo>
                      <a:pt x="662" y="197"/>
                    </a:lnTo>
                    <a:lnTo>
                      <a:pt x="663" y="205"/>
                    </a:lnTo>
                    <a:lnTo>
                      <a:pt x="667" y="197"/>
                    </a:lnTo>
                    <a:lnTo>
                      <a:pt x="675" y="201"/>
                    </a:lnTo>
                    <a:lnTo>
                      <a:pt x="677" y="201"/>
                    </a:lnTo>
                    <a:lnTo>
                      <a:pt x="682" y="188"/>
                    </a:lnTo>
                    <a:lnTo>
                      <a:pt x="688" y="181"/>
                    </a:lnTo>
                    <a:lnTo>
                      <a:pt x="692" y="175"/>
                    </a:lnTo>
                    <a:lnTo>
                      <a:pt x="688" y="169"/>
                    </a:lnTo>
                    <a:lnTo>
                      <a:pt x="686" y="169"/>
                    </a:lnTo>
                    <a:lnTo>
                      <a:pt x="682" y="177"/>
                    </a:lnTo>
                    <a:lnTo>
                      <a:pt x="677" y="179"/>
                    </a:lnTo>
                    <a:lnTo>
                      <a:pt x="679" y="171"/>
                    </a:lnTo>
                    <a:lnTo>
                      <a:pt x="675" y="165"/>
                    </a:lnTo>
                    <a:lnTo>
                      <a:pt x="673" y="171"/>
                    </a:lnTo>
                    <a:lnTo>
                      <a:pt x="673" y="173"/>
                    </a:lnTo>
                    <a:lnTo>
                      <a:pt x="669" y="173"/>
                    </a:lnTo>
                    <a:lnTo>
                      <a:pt x="671" y="181"/>
                    </a:lnTo>
                    <a:lnTo>
                      <a:pt x="663" y="177"/>
                    </a:lnTo>
                    <a:lnTo>
                      <a:pt x="650" y="186"/>
                    </a:lnTo>
                    <a:lnTo>
                      <a:pt x="635" y="184"/>
                    </a:lnTo>
                    <a:lnTo>
                      <a:pt x="624" y="173"/>
                    </a:lnTo>
                    <a:lnTo>
                      <a:pt x="618" y="167"/>
                    </a:lnTo>
                    <a:lnTo>
                      <a:pt x="626" y="171"/>
                    </a:lnTo>
                    <a:lnTo>
                      <a:pt x="632" y="173"/>
                    </a:lnTo>
                    <a:lnTo>
                      <a:pt x="641" y="179"/>
                    </a:lnTo>
                    <a:lnTo>
                      <a:pt x="648" y="181"/>
                    </a:lnTo>
                    <a:lnTo>
                      <a:pt x="652" y="177"/>
                    </a:lnTo>
                    <a:lnTo>
                      <a:pt x="663" y="164"/>
                    </a:lnTo>
                    <a:lnTo>
                      <a:pt x="663" y="156"/>
                    </a:lnTo>
                    <a:lnTo>
                      <a:pt x="656" y="158"/>
                    </a:lnTo>
                    <a:lnTo>
                      <a:pt x="658" y="152"/>
                    </a:lnTo>
                    <a:lnTo>
                      <a:pt x="665" y="152"/>
                    </a:lnTo>
                    <a:lnTo>
                      <a:pt x="669" y="145"/>
                    </a:lnTo>
                    <a:lnTo>
                      <a:pt x="654" y="139"/>
                    </a:lnTo>
                    <a:lnTo>
                      <a:pt x="647" y="139"/>
                    </a:lnTo>
                    <a:lnTo>
                      <a:pt x="616" y="132"/>
                    </a:lnTo>
                    <a:lnTo>
                      <a:pt x="615" y="128"/>
                    </a:lnTo>
                    <a:lnTo>
                      <a:pt x="615" y="128"/>
                    </a:lnTo>
                    <a:lnTo>
                      <a:pt x="630" y="132"/>
                    </a:lnTo>
                    <a:lnTo>
                      <a:pt x="643" y="132"/>
                    </a:lnTo>
                    <a:lnTo>
                      <a:pt x="650" y="130"/>
                    </a:lnTo>
                    <a:lnTo>
                      <a:pt x="654" y="130"/>
                    </a:lnTo>
                    <a:lnTo>
                      <a:pt x="652" y="124"/>
                    </a:lnTo>
                    <a:lnTo>
                      <a:pt x="650" y="117"/>
                    </a:lnTo>
                    <a:lnTo>
                      <a:pt x="658" y="117"/>
                    </a:lnTo>
                    <a:lnTo>
                      <a:pt x="654" y="120"/>
                    </a:lnTo>
                    <a:lnTo>
                      <a:pt x="660" y="128"/>
                    </a:lnTo>
                    <a:lnTo>
                      <a:pt x="667" y="130"/>
                    </a:lnTo>
                    <a:lnTo>
                      <a:pt x="669" y="122"/>
                    </a:lnTo>
                    <a:lnTo>
                      <a:pt x="673" y="128"/>
                    </a:lnTo>
                    <a:lnTo>
                      <a:pt x="679" y="130"/>
                    </a:lnTo>
                    <a:lnTo>
                      <a:pt x="694" y="130"/>
                    </a:lnTo>
                    <a:lnTo>
                      <a:pt x="699" y="124"/>
                    </a:lnTo>
                    <a:lnTo>
                      <a:pt x="709" y="103"/>
                    </a:lnTo>
                    <a:lnTo>
                      <a:pt x="709" y="96"/>
                    </a:lnTo>
                    <a:lnTo>
                      <a:pt x="716" y="98"/>
                    </a:lnTo>
                    <a:lnTo>
                      <a:pt x="722" y="92"/>
                    </a:lnTo>
                    <a:lnTo>
                      <a:pt x="720" y="85"/>
                    </a:lnTo>
                    <a:lnTo>
                      <a:pt x="718" y="71"/>
                    </a:lnTo>
                    <a:lnTo>
                      <a:pt x="714" y="64"/>
                    </a:lnTo>
                    <a:lnTo>
                      <a:pt x="707" y="58"/>
                    </a:lnTo>
                    <a:lnTo>
                      <a:pt x="707" y="62"/>
                    </a:lnTo>
                    <a:lnTo>
                      <a:pt x="707" y="68"/>
                    </a:lnTo>
                    <a:lnTo>
                      <a:pt x="695" y="68"/>
                    </a:lnTo>
                    <a:lnTo>
                      <a:pt x="695" y="75"/>
                    </a:lnTo>
                    <a:lnTo>
                      <a:pt x="697" y="88"/>
                    </a:lnTo>
                    <a:lnTo>
                      <a:pt x="692" y="96"/>
                    </a:lnTo>
                    <a:lnTo>
                      <a:pt x="688" y="92"/>
                    </a:lnTo>
                    <a:lnTo>
                      <a:pt x="694" y="85"/>
                    </a:lnTo>
                    <a:lnTo>
                      <a:pt x="686" y="83"/>
                    </a:lnTo>
                    <a:lnTo>
                      <a:pt x="690" y="75"/>
                    </a:lnTo>
                    <a:lnTo>
                      <a:pt x="690" y="68"/>
                    </a:lnTo>
                    <a:lnTo>
                      <a:pt x="688" y="62"/>
                    </a:lnTo>
                    <a:lnTo>
                      <a:pt x="682" y="60"/>
                    </a:lnTo>
                    <a:lnTo>
                      <a:pt x="671" y="64"/>
                    </a:lnTo>
                    <a:lnTo>
                      <a:pt x="669" y="71"/>
                    </a:lnTo>
                    <a:lnTo>
                      <a:pt x="656" y="68"/>
                    </a:lnTo>
                    <a:lnTo>
                      <a:pt x="648" y="73"/>
                    </a:lnTo>
                    <a:lnTo>
                      <a:pt x="641" y="75"/>
                    </a:lnTo>
                    <a:lnTo>
                      <a:pt x="635" y="77"/>
                    </a:lnTo>
                    <a:lnTo>
                      <a:pt x="633" y="70"/>
                    </a:lnTo>
                    <a:lnTo>
                      <a:pt x="628" y="62"/>
                    </a:lnTo>
                    <a:lnTo>
                      <a:pt x="624" y="56"/>
                    </a:lnTo>
                    <a:lnTo>
                      <a:pt x="622" y="49"/>
                    </a:lnTo>
                    <a:lnTo>
                      <a:pt x="626" y="43"/>
                    </a:lnTo>
                    <a:lnTo>
                      <a:pt x="622" y="38"/>
                    </a:lnTo>
                    <a:lnTo>
                      <a:pt x="626" y="41"/>
                    </a:lnTo>
                    <a:lnTo>
                      <a:pt x="626" y="43"/>
                    </a:lnTo>
                    <a:lnTo>
                      <a:pt x="626" y="45"/>
                    </a:lnTo>
                    <a:lnTo>
                      <a:pt x="626" y="51"/>
                    </a:lnTo>
                    <a:lnTo>
                      <a:pt x="632" y="64"/>
                    </a:lnTo>
                    <a:lnTo>
                      <a:pt x="639" y="64"/>
                    </a:lnTo>
                    <a:lnTo>
                      <a:pt x="647" y="68"/>
                    </a:lnTo>
                    <a:lnTo>
                      <a:pt x="662" y="55"/>
                    </a:lnTo>
                    <a:lnTo>
                      <a:pt x="654" y="49"/>
                    </a:lnTo>
                    <a:lnTo>
                      <a:pt x="662" y="49"/>
                    </a:lnTo>
                    <a:lnTo>
                      <a:pt x="671" y="51"/>
                    </a:lnTo>
                    <a:lnTo>
                      <a:pt x="665" y="45"/>
                    </a:lnTo>
                    <a:lnTo>
                      <a:pt x="673" y="47"/>
                    </a:lnTo>
                    <a:lnTo>
                      <a:pt x="679" y="45"/>
                    </a:lnTo>
                    <a:lnTo>
                      <a:pt x="679" y="40"/>
                    </a:lnTo>
                    <a:lnTo>
                      <a:pt x="673" y="34"/>
                    </a:lnTo>
                    <a:lnTo>
                      <a:pt x="665" y="30"/>
                    </a:lnTo>
                    <a:lnTo>
                      <a:pt x="673" y="30"/>
                    </a:lnTo>
                    <a:lnTo>
                      <a:pt x="686" y="38"/>
                    </a:lnTo>
                    <a:lnTo>
                      <a:pt x="695" y="38"/>
                    </a:lnTo>
                    <a:lnTo>
                      <a:pt x="688" y="32"/>
                    </a:lnTo>
                    <a:lnTo>
                      <a:pt x="684" y="25"/>
                    </a:lnTo>
                    <a:lnTo>
                      <a:pt x="697" y="36"/>
                    </a:lnTo>
                    <a:lnTo>
                      <a:pt x="703" y="45"/>
                    </a:lnTo>
                    <a:lnTo>
                      <a:pt x="703" y="38"/>
                    </a:lnTo>
                    <a:lnTo>
                      <a:pt x="690" y="17"/>
                    </a:lnTo>
                    <a:lnTo>
                      <a:pt x="690" y="15"/>
                    </a:lnTo>
                    <a:lnTo>
                      <a:pt x="682" y="13"/>
                    </a:lnTo>
                    <a:lnTo>
                      <a:pt x="677" y="6"/>
                    </a:lnTo>
                    <a:lnTo>
                      <a:pt x="675" y="0"/>
                    </a:lnTo>
                    <a:lnTo>
                      <a:pt x="592" y="19"/>
                    </a:lnTo>
                    <a:lnTo>
                      <a:pt x="498" y="38"/>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30" name="Freeform 134">
                <a:extLst>
                  <a:ext uri="{FF2B5EF4-FFF2-40B4-BE49-F238E27FC236}">
                    <a16:creationId xmlns:a16="http://schemas.microsoft.com/office/drawing/2014/main" id="{6C866C59-C718-40A6-B28D-454B87A57008}"/>
                  </a:ext>
                </a:extLst>
              </p:cNvPr>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31" name="Freeform 135">
                <a:extLst>
                  <a:ext uri="{FF2B5EF4-FFF2-40B4-BE49-F238E27FC236}">
                    <a16:creationId xmlns:a16="http://schemas.microsoft.com/office/drawing/2014/main" id="{BA6A5B9E-F4F6-4203-AA63-A789D85C48A6}"/>
                  </a:ext>
                </a:extLst>
              </p:cNvPr>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32" name="Freeform 136">
                <a:extLst>
                  <a:ext uri="{FF2B5EF4-FFF2-40B4-BE49-F238E27FC236}">
                    <a16:creationId xmlns:a16="http://schemas.microsoft.com/office/drawing/2014/main" id="{1D408CF5-26F1-4E56-A1DD-D269AD9A0761}"/>
                  </a:ext>
                </a:extLst>
              </p:cNvPr>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33" name="Freeform 137">
                <a:extLst>
                  <a:ext uri="{FF2B5EF4-FFF2-40B4-BE49-F238E27FC236}">
                    <a16:creationId xmlns:a16="http://schemas.microsoft.com/office/drawing/2014/main" id="{AC42A1BD-1D18-4E88-968A-C3CE6B23EDF4}"/>
                  </a:ext>
                </a:extLst>
              </p:cNvPr>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34" name="Freeform 138">
                <a:extLst>
                  <a:ext uri="{FF2B5EF4-FFF2-40B4-BE49-F238E27FC236}">
                    <a16:creationId xmlns:a16="http://schemas.microsoft.com/office/drawing/2014/main" id="{09673B09-BDBF-4A3F-877A-565418C18883}"/>
                  </a:ext>
                </a:extLst>
              </p:cNvPr>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35" name="Freeform 139">
                <a:extLst>
                  <a:ext uri="{FF2B5EF4-FFF2-40B4-BE49-F238E27FC236}">
                    <a16:creationId xmlns:a16="http://schemas.microsoft.com/office/drawing/2014/main" id="{54CC9F10-F1E2-43A5-BE90-F6F30EFE3CE5}"/>
                  </a:ext>
                </a:extLst>
              </p:cNvPr>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grpSp>
        <p:sp>
          <p:nvSpPr>
            <p:cNvPr id="226" name="Freeform 38">
              <a:extLst>
                <a:ext uri="{FF2B5EF4-FFF2-40B4-BE49-F238E27FC236}">
                  <a16:creationId xmlns:a16="http://schemas.microsoft.com/office/drawing/2014/main" id="{DDF4060B-C536-463B-B4DD-BB513A88E4EB}"/>
                </a:ext>
              </a:extLst>
            </p:cNvPr>
            <p:cNvSpPr>
              <a:spLocks/>
            </p:cNvSpPr>
            <p:nvPr/>
          </p:nvSpPr>
          <p:spPr bwMode="auto">
            <a:xfrm>
              <a:off x="13622567" y="8049788"/>
              <a:ext cx="92032" cy="23712"/>
            </a:xfrm>
            <a:custGeom>
              <a:avLst/>
              <a:gdLst>
                <a:gd name="T0" fmla="*/ 34 w 51"/>
                <a:gd name="T1" fmla="*/ 0 h 14"/>
                <a:gd name="T2" fmla="*/ 34 w 51"/>
                <a:gd name="T3" fmla="*/ 0 h 14"/>
                <a:gd name="T4" fmla="*/ 11 w 51"/>
                <a:gd name="T5" fmla="*/ 8 h 14"/>
                <a:gd name="T6" fmla="*/ 0 w 51"/>
                <a:gd name="T7" fmla="*/ 14 h 14"/>
                <a:gd name="T8" fmla="*/ 27 w 51"/>
                <a:gd name="T9" fmla="*/ 5 h 14"/>
                <a:gd name="T10" fmla="*/ 51 w 51"/>
                <a:gd name="T11" fmla="*/ 0 h 14"/>
                <a:gd name="T12" fmla="*/ 48 w 51"/>
                <a:gd name="T13" fmla="*/ 0 h 14"/>
                <a:gd name="T14" fmla="*/ 34 w 51"/>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4">
                  <a:moveTo>
                    <a:pt x="34" y="0"/>
                  </a:moveTo>
                  <a:lnTo>
                    <a:pt x="34" y="0"/>
                  </a:lnTo>
                  <a:lnTo>
                    <a:pt x="11" y="8"/>
                  </a:lnTo>
                  <a:lnTo>
                    <a:pt x="0" y="14"/>
                  </a:lnTo>
                  <a:lnTo>
                    <a:pt x="27" y="5"/>
                  </a:lnTo>
                  <a:lnTo>
                    <a:pt x="51" y="0"/>
                  </a:lnTo>
                  <a:lnTo>
                    <a:pt x="48" y="0"/>
                  </a:lnTo>
                  <a:lnTo>
                    <a:pt x="34" y="0"/>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27" name="Freeform 39">
              <a:extLst>
                <a:ext uri="{FF2B5EF4-FFF2-40B4-BE49-F238E27FC236}">
                  <a16:creationId xmlns:a16="http://schemas.microsoft.com/office/drawing/2014/main" id="{17D5E483-D96D-4AC0-AD29-7B372F8B2449}"/>
                </a:ext>
              </a:extLst>
            </p:cNvPr>
            <p:cNvSpPr>
              <a:spLocks/>
            </p:cNvSpPr>
            <p:nvPr/>
          </p:nvSpPr>
          <p:spPr bwMode="auto">
            <a:xfrm>
              <a:off x="13768038" y="7957900"/>
              <a:ext cx="56409" cy="106707"/>
            </a:xfrm>
            <a:custGeom>
              <a:avLst/>
              <a:gdLst>
                <a:gd name="T0" fmla="*/ 13 w 32"/>
                <a:gd name="T1" fmla="*/ 21 h 59"/>
                <a:gd name="T2" fmla="*/ 13 w 32"/>
                <a:gd name="T3" fmla="*/ 21 h 59"/>
                <a:gd name="T4" fmla="*/ 9 w 32"/>
                <a:gd name="T5" fmla="*/ 32 h 59"/>
                <a:gd name="T6" fmla="*/ 0 w 32"/>
                <a:gd name="T7" fmla="*/ 59 h 59"/>
                <a:gd name="T8" fmla="*/ 13 w 32"/>
                <a:gd name="T9" fmla="*/ 24 h 59"/>
                <a:gd name="T10" fmla="*/ 32 w 32"/>
                <a:gd name="T11" fmla="*/ 0 h 59"/>
                <a:gd name="T12" fmla="*/ 20 w 32"/>
                <a:gd name="T13" fmla="*/ 11 h 59"/>
                <a:gd name="T14" fmla="*/ 13 w 32"/>
                <a:gd name="T15" fmla="*/ 21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9">
                  <a:moveTo>
                    <a:pt x="13" y="21"/>
                  </a:moveTo>
                  <a:lnTo>
                    <a:pt x="13" y="21"/>
                  </a:lnTo>
                  <a:lnTo>
                    <a:pt x="9" y="32"/>
                  </a:lnTo>
                  <a:lnTo>
                    <a:pt x="0" y="59"/>
                  </a:lnTo>
                  <a:lnTo>
                    <a:pt x="13" y="24"/>
                  </a:lnTo>
                  <a:lnTo>
                    <a:pt x="32" y="0"/>
                  </a:lnTo>
                  <a:lnTo>
                    <a:pt x="20" y="11"/>
                  </a:lnTo>
                  <a:lnTo>
                    <a:pt x="13" y="21"/>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28" name="Freeform 40">
              <a:extLst>
                <a:ext uri="{FF2B5EF4-FFF2-40B4-BE49-F238E27FC236}">
                  <a16:creationId xmlns:a16="http://schemas.microsoft.com/office/drawing/2014/main" id="{F3AF0EDD-24B5-4E6E-BFFE-739B8D653E73}"/>
                </a:ext>
              </a:extLst>
            </p:cNvPr>
            <p:cNvSpPr>
              <a:spLocks/>
            </p:cNvSpPr>
            <p:nvPr/>
          </p:nvSpPr>
          <p:spPr bwMode="auto">
            <a:xfrm>
              <a:off x="13842257" y="7910476"/>
              <a:ext cx="20782" cy="14821"/>
            </a:xfrm>
            <a:custGeom>
              <a:avLst/>
              <a:gdLst>
                <a:gd name="T0" fmla="*/ 7 w 11"/>
                <a:gd name="T1" fmla="*/ 0 h 8"/>
                <a:gd name="T2" fmla="*/ 7 w 11"/>
                <a:gd name="T3" fmla="*/ 0 h 8"/>
                <a:gd name="T4" fmla="*/ 0 w 11"/>
                <a:gd name="T5" fmla="*/ 8 h 8"/>
                <a:gd name="T6" fmla="*/ 11 w 11"/>
                <a:gd name="T7" fmla="*/ 0 h 8"/>
                <a:gd name="T8" fmla="*/ 7 w 11"/>
                <a:gd name="T9" fmla="*/ 0 h 8"/>
              </a:gdLst>
              <a:ahLst/>
              <a:cxnLst>
                <a:cxn ang="0">
                  <a:pos x="T0" y="T1"/>
                </a:cxn>
                <a:cxn ang="0">
                  <a:pos x="T2" y="T3"/>
                </a:cxn>
                <a:cxn ang="0">
                  <a:pos x="T4" y="T5"/>
                </a:cxn>
                <a:cxn ang="0">
                  <a:pos x="T6" y="T7"/>
                </a:cxn>
                <a:cxn ang="0">
                  <a:pos x="T8" y="T9"/>
                </a:cxn>
              </a:cxnLst>
              <a:rect l="0" t="0" r="r" b="b"/>
              <a:pathLst>
                <a:path w="11" h="8">
                  <a:moveTo>
                    <a:pt x="7" y="0"/>
                  </a:moveTo>
                  <a:lnTo>
                    <a:pt x="7" y="0"/>
                  </a:lnTo>
                  <a:lnTo>
                    <a:pt x="0" y="8"/>
                  </a:lnTo>
                  <a:lnTo>
                    <a:pt x="11" y="0"/>
                  </a:lnTo>
                  <a:lnTo>
                    <a:pt x="7" y="0"/>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29" name="Freeform 41">
              <a:extLst>
                <a:ext uri="{FF2B5EF4-FFF2-40B4-BE49-F238E27FC236}">
                  <a16:creationId xmlns:a16="http://schemas.microsoft.com/office/drawing/2014/main" id="{016B7851-417F-47EF-B4ED-6041143D3E13}"/>
                </a:ext>
              </a:extLst>
            </p:cNvPr>
            <p:cNvSpPr>
              <a:spLocks/>
            </p:cNvSpPr>
            <p:nvPr/>
          </p:nvSpPr>
          <p:spPr bwMode="auto">
            <a:xfrm>
              <a:off x="13877883" y="7854158"/>
              <a:ext cx="41562" cy="32606"/>
            </a:xfrm>
            <a:custGeom>
              <a:avLst/>
              <a:gdLst>
                <a:gd name="T0" fmla="*/ 10 w 23"/>
                <a:gd name="T1" fmla="*/ 10 h 18"/>
                <a:gd name="T2" fmla="*/ 10 w 23"/>
                <a:gd name="T3" fmla="*/ 10 h 18"/>
                <a:gd name="T4" fmla="*/ 23 w 23"/>
                <a:gd name="T5" fmla="*/ 0 h 18"/>
                <a:gd name="T6" fmla="*/ 0 w 23"/>
                <a:gd name="T7" fmla="*/ 18 h 18"/>
                <a:gd name="T8" fmla="*/ 10 w 23"/>
                <a:gd name="T9" fmla="*/ 10 h 18"/>
              </a:gdLst>
              <a:ahLst/>
              <a:cxnLst>
                <a:cxn ang="0">
                  <a:pos x="T0" y="T1"/>
                </a:cxn>
                <a:cxn ang="0">
                  <a:pos x="T2" y="T3"/>
                </a:cxn>
                <a:cxn ang="0">
                  <a:pos x="T4" y="T5"/>
                </a:cxn>
                <a:cxn ang="0">
                  <a:pos x="T6" y="T7"/>
                </a:cxn>
                <a:cxn ang="0">
                  <a:pos x="T8" y="T9"/>
                </a:cxn>
              </a:cxnLst>
              <a:rect l="0" t="0" r="r" b="b"/>
              <a:pathLst>
                <a:path w="23" h="18">
                  <a:moveTo>
                    <a:pt x="10" y="10"/>
                  </a:moveTo>
                  <a:lnTo>
                    <a:pt x="10" y="10"/>
                  </a:lnTo>
                  <a:lnTo>
                    <a:pt x="23" y="0"/>
                  </a:lnTo>
                  <a:lnTo>
                    <a:pt x="0" y="18"/>
                  </a:lnTo>
                  <a:lnTo>
                    <a:pt x="10" y="10"/>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30" name="Freeform 42">
              <a:extLst>
                <a:ext uri="{FF2B5EF4-FFF2-40B4-BE49-F238E27FC236}">
                  <a16:creationId xmlns:a16="http://schemas.microsoft.com/office/drawing/2014/main" id="{4721287E-7E22-4488-9F20-76718FAE1F18}"/>
                </a:ext>
              </a:extLst>
            </p:cNvPr>
            <p:cNvSpPr>
              <a:spLocks/>
            </p:cNvSpPr>
            <p:nvPr/>
          </p:nvSpPr>
          <p:spPr bwMode="auto">
            <a:xfrm>
              <a:off x="13955070" y="7661492"/>
              <a:ext cx="35625" cy="171918"/>
            </a:xfrm>
            <a:custGeom>
              <a:avLst/>
              <a:gdLst>
                <a:gd name="T0" fmla="*/ 12 w 19"/>
                <a:gd name="T1" fmla="*/ 24 h 97"/>
                <a:gd name="T2" fmla="*/ 12 w 19"/>
                <a:gd name="T3" fmla="*/ 24 h 97"/>
                <a:gd name="T4" fmla="*/ 3 w 19"/>
                <a:gd name="T5" fmla="*/ 0 h 97"/>
                <a:gd name="T6" fmla="*/ 3 w 19"/>
                <a:gd name="T7" fmla="*/ 12 h 97"/>
                <a:gd name="T8" fmla="*/ 9 w 19"/>
                <a:gd name="T9" fmla="*/ 24 h 97"/>
                <a:gd name="T10" fmla="*/ 12 w 19"/>
                <a:gd name="T11" fmla="*/ 33 h 97"/>
                <a:gd name="T12" fmla="*/ 16 w 19"/>
                <a:gd name="T13" fmla="*/ 75 h 97"/>
                <a:gd name="T14" fmla="*/ 9 w 19"/>
                <a:gd name="T15" fmla="*/ 88 h 97"/>
                <a:gd name="T16" fmla="*/ 0 w 19"/>
                <a:gd name="T17" fmla="*/ 97 h 97"/>
                <a:gd name="T18" fmla="*/ 3 w 19"/>
                <a:gd name="T19" fmla="*/ 97 h 97"/>
                <a:gd name="T20" fmla="*/ 16 w 19"/>
                <a:gd name="T21" fmla="*/ 91 h 97"/>
                <a:gd name="T22" fmla="*/ 19 w 19"/>
                <a:gd name="T23" fmla="*/ 70 h 97"/>
                <a:gd name="T24" fmla="*/ 16 w 19"/>
                <a:gd name="T25" fmla="*/ 36 h 97"/>
                <a:gd name="T26" fmla="*/ 12 w 19"/>
                <a:gd name="T2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97">
                  <a:moveTo>
                    <a:pt x="12" y="24"/>
                  </a:moveTo>
                  <a:lnTo>
                    <a:pt x="12" y="24"/>
                  </a:lnTo>
                  <a:lnTo>
                    <a:pt x="3" y="0"/>
                  </a:lnTo>
                  <a:lnTo>
                    <a:pt x="3" y="12"/>
                  </a:lnTo>
                  <a:lnTo>
                    <a:pt x="9" y="24"/>
                  </a:lnTo>
                  <a:lnTo>
                    <a:pt x="12" y="33"/>
                  </a:lnTo>
                  <a:lnTo>
                    <a:pt x="16" y="75"/>
                  </a:lnTo>
                  <a:lnTo>
                    <a:pt x="9" y="88"/>
                  </a:lnTo>
                  <a:lnTo>
                    <a:pt x="0" y="97"/>
                  </a:lnTo>
                  <a:lnTo>
                    <a:pt x="3" y="97"/>
                  </a:lnTo>
                  <a:lnTo>
                    <a:pt x="16" y="91"/>
                  </a:lnTo>
                  <a:lnTo>
                    <a:pt x="19" y="70"/>
                  </a:lnTo>
                  <a:lnTo>
                    <a:pt x="16" y="36"/>
                  </a:lnTo>
                  <a:lnTo>
                    <a:pt x="12" y="24"/>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34" name="Freeform 46">
              <a:extLst>
                <a:ext uri="{FF2B5EF4-FFF2-40B4-BE49-F238E27FC236}">
                  <a16:creationId xmlns:a16="http://schemas.microsoft.com/office/drawing/2014/main" id="{4A4FDAB2-9D2C-4873-9AC1-A8565349785B}"/>
                </a:ext>
              </a:extLst>
            </p:cNvPr>
            <p:cNvSpPr>
              <a:spLocks/>
            </p:cNvSpPr>
            <p:nvPr/>
          </p:nvSpPr>
          <p:spPr bwMode="auto">
            <a:xfrm>
              <a:off x="1777138" y="8091286"/>
              <a:ext cx="56409" cy="32606"/>
            </a:xfrm>
            <a:custGeom>
              <a:avLst/>
              <a:gdLst>
                <a:gd name="T0" fmla="*/ 13 w 32"/>
                <a:gd name="T1" fmla="*/ 0 h 18"/>
                <a:gd name="T2" fmla="*/ 13 w 32"/>
                <a:gd name="T3" fmla="*/ 0 h 18"/>
                <a:gd name="T4" fmla="*/ 0 w 32"/>
                <a:gd name="T5" fmla="*/ 6 h 18"/>
                <a:gd name="T6" fmla="*/ 5 w 32"/>
                <a:gd name="T7" fmla="*/ 14 h 18"/>
                <a:gd name="T8" fmla="*/ 20 w 32"/>
                <a:gd name="T9" fmla="*/ 18 h 18"/>
                <a:gd name="T10" fmla="*/ 32 w 32"/>
                <a:gd name="T11" fmla="*/ 18 h 18"/>
                <a:gd name="T12" fmla="*/ 32 w 32"/>
                <a:gd name="T13" fmla="*/ 8 h 18"/>
                <a:gd name="T14" fmla="*/ 27 w 32"/>
                <a:gd name="T15" fmla="*/ 0 h 18"/>
                <a:gd name="T16" fmla="*/ 13 w 32"/>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8">
                  <a:moveTo>
                    <a:pt x="13" y="0"/>
                  </a:moveTo>
                  <a:lnTo>
                    <a:pt x="13" y="0"/>
                  </a:lnTo>
                  <a:lnTo>
                    <a:pt x="0" y="6"/>
                  </a:lnTo>
                  <a:lnTo>
                    <a:pt x="5" y="14"/>
                  </a:lnTo>
                  <a:lnTo>
                    <a:pt x="20" y="18"/>
                  </a:lnTo>
                  <a:lnTo>
                    <a:pt x="32" y="18"/>
                  </a:lnTo>
                  <a:lnTo>
                    <a:pt x="32" y="8"/>
                  </a:lnTo>
                  <a:lnTo>
                    <a:pt x="27" y="0"/>
                  </a:lnTo>
                  <a:lnTo>
                    <a:pt x="13" y="0"/>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35" name="Freeform 47">
              <a:extLst>
                <a:ext uri="{FF2B5EF4-FFF2-40B4-BE49-F238E27FC236}">
                  <a16:creationId xmlns:a16="http://schemas.microsoft.com/office/drawing/2014/main" id="{2CB1CA18-BBC7-42FB-8221-0D2841ED38B0}"/>
                </a:ext>
              </a:extLst>
            </p:cNvPr>
            <p:cNvSpPr>
              <a:spLocks/>
            </p:cNvSpPr>
            <p:nvPr/>
          </p:nvSpPr>
          <p:spPr bwMode="auto">
            <a:xfrm>
              <a:off x="1875107" y="8085357"/>
              <a:ext cx="92032" cy="44462"/>
            </a:xfrm>
            <a:custGeom>
              <a:avLst/>
              <a:gdLst>
                <a:gd name="T0" fmla="*/ 14 w 51"/>
                <a:gd name="T1" fmla="*/ 9 h 24"/>
                <a:gd name="T2" fmla="*/ 14 w 51"/>
                <a:gd name="T3" fmla="*/ 9 h 24"/>
                <a:gd name="T4" fmla="*/ 0 w 51"/>
                <a:gd name="T5" fmla="*/ 0 h 24"/>
                <a:gd name="T6" fmla="*/ 0 w 51"/>
                <a:gd name="T7" fmla="*/ 9 h 24"/>
                <a:gd name="T8" fmla="*/ 0 w 51"/>
                <a:gd name="T9" fmla="*/ 21 h 24"/>
                <a:gd name="T10" fmla="*/ 14 w 51"/>
                <a:gd name="T11" fmla="*/ 24 h 24"/>
                <a:gd name="T12" fmla="*/ 37 w 51"/>
                <a:gd name="T13" fmla="*/ 24 h 24"/>
                <a:gd name="T14" fmla="*/ 51 w 51"/>
                <a:gd name="T15" fmla="*/ 17 h 24"/>
                <a:gd name="T16" fmla="*/ 37 w 51"/>
                <a:gd name="T17" fmla="*/ 17 h 24"/>
                <a:gd name="T18" fmla="*/ 14 w 51"/>
                <a:gd name="T1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24">
                  <a:moveTo>
                    <a:pt x="14" y="9"/>
                  </a:moveTo>
                  <a:lnTo>
                    <a:pt x="14" y="9"/>
                  </a:lnTo>
                  <a:lnTo>
                    <a:pt x="0" y="0"/>
                  </a:lnTo>
                  <a:lnTo>
                    <a:pt x="0" y="9"/>
                  </a:lnTo>
                  <a:lnTo>
                    <a:pt x="0" y="21"/>
                  </a:lnTo>
                  <a:lnTo>
                    <a:pt x="14" y="24"/>
                  </a:lnTo>
                  <a:lnTo>
                    <a:pt x="37" y="24"/>
                  </a:lnTo>
                  <a:lnTo>
                    <a:pt x="51" y="17"/>
                  </a:lnTo>
                  <a:lnTo>
                    <a:pt x="37" y="17"/>
                  </a:lnTo>
                  <a:lnTo>
                    <a:pt x="14" y="9"/>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36" name="Freeform 48">
              <a:extLst>
                <a:ext uri="{FF2B5EF4-FFF2-40B4-BE49-F238E27FC236}">
                  <a16:creationId xmlns:a16="http://schemas.microsoft.com/office/drawing/2014/main" id="{C805409C-6C67-4DB1-B7E2-1197987B0BFA}"/>
                </a:ext>
              </a:extLst>
            </p:cNvPr>
            <p:cNvSpPr>
              <a:spLocks/>
            </p:cNvSpPr>
            <p:nvPr/>
          </p:nvSpPr>
          <p:spPr bwMode="auto">
            <a:xfrm>
              <a:off x="1892921" y="8349161"/>
              <a:ext cx="35625" cy="23712"/>
            </a:xfrm>
            <a:custGeom>
              <a:avLst/>
              <a:gdLst>
                <a:gd name="T0" fmla="*/ 11 w 20"/>
                <a:gd name="T1" fmla="*/ 13 h 13"/>
                <a:gd name="T2" fmla="*/ 11 w 20"/>
                <a:gd name="T3" fmla="*/ 13 h 13"/>
                <a:gd name="T4" fmla="*/ 20 w 20"/>
                <a:gd name="T5" fmla="*/ 13 h 13"/>
                <a:gd name="T6" fmla="*/ 14 w 20"/>
                <a:gd name="T7" fmla="*/ 3 h 13"/>
                <a:gd name="T8" fmla="*/ 0 w 20"/>
                <a:gd name="T9" fmla="*/ 0 h 13"/>
                <a:gd name="T10" fmla="*/ 11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11" y="13"/>
                  </a:moveTo>
                  <a:lnTo>
                    <a:pt x="11" y="13"/>
                  </a:lnTo>
                  <a:lnTo>
                    <a:pt x="20" y="13"/>
                  </a:lnTo>
                  <a:lnTo>
                    <a:pt x="14" y="3"/>
                  </a:lnTo>
                  <a:lnTo>
                    <a:pt x="0" y="0"/>
                  </a:lnTo>
                  <a:lnTo>
                    <a:pt x="11" y="13"/>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37" name="Freeform 49">
              <a:extLst>
                <a:ext uri="{FF2B5EF4-FFF2-40B4-BE49-F238E27FC236}">
                  <a16:creationId xmlns:a16="http://schemas.microsoft.com/office/drawing/2014/main" id="{A183E332-F030-420F-B07E-C86103AF4459}"/>
                </a:ext>
              </a:extLst>
            </p:cNvPr>
            <p:cNvSpPr>
              <a:spLocks/>
            </p:cNvSpPr>
            <p:nvPr/>
          </p:nvSpPr>
          <p:spPr bwMode="auto">
            <a:xfrm>
              <a:off x="2142298" y="8470689"/>
              <a:ext cx="53439" cy="80030"/>
            </a:xfrm>
            <a:custGeom>
              <a:avLst/>
              <a:gdLst>
                <a:gd name="T0" fmla="*/ 7 w 30"/>
                <a:gd name="T1" fmla="*/ 13 h 45"/>
                <a:gd name="T2" fmla="*/ 7 w 30"/>
                <a:gd name="T3" fmla="*/ 13 h 45"/>
                <a:gd name="T4" fmla="*/ 0 w 30"/>
                <a:gd name="T5" fmla="*/ 0 h 45"/>
                <a:gd name="T6" fmla="*/ 4 w 30"/>
                <a:gd name="T7" fmla="*/ 13 h 45"/>
                <a:gd name="T8" fmla="*/ 7 w 30"/>
                <a:gd name="T9" fmla="*/ 37 h 45"/>
                <a:gd name="T10" fmla="*/ 20 w 30"/>
                <a:gd name="T11" fmla="*/ 45 h 45"/>
                <a:gd name="T12" fmla="*/ 30 w 30"/>
                <a:gd name="T13" fmla="*/ 45 h 45"/>
                <a:gd name="T14" fmla="*/ 14 w 30"/>
                <a:gd name="T15" fmla="*/ 24 h 45"/>
                <a:gd name="T16" fmla="*/ 7 w 30"/>
                <a:gd name="T17"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45">
                  <a:moveTo>
                    <a:pt x="7" y="13"/>
                  </a:moveTo>
                  <a:lnTo>
                    <a:pt x="7" y="13"/>
                  </a:lnTo>
                  <a:lnTo>
                    <a:pt x="0" y="0"/>
                  </a:lnTo>
                  <a:lnTo>
                    <a:pt x="4" y="13"/>
                  </a:lnTo>
                  <a:lnTo>
                    <a:pt x="7" y="37"/>
                  </a:lnTo>
                  <a:lnTo>
                    <a:pt x="20" y="45"/>
                  </a:lnTo>
                  <a:lnTo>
                    <a:pt x="30" y="45"/>
                  </a:lnTo>
                  <a:lnTo>
                    <a:pt x="14" y="24"/>
                  </a:lnTo>
                  <a:lnTo>
                    <a:pt x="7" y="13"/>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38" name="Freeform 50">
              <a:extLst>
                <a:ext uri="{FF2B5EF4-FFF2-40B4-BE49-F238E27FC236}">
                  <a16:creationId xmlns:a16="http://schemas.microsoft.com/office/drawing/2014/main" id="{CFB92361-7693-4BA7-9A90-CCF984A83A67}"/>
                </a:ext>
              </a:extLst>
            </p:cNvPr>
            <p:cNvSpPr>
              <a:spLocks/>
            </p:cNvSpPr>
            <p:nvPr/>
          </p:nvSpPr>
          <p:spPr bwMode="auto">
            <a:xfrm>
              <a:off x="2177923" y="8337305"/>
              <a:ext cx="71251" cy="65210"/>
            </a:xfrm>
            <a:custGeom>
              <a:avLst/>
              <a:gdLst>
                <a:gd name="T0" fmla="*/ 24 w 40"/>
                <a:gd name="T1" fmla="*/ 16 h 37"/>
                <a:gd name="T2" fmla="*/ 24 w 40"/>
                <a:gd name="T3" fmla="*/ 16 h 37"/>
                <a:gd name="T4" fmla="*/ 14 w 40"/>
                <a:gd name="T5" fmla="*/ 7 h 37"/>
                <a:gd name="T6" fmla="*/ 0 w 40"/>
                <a:gd name="T7" fmla="*/ 0 h 37"/>
                <a:gd name="T8" fmla="*/ 10 w 40"/>
                <a:gd name="T9" fmla="*/ 13 h 37"/>
                <a:gd name="T10" fmla="*/ 24 w 40"/>
                <a:gd name="T11" fmla="*/ 34 h 37"/>
                <a:gd name="T12" fmla="*/ 40 w 40"/>
                <a:gd name="T13" fmla="*/ 37 h 37"/>
                <a:gd name="T14" fmla="*/ 37 w 40"/>
                <a:gd name="T15" fmla="*/ 24 h 37"/>
                <a:gd name="T16" fmla="*/ 24 w 40"/>
                <a:gd name="T17"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7">
                  <a:moveTo>
                    <a:pt x="24" y="16"/>
                  </a:moveTo>
                  <a:lnTo>
                    <a:pt x="24" y="16"/>
                  </a:lnTo>
                  <a:lnTo>
                    <a:pt x="14" y="7"/>
                  </a:lnTo>
                  <a:lnTo>
                    <a:pt x="0" y="0"/>
                  </a:lnTo>
                  <a:lnTo>
                    <a:pt x="10" y="13"/>
                  </a:lnTo>
                  <a:lnTo>
                    <a:pt x="24" y="34"/>
                  </a:lnTo>
                  <a:lnTo>
                    <a:pt x="40" y="37"/>
                  </a:lnTo>
                  <a:lnTo>
                    <a:pt x="37" y="24"/>
                  </a:lnTo>
                  <a:lnTo>
                    <a:pt x="24" y="16"/>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31" name="Freeform 72">
              <a:extLst>
                <a:ext uri="{FF2B5EF4-FFF2-40B4-BE49-F238E27FC236}">
                  <a16:creationId xmlns:a16="http://schemas.microsoft.com/office/drawing/2014/main" id="{3BA5F2BD-0B80-4396-AFE3-6934C3B6CDA8}"/>
                </a:ext>
              </a:extLst>
            </p:cNvPr>
            <p:cNvSpPr>
              <a:spLocks/>
            </p:cNvSpPr>
            <p:nvPr/>
          </p:nvSpPr>
          <p:spPr bwMode="auto">
            <a:xfrm>
              <a:off x="9643303" y="4754370"/>
              <a:ext cx="25140" cy="17113"/>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32" name="Freeform 73">
              <a:extLst>
                <a:ext uri="{FF2B5EF4-FFF2-40B4-BE49-F238E27FC236}">
                  <a16:creationId xmlns:a16="http://schemas.microsoft.com/office/drawing/2014/main" id="{63E065BA-244B-46D0-A377-7FDB226B8F99}"/>
                </a:ext>
              </a:extLst>
            </p:cNvPr>
            <p:cNvSpPr>
              <a:spLocks/>
            </p:cNvSpPr>
            <p:nvPr/>
          </p:nvSpPr>
          <p:spPr bwMode="auto">
            <a:xfrm>
              <a:off x="9643303" y="4754370"/>
              <a:ext cx="25140" cy="17113"/>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33" name="Freeform 74">
              <a:extLst>
                <a:ext uri="{FF2B5EF4-FFF2-40B4-BE49-F238E27FC236}">
                  <a16:creationId xmlns:a16="http://schemas.microsoft.com/office/drawing/2014/main" id="{66BDA450-757B-4510-B0EE-84C682585C6E}"/>
                </a:ext>
              </a:extLst>
            </p:cNvPr>
            <p:cNvSpPr>
              <a:spLocks/>
            </p:cNvSpPr>
            <p:nvPr/>
          </p:nvSpPr>
          <p:spPr bwMode="auto">
            <a:xfrm>
              <a:off x="9681013" y="4722996"/>
              <a:ext cx="9427" cy="22818"/>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34" name="Freeform 75">
              <a:extLst>
                <a:ext uri="{FF2B5EF4-FFF2-40B4-BE49-F238E27FC236}">
                  <a16:creationId xmlns:a16="http://schemas.microsoft.com/office/drawing/2014/main" id="{D9AB25B5-9316-40B5-B9B9-99AA0729A9B7}"/>
                </a:ext>
              </a:extLst>
            </p:cNvPr>
            <p:cNvSpPr>
              <a:spLocks/>
            </p:cNvSpPr>
            <p:nvPr/>
          </p:nvSpPr>
          <p:spPr bwMode="auto">
            <a:xfrm>
              <a:off x="9681013" y="4722996"/>
              <a:ext cx="9427" cy="22818"/>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35" name="Freeform 76">
              <a:extLst>
                <a:ext uri="{FF2B5EF4-FFF2-40B4-BE49-F238E27FC236}">
                  <a16:creationId xmlns:a16="http://schemas.microsoft.com/office/drawing/2014/main" id="{741B074D-50BA-4F7A-AFC0-F60B1F9DCE9F}"/>
                </a:ext>
              </a:extLst>
            </p:cNvPr>
            <p:cNvSpPr>
              <a:spLocks/>
            </p:cNvSpPr>
            <p:nvPr/>
          </p:nvSpPr>
          <p:spPr bwMode="auto">
            <a:xfrm>
              <a:off x="9951248" y="4352192"/>
              <a:ext cx="153972" cy="119798"/>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36" name="Freeform 80">
              <a:extLst>
                <a:ext uri="{FF2B5EF4-FFF2-40B4-BE49-F238E27FC236}">
                  <a16:creationId xmlns:a16="http://schemas.microsoft.com/office/drawing/2014/main" id="{EF056D6F-5B3C-4432-B00C-4E6D47947E62}"/>
                </a:ext>
              </a:extLst>
            </p:cNvPr>
            <p:cNvSpPr>
              <a:spLocks/>
            </p:cNvSpPr>
            <p:nvPr/>
          </p:nvSpPr>
          <p:spPr bwMode="auto">
            <a:xfrm>
              <a:off x="9137396" y="4754370"/>
              <a:ext cx="1338612" cy="1363408"/>
            </a:xfrm>
            <a:custGeom>
              <a:avLst/>
              <a:gdLst>
                <a:gd name="T0" fmla="*/ 41 w 426"/>
                <a:gd name="T1" fmla="*/ 40 h 478"/>
                <a:gd name="T2" fmla="*/ 37 w 426"/>
                <a:gd name="T3" fmla="*/ 109 h 478"/>
                <a:gd name="T4" fmla="*/ 9 w 426"/>
                <a:gd name="T5" fmla="*/ 132 h 478"/>
                <a:gd name="T6" fmla="*/ 0 w 426"/>
                <a:gd name="T7" fmla="*/ 153 h 478"/>
                <a:gd name="T8" fmla="*/ 19 w 426"/>
                <a:gd name="T9" fmla="*/ 173 h 478"/>
                <a:gd name="T10" fmla="*/ 9 w 426"/>
                <a:gd name="T11" fmla="*/ 213 h 478"/>
                <a:gd name="T12" fmla="*/ 9 w 426"/>
                <a:gd name="T13" fmla="*/ 247 h 478"/>
                <a:gd name="T14" fmla="*/ 35 w 426"/>
                <a:gd name="T15" fmla="*/ 264 h 478"/>
                <a:gd name="T16" fmla="*/ 58 w 426"/>
                <a:gd name="T17" fmla="*/ 277 h 478"/>
                <a:gd name="T18" fmla="*/ 86 w 426"/>
                <a:gd name="T19" fmla="*/ 301 h 478"/>
                <a:gd name="T20" fmla="*/ 114 w 426"/>
                <a:gd name="T21" fmla="*/ 320 h 478"/>
                <a:gd name="T22" fmla="*/ 133 w 426"/>
                <a:gd name="T23" fmla="*/ 339 h 478"/>
                <a:gd name="T24" fmla="*/ 137 w 426"/>
                <a:gd name="T25" fmla="*/ 367 h 478"/>
                <a:gd name="T26" fmla="*/ 141 w 426"/>
                <a:gd name="T27" fmla="*/ 382 h 478"/>
                <a:gd name="T28" fmla="*/ 152 w 426"/>
                <a:gd name="T29" fmla="*/ 399 h 478"/>
                <a:gd name="T30" fmla="*/ 150 w 426"/>
                <a:gd name="T31" fmla="*/ 435 h 478"/>
                <a:gd name="T32" fmla="*/ 160 w 426"/>
                <a:gd name="T33" fmla="*/ 457 h 478"/>
                <a:gd name="T34" fmla="*/ 191 w 426"/>
                <a:gd name="T35" fmla="*/ 478 h 478"/>
                <a:gd name="T36" fmla="*/ 415 w 426"/>
                <a:gd name="T37" fmla="*/ 463 h 478"/>
                <a:gd name="T38" fmla="*/ 415 w 426"/>
                <a:gd name="T39" fmla="*/ 435 h 478"/>
                <a:gd name="T40" fmla="*/ 408 w 426"/>
                <a:gd name="T41" fmla="*/ 414 h 478"/>
                <a:gd name="T42" fmla="*/ 400 w 426"/>
                <a:gd name="T43" fmla="*/ 384 h 478"/>
                <a:gd name="T44" fmla="*/ 404 w 426"/>
                <a:gd name="T45" fmla="*/ 350 h 478"/>
                <a:gd name="T46" fmla="*/ 410 w 426"/>
                <a:gd name="T47" fmla="*/ 329 h 478"/>
                <a:gd name="T48" fmla="*/ 410 w 426"/>
                <a:gd name="T49" fmla="*/ 294 h 478"/>
                <a:gd name="T50" fmla="*/ 421 w 426"/>
                <a:gd name="T51" fmla="*/ 277 h 478"/>
                <a:gd name="T52" fmla="*/ 419 w 426"/>
                <a:gd name="T53" fmla="*/ 243 h 478"/>
                <a:gd name="T54" fmla="*/ 425 w 426"/>
                <a:gd name="T55" fmla="*/ 209 h 478"/>
                <a:gd name="T56" fmla="*/ 404 w 426"/>
                <a:gd name="T57" fmla="*/ 211 h 478"/>
                <a:gd name="T58" fmla="*/ 395 w 426"/>
                <a:gd name="T59" fmla="*/ 232 h 478"/>
                <a:gd name="T60" fmla="*/ 378 w 426"/>
                <a:gd name="T61" fmla="*/ 243 h 478"/>
                <a:gd name="T62" fmla="*/ 383 w 426"/>
                <a:gd name="T63" fmla="*/ 213 h 478"/>
                <a:gd name="T64" fmla="*/ 395 w 426"/>
                <a:gd name="T65" fmla="*/ 196 h 478"/>
                <a:gd name="T66" fmla="*/ 404 w 426"/>
                <a:gd name="T67" fmla="*/ 181 h 478"/>
                <a:gd name="T68" fmla="*/ 393 w 426"/>
                <a:gd name="T69" fmla="*/ 173 h 478"/>
                <a:gd name="T70" fmla="*/ 389 w 426"/>
                <a:gd name="T71" fmla="*/ 153 h 478"/>
                <a:gd name="T72" fmla="*/ 383 w 426"/>
                <a:gd name="T73" fmla="*/ 143 h 478"/>
                <a:gd name="T74" fmla="*/ 383 w 426"/>
                <a:gd name="T75" fmla="*/ 121 h 478"/>
                <a:gd name="T76" fmla="*/ 359 w 426"/>
                <a:gd name="T77" fmla="*/ 109 h 478"/>
                <a:gd name="T78" fmla="*/ 332 w 426"/>
                <a:gd name="T79" fmla="*/ 91 h 478"/>
                <a:gd name="T80" fmla="*/ 304 w 426"/>
                <a:gd name="T81" fmla="*/ 89 h 478"/>
                <a:gd name="T82" fmla="*/ 205 w 426"/>
                <a:gd name="T83" fmla="*/ 64 h 478"/>
                <a:gd name="T84" fmla="*/ 184 w 426"/>
                <a:gd name="T85" fmla="*/ 44 h 478"/>
                <a:gd name="T86" fmla="*/ 161 w 426"/>
                <a:gd name="T87" fmla="*/ 36 h 478"/>
                <a:gd name="T88" fmla="*/ 141 w 426"/>
                <a:gd name="T89" fmla="*/ 38 h 478"/>
                <a:gd name="T90" fmla="*/ 144 w 426"/>
                <a:gd name="T91" fmla="*/ 21 h 478"/>
                <a:gd name="T92" fmla="*/ 144 w 426"/>
                <a:gd name="T93" fmla="*/ 0 h 478"/>
                <a:gd name="T94" fmla="*/ 122 w 426"/>
                <a:gd name="T95" fmla="*/ 14 h 478"/>
                <a:gd name="T96" fmla="*/ 73 w 426"/>
                <a:gd name="T97" fmla="*/ 34 h 478"/>
                <a:gd name="T98" fmla="*/ 52 w 426"/>
                <a:gd name="T99" fmla="*/ 2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6" h="478">
                  <a:moveTo>
                    <a:pt x="49" y="32"/>
                  </a:moveTo>
                  <a:lnTo>
                    <a:pt x="47" y="40"/>
                  </a:lnTo>
                  <a:lnTo>
                    <a:pt x="41" y="40"/>
                  </a:lnTo>
                  <a:lnTo>
                    <a:pt x="43" y="94"/>
                  </a:lnTo>
                  <a:lnTo>
                    <a:pt x="41" y="102"/>
                  </a:lnTo>
                  <a:lnTo>
                    <a:pt x="37" y="109"/>
                  </a:lnTo>
                  <a:lnTo>
                    <a:pt x="24" y="115"/>
                  </a:lnTo>
                  <a:lnTo>
                    <a:pt x="11" y="125"/>
                  </a:lnTo>
                  <a:lnTo>
                    <a:pt x="9" y="132"/>
                  </a:lnTo>
                  <a:lnTo>
                    <a:pt x="5" y="140"/>
                  </a:lnTo>
                  <a:lnTo>
                    <a:pt x="0" y="145"/>
                  </a:lnTo>
                  <a:lnTo>
                    <a:pt x="0" y="153"/>
                  </a:lnTo>
                  <a:lnTo>
                    <a:pt x="5" y="160"/>
                  </a:lnTo>
                  <a:lnTo>
                    <a:pt x="11" y="160"/>
                  </a:lnTo>
                  <a:lnTo>
                    <a:pt x="19" y="173"/>
                  </a:lnTo>
                  <a:lnTo>
                    <a:pt x="11" y="192"/>
                  </a:lnTo>
                  <a:lnTo>
                    <a:pt x="13" y="205"/>
                  </a:lnTo>
                  <a:lnTo>
                    <a:pt x="9" y="213"/>
                  </a:lnTo>
                  <a:lnTo>
                    <a:pt x="13" y="228"/>
                  </a:lnTo>
                  <a:lnTo>
                    <a:pt x="13" y="239"/>
                  </a:lnTo>
                  <a:lnTo>
                    <a:pt x="9" y="247"/>
                  </a:lnTo>
                  <a:lnTo>
                    <a:pt x="20" y="254"/>
                  </a:lnTo>
                  <a:lnTo>
                    <a:pt x="28" y="262"/>
                  </a:lnTo>
                  <a:lnTo>
                    <a:pt x="35" y="264"/>
                  </a:lnTo>
                  <a:lnTo>
                    <a:pt x="47" y="266"/>
                  </a:lnTo>
                  <a:lnTo>
                    <a:pt x="52" y="273"/>
                  </a:lnTo>
                  <a:lnTo>
                    <a:pt x="58" y="277"/>
                  </a:lnTo>
                  <a:lnTo>
                    <a:pt x="67" y="281"/>
                  </a:lnTo>
                  <a:lnTo>
                    <a:pt x="77" y="288"/>
                  </a:lnTo>
                  <a:lnTo>
                    <a:pt x="86" y="301"/>
                  </a:lnTo>
                  <a:lnTo>
                    <a:pt x="99" y="314"/>
                  </a:lnTo>
                  <a:lnTo>
                    <a:pt x="107" y="318"/>
                  </a:lnTo>
                  <a:lnTo>
                    <a:pt x="114" y="320"/>
                  </a:lnTo>
                  <a:lnTo>
                    <a:pt x="120" y="324"/>
                  </a:lnTo>
                  <a:lnTo>
                    <a:pt x="128" y="331"/>
                  </a:lnTo>
                  <a:lnTo>
                    <a:pt x="133" y="339"/>
                  </a:lnTo>
                  <a:lnTo>
                    <a:pt x="135" y="358"/>
                  </a:lnTo>
                  <a:lnTo>
                    <a:pt x="137" y="365"/>
                  </a:lnTo>
                  <a:lnTo>
                    <a:pt x="137" y="367"/>
                  </a:lnTo>
                  <a:lnTo>
                    <a:pt x="139" y="375"/>
                  </a:lnTo>
                  <a:lnTo>
                    <a:pt x="139" y="380"/>
                  </a:lnTo>
                  <a:lnTo>
                    <a:pt x="141" y="382"/>
                  </a:lnTo>
                  <a:lnTo>
                    <a:pt x="144" y="390"/>
                  </a:lnTo>
                  <a:lnTo>
                    <a:pt x="148" y="391"/>
                  </a:lnTo>
                  <a:lnTo>
                    <a:pt x="152" y="399"/>
                  </a:lnTo>
                  <a:lnTo>
                    <a:pt x="146" y="412"/>
                  </a:lnTo>
                  <a:lnTo>
                    <a:pt x="148" y="423"/>
                  </a:lnTo>
                  <a:lnTo>
                    <a:pt x="150" y="435"/>
                  </a:lnTo>
                  <a:lnTo>
                    <a:pt x="154" y="442"/>
                  </a:lnTo>
                  <a:lnTo>
                    <a:pt x="156" y="450"/>
                  </a:lnTo>
                  <a:lnTo>
                    <a:pt x="160" y="457"/>
                  </a:lnTo>
                  <a:lnTo>
                    <a:pt x="167" y="461"/>
                  </a:lnTo>
                  <a:lnTo>
                    <a:pt x="186" y="465"/>
                  </a:lnTo>
                  <a:lnTo>
                    <a:pt x="191" y="478"/>
                  </a:lnTo>
                  <a:lnTo>
                    <a:pt x="317" y="470"/>
                  </a:lnTo>
                  <a:lnTo>
                    <a:pt x="411" y="463"/>
                  </a:lnTo>
                  <a:lnTo>
                    <a:pt x="415" y="463"/>
                  </a:lnTo>
                  <a:lnTo>
                    <a:pt x="413" y="448"/>
                  </a:lnTo>
                  <a:lnTo>
                    <a:pt x="415" y="440"/>
                  </a:lnTo>
                  <a:lnTo>
                    <a:pt x="415" y="435"/>
                  </a:lnTo>
                  <a:lnTo>
                    <a:pt x="413" y="427"/>
                  </a:lnTo>
                  <a:lnTo>
                    <a:pt x="408" y="420"/>
                  </a:lnTo>
                  <a:lnTo>
                    <a:pt x="408" y="414"/>
                  </a:lnTo>
                  <a:lnTo>
                    <a:pt x="402" y="407"/>
                  </a:lnTo>
                  <a:lnTo>
                    <a:pt x="404" y="401"/>
                  </a:lnTo>
                  <a:lnTo>
                    <a:pt x="400" y="384"/>
                  </a:lnTo>
                  <a:lnTo>
                    <a:pt x="400" y="371"/>
                  </a:lnTo>
                  <a:lnTo>
                    <a:pt x="406" y="358"/>
                  </a:lnTo>
                  <a:lnTo>
                    <a:pt x="404" y="350"/>
                  </a:lnTo>
                  <a:lnTo>
                    <a:pt x="406" y="343"/>
                  </a:lnTo>
                  <a:lnTo>
                    <a:pt x="410" y="335"/>
                  </a:lnTo>
                  <a:lnTo>
                    <a:pt x="410" y="329"/>
                  </a:lnTo>
                  <a:lnTo>
                    <a:pt x="406" y="314"/>
                  </a:lnTo>
                  <a:lnTo>
                    <a:pt x="406" y="307"/>
                  </a:lnTo>
                  <a:lnTo>
                    <a:pt x="410" y="294"/>
                  </a:lnTo>
                  <a:lnTo>
                    <a:pt x="413" y="286"/>
                  </a:lnTo>
                  <a:lnTo>
                    <a:pt x="419" y="281"/>
                  </a:lnTo>
                  <a:lnTo>
                    <a:pt x="421" y="277"/>
                  </a:lnTo>
                  <a:lnTo>
                    <a:pt x="415" y="264"/>
                  </a:lnTo>
                  <a:lnTo>
                    <a:pt x="417" y="256"/>
                  </a:lnTo>
                  <a:lnTo>
                    <a:pt x="419" y="243"/>
                  </a:lnTo>
                  <a:lnTo>
                    <a:pt x="426" y="222"/>
                  </a:lnTo>
                  <a:lnTo>
                    <a:pt x="426" y="217"/>
                  </a:lnTo>
                  <a:lnTo>
                    <a:pt x="425" y="209"/>
                  </a:lnTo>
                  <a:lnTo>
                    <a:pt x="417" y="203"/>
                  </a:lnTo>
                  <a:lnTo>
                    <a:pt x="411" y="207"/>
                  </a:lnTo>
                  <a:lnTo>
                    <a:pt x="404" y="211"/>
                  </a:lnTo>
                  <a:lnTo>
                    <a:pt x="400" y="217"/>
                  </a:lnTo>
                  <a:lnTo>
                    <a:pt x="398" y="224"/>
                  </a:lnTo>
                  <a:lnTo>
                    <a:pt x="395" y="232"/>
                  </a:lnTo>
                  <a:lnTo>
                    <a:pt x="387" y="237"/>
                  </a:lnTo>
                  <a:lnTo>
                    <a:pt x="383" y="243"/>
                  </a:lnTo>
                  <a:lnTo>
                    <a:pt x="378" y="243"/>
                  </a:lnTo>
                  <a:lnTo>
                    <a:pt x="376" y="235"/>
                  </a:lnTo>
                  <a:lnTo>
                    <a:pt x="378" y="228"/>
                  </a:lnTo>
                  <a:lnTo>
                    <a:pt x="383" y="213"/>
                  </a:lnTo>
                  <a:lnTo>
                    <a:pt x="387" y="205"/>
                  </a:lnTo>
                  <a:lnTo>
                    <a:pt x="389" y="200"/>
                  </a:lnTo>
                  <a:lnTo>
                    <a:pt x="395" y="196"/>
                  </a:lnTo>
                  <a:lnTo>
                    <a:pt x="402" y="192"/>
                  </a:lnTo>
                  <a:lnTo>
                    <a:pt x="402" y="187"/>
                  </a:lnTo>
                  <a:lnTo>
                    <a:pt x="404" y="181"/>
                  </a:lnTo>
                  <a:lnTo>
                    <a:pt x="400" y="179"/>
                  </a:lnTo>
                  <a:lnTo>
                    <a:pt x="400" y="179"/>
                  </a:lnTo>
                  <a:lnTo>
                    <a:pt x="393" y="173"/>
                  </a:lnTo>
                  <a:lnTo>
                    <a:pt x="393" y="168"/>
                  </a:lnTo>
                  <a:lnTo>
                    <a:pt x="396" y="153"/>
                  </a:lnTo>
                  <a:lnTo>
                    <a:pt x="389" y="153"/>
                  </a:lnTo>
                  <a:lnTo>
                    <a:pt x="383" y="156"/>
                  </a:lnTo>
                  <a:lnTo>
                    <a:pt x="379" y="149"/>
                  </a:lnTo>
                  <a:lnTo>
                    <a:pt x="383" y="143"/>
                  </a:lnTo>
                  <a:lnTo>
                    <a:pt x="383" y="128"/>
                  </a:lnTo>
                  <a:lnTo>
                    <a:pt x="381" y="123"/>
                  </a:lnTo>
                  <a:lnTo>
                    <a:pt x="383" y="121"/>
                  </a:lnTo>
                  <a:lnTo>
                    <a:pt x="376" y="113"/>
                  </a:lnTo>
                  <a:lnTo>
                    <a:pt x="364" y="111"/>
                  </a:lnTo>
                  <a:lnTo>
                    <a:pt x="359" y="109"/>
                  </a:lnTo>
                  <a:lnTo>
                    <a:pt x="357" y="98"/>
                  </a:lnTo>
                  <a:lnTo>
                    <a:pt x="349" y="93"/>
                  </a:lnTo>
                  <a:lnTo>
                    <a:pt x="332" y="91"/>
                  </a:lnTo>
                  <a:lnTo>
                    <a:pt x="325" y="89"/>
                  </a:lnTo>
                  <a:lnTo>
                    <a:pt x="319" y="91"/>
                  </a:lnTo>
                  <a:lnTo>
                    <a:pt x="304" y="89"/>
                  </a:lnTo>
                  <a:lnTo>
                    <a:pt x="302" y="89"/>
                  </a:lnTo>
                  <a:lnTo>
                    <a:pt x="278" y="79"/>
                  </a:lnTo>
                  <a:lnTo>
                    <a:pt x="205" y="64"/>
                  </a:lnTo>
                  <a:lnTo>
                    <a:pt x="197" y="51"/>
                  </a:lnTo>
                  <a:lnTo>
                    <a:pt x="191" y="46"/>
                  </a:lnTo>
                  <a:lnTo>
                    <a:pt x="184" y="44"/>
                  </a:lnTo>
                  <a:lnTo>
                    <a:pt x="180" y="40"/>
                  </a:lnTo>
                  <a:lnTo>
                    <a:pt x="169" y="40"/>
                  </a:lnTo>
                  <a:lnTo>
                    <a:pt x="161" y="36"/>
                  </a:lnTo>
                  <a:lnTo>
                    <a:pt x="154" y="34"/>
                  </a:lnTo>
                  <a:lnTo>
                    <a:pt x="148" y="38"/>
                  </a:lnTo>
                  <a:lnTo>
                    <a:pt x="141" y="38"/>
                  </a:lnTo>
                  <a:lnTo>
                    <a:pt x="143" y="34"/>
                  </a:lnTo>
                  <a:lnTo>
                    <a:pt x="144" y="27"/>
                  </a:lnTo>
                  <a:lnTo>
                    <a:pt x="144" y="21"/>
                  </a:lnTo>
                  <a:lnTo>
                    <a:pt x="150" y="14"/>
                  </a:lnTo>
                  <a:lnTo>
                    <a:pt x="150" y="6"/>
                  </a:lnTo>
                  <a:lnTo>
                    <a:pt x="144" y="0"/>
                  </a:lnTo>
                  <a:lnTo>
                    <a:pt x="135" y="6"/>
                  </a:lnTo>
                  <a:lnTo>
                    <a:pt x="128" y="10"/>
                  </a:lnTo>
                  <a:lnTo>
                    <a:pt x="122" y="14"/>
                  </a:lnTo>
                  <a:lnTo>
                    <a:pt x="114" y="17"/>
                  </a:lnTo>
                  <a:lnTo>
                    <a:pt x="101" y="25"/>
                  </a:lnTo>
                  <a:lnTo>
                    <a:pt x="73" y="34"/>
                  </a:lnTo>
                  <a:lnTo>
                    <a:pt x="67" y="36"/>
                  </a:lnTo>
                  <a:lnTo>
                    <a:pt x="60" y="34"/>
                  </a:lnTo>
                  <a:lnTo>
                    <a:pt x="52" y="29"/>
                  </a:lnTo>
                  <a:lnTo>
                    <a:pt x="51" y="31"/>
                  </a:lnTo>
                  <a:lnTo>
                    <a:pt x="49" y="32"/>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43" name="Freeform 88">
              <a:extLst>
                <a:ext uri="{FF2B5EF4-FFF2-40B4-BE49-F238E27FC236}">
                  <a16:creationId xmlns:a16="http://schemas.microsoft.com/office/drawing/2014/main" id="{7F2B8BAA-F644-493B-A989-9F7776206D4D}"/>
                </a:ext>
              </a:extLst>
            </p:cNvPr>
            <p:cNvSpPr>
              <a:spLocks/>
            </p:cNvSpPr>
            <p:nvPr/>
          </p:nvSpPr>
          <p:spPr bwMode="auto">
            <a:xfrm>
              <a:off x="10454012" y="5199331"/>
              <a:ext cx="87983" cy="151173"/>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44" name="Freeform 89">
              <a:extLst>
                <a:ext uri="{FF2B5EF4-FFF2-40B4-BE49-F238E27FC236}">
                  <a16:creationId xmlns:a16="http://schemas.microsoft.com/office/drawing/2014/main" id="{B27A457C-4D7F-4315-88EF-B620871A7FA1}"/>
                </a:ext>
              </a:extLst>
            </p:cNvPr>
            <p:cNvSpPr>
              <a:spLocks/>
            </p:cNvSpPr>
            <p:nvPr/>
          </p:nvSpPr>
          <p:spPr bwMode="auto">
            <a:xfrm>
              <a:off x="10454012" y="5199331"/>
              <a:ext cx="87983" cy="151173"/>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45" name="Freeform 90">
              <a:extLst>
                <a:ext uri="{FF2B5EF4-FFF2-40B4-BE49-F238E27FC236}">
                  <a16:creationId xmlns:a16="http://schemas.microsoft.com/office/drawing/2014/main" id="{3C0FF225-F0A8-4EDD-B324-2642C25396C1}"/>
                </a:ext>
              </a:extLst>
            </p:cNvPr>
            <p:cNvSpPr>
              <a:spLocks/>
            </p:cNvSpPr>
            <p:nvPr/>
          </p:nvSpPr>
          <p:spPr bwMode="auto">
            <a:xfrm>
              <a:off x="10856226" y="5022489"/>
              <a:ext cx="21997" cy="48490"/>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46" name="Freeform 92">
              <a:extLst>
                <a:ext uri="{FF2B5EF4-FFF2-40B4-BE49-F238E27FC236}">
                  <a16:creationId xmlns:a16="http://schemas.microsoft.com/office/drawing/2014/main" id="{FF623463-9DAE-4E00-BD7D-E7423AC5F3EE}"/>
                </a:ext>
              </a:extLst>
            </p:cNvPr>
            <p:cNvSpPr>
              <a:spLocks/>
            </p:cNvSpPr>
            <p:nvPr/>
          </p:nvSpPr>
          <p:spPr bwMode="auto">
            <a:xfrm>
              <a:off x="11245867" y="4868464"/>
              <a:ext cx="87983" cy="54195"/>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47" name="Freeform 93">
              <a:extLst>
                <a:ext uri="{FF2B5EF4-FFF2-40B4-BE49-F238E27FC236}">
                  <a16:creationId xmlns:a16="http://schemas.microsoft.com/office/drawing/2014/main" id="{F36816A5-9909-49B6-A7F2-03BA70C5E318}"/>
                </a:ext>
              </a:extLst>
            </p:cNvPr>
            <p:cNvSpPr>
              <a:spLocks/>
            </p:cNvSpPr>
            <p:nvPr/>
          </p:nvSpPr>
          <p:spPr bwMode="auto">
            <a:xfrm>
              <a:off x="11245867" y="4868464"/>
              <a:ext cx="87983" cy="54195"/>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grpSp>
          <p:nvGrpSpPr>
            <p:cNvPr id="49" name="Group 48">
              <a:extLst>
                <a:ext uri="{FF2B5EF4-FFF2-40B4-BE49-F238E27FC236}">
                  <a16:creationId xmlns:a16="http://schemas.microsoft.com/office/drawing/2014/main" id="{2CC1B011-2783-4AF0-86FE-52A86433058B}"/>
                </a:ext>
              </a:extLst>
            </p:cNvPr>
            <p:cNvGrpSpPr/>
            <p:nvPr/>
          </p:nvGrpSpPr>
          <p:grpSpPr>
            <a:xfrm>
              <a:off x="9703006" y="4551855"/>
              <a:ext cx="2039341" cy="1719948"/>
              <a:chOff x="3605271" y="1704808"/>
              <a:chExt cx="623488" cy="525840"/>
            </a:xfrm>
            <a:grpFill/>
            <a:effectLst/>
          </p:grpSpPr>
          <p:sp>
            <p:nvSpPr>
              <p:cNvPr id="160" name="Freeform 79">
                <a:extLst>
                  <a:ext uri="{FF2B5EF4-FFF2-40B4-BE49-F238E27FC236}">
                    <a16:creationId xmlns:a16="http://schemas.microsoft.com/office/drawing/2014/main" id="{095EDC1E-E13E-48A3-8B55-21638258B943}"/>
                  </a:ext>
                </a:extLst>
              </p:cNvPr>
              <p:cNvSpPr>
                <a:spLocks/>
              </p:cNvSpPr>
              <p:nvPr/>
            </p:nvSpPr>
            <p:spPr bwMode="auto">
              <a:xfrm>
                <a:off x="3728240" y="1704808"/>
                <a:ext cx="59563" cy="47962"/>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61" name="Freeform 82">
                <a:extLst>
                  <a:ext uri="{FF2B5EF4-FFF2-40B4-BE49-F238E27FC236}">
                    <a16:creationId xmlns:a16="http://schemas.microsoft.com/office/drawing/2014/main" id="{8B6A9001-82A0-49FF-918F-D2FD94D10ADF}"/>
                  </a:ext>
                </a:extLst>
              </p:cNvPr>
              <p:cNvSpPr>
                <a:spLocks/>
              </p:cNvSpPr>
              <p:nvPr/>
            </p:nvSpPr>
            <p:spPr bwMode="auto">
              <a:xfrm>
                <a:off x="3605271" y="1734458"/>
                <a:ext cx="469777" cy="190105"/>
              </a:xfrm>
              <a:custGeom>
                <a:avLst/>
                <a:gdLst>
                  <a:gd name="T0" fmla="*/ 25 w 489"/>
                  <a:gd name="T1" fmla="*/ 101 h 218"/>
                  <a:gd name="T2" fmla="*/ 124 w 489"/>
                  <a:gd name="T3" fmla="*/ 126 h 218"/>
                  <a:gd name="T4" fmla="*/ 152 w 489"/>
                  <a:gd name="T5" fmla="*/ 128 h 218"/>
                  <a:gd name="T6" fmla="*/ 179 w 489"/>
                  <a:gd name="T7" fmla="*/ 146 h 218"/>
                  <a:gd name="T8" fmla="*/ 203 w 489"/>
                  <a:gd name="T9" fmla="*/ 158 h 218"/>
                  <a:gd name="T10" fmla="*/ 203 w 489"/>
                  <a:gd name="T11" fmla="*/ 180 h 218"/>
                  <a:gd name="T12" fmla="*/ 209 w 489"/>
                  <a:gd name="T13" fmla="*/ 190 h 218"/>
                  <a:gd name="T14" fmla="*/ 213 w 489"/>
                  <a:gd name="T15" fmla="*/ 210 h 218"/>
                  <a:gd name="T16" fmla="*/ 224 w 489"/>
                  <a:gd name="T17" fmla="*/ 218 h 218"/>
                  <a:gd name="T18" fmla="*/ 241 w 489"/>
                  <a:gd name="T19" fmla="*/ 178 h 218"/>
                  <a:gd name="T20" fmla="*/ 254 w 489"/>
                  <a:gd name="T21" fmla="*/ 150 h 218"/>
                  <a:gd name="T22" fmla="*/ 260 w 489"/>
                  <a:gd name="T23" fmla="*/ 135 h 218"/>
                  <a:gd name="T24" fmla="*/ 273 w 489"/>
                  <a:gd name="T25" fmla="*/ 143 h 218"/>
                  <a:gd name="T26" fmla="*/ 288 w 489"/>
                  <a:gd name="T27" fmla="*/ 128 h 218"/>
                  <a:gd name="T28" fmla="*/ 288 w 489"/>
                  <a:gd name="T29" fmla="*/ 143 h 218"/>
                  <a:gd name="T30" fmla="*/ 295 w 489"/>
                  <a:gd name="T31" fmla="*/ 145 h 218"/>
                  <a:gd name="T32" fmla="*/ 310 w 489"/>
                  <a:gd name="T33" fmla="*/ 124 h 218"/>
                  <a:gd name="T34" fmla="*/ 327 w 489"/>
                  <a:gd name="T35" fmla="*/ 113 h 218"/>
                  <a:gd name="T36" fmla="*/ 354 w 489"/>
                  <a:gd name="T37" fmla="*/ 109 h 218"/>
                  <a:gd name="T38" fmla="*/ 380 w 489"/>
                  <a:gd name="T39" fmla="*/ 94 h 218"/>
                  <a:gd name="T40" fmla="*/ 408 w 489"/>
                  <a:gd name="T41" fmla="*/ 99 h 218"/>
                  <a:gd name="T42" fmla="*/ 429 w 489"/>
                  <a:gd name="T43" fmla="*/ 101 h 218"/>
                  <a:gd name="T44" fmla="*/ 444 w 489"/>
                  <a:gd name="T45" fmla="*/ 96 h 218"/>
                  <a:gd name="T46" fmla="*/ 489 w 489"/>
                  <a:gd name="T47" fmla="*/ 92 h 218"/>
                  <a:gd name="T48" fmla="*/ 478 w 489"/>
                  <a:gd name="T49" fmla="*/ 77 h 218"/>
                  <a:gd name="T50" fmla="*/ 463 w 489"/>
                  <a:gd name="T51" fmla="*/ 68 h 218"/>
                  <a:gd name="T52" fmla="*/ 455 w 489"/>
                  <a:gd name="T53" fmla="*/ 47 h 218"/>
                  <a:gd name="T54" fmla="*/ 444 w 489"/>
                  <a:gd name="T55" fmla="*/ 43 h 218"/>
                  <a:gd name="T56" fmla="*/ 429 w 489"/>
                  <a:gd name="T57" fmla="*/ 45 h 218"/>
                  <a:gd name="T58" fmla="*/ 399 w 489"/>
                  <a:gd name="T59" fmla="*/ 43 h 218"/>
                  <a:gd name="T60" fmla="*/ 378 w 489"/>
                  <a:gd name="T61" fmla="*/ 22 h 218"/>
                  <a:gd name="T62" fmla="*/ 329 w 489"/>
                  <a:gd name="T63" fmla="*/ 34 h 218"/>
                  <a:gd name="T64" fmla="*/ 305 w 489"/>
                  <a:gd name="T65" fmla="*/ 47 h 218"/>
                  <a:gd name="T66" fmla="*/ 275 w 489"/>
                  <a:gd name="T67" fmla="*/ 66 h 218"/>
                  <a:gd name="T68" fmla="*/ 254 w 489"/>
                  <a:gd name="T69" fmla="*/ 60 h 218"/>
                  <a:gd name="T70" fmla="*/ 224 w 489"/>
                  <a:gd name="T71" fmla="*/ 62 h 218"/>
                  <a:gd name="T72" fmla="*/ 203 w 489"/>
                  <a:gd name="T73" fmla="*/ 36 h 218"/>
                  <a:gd name="T74" fmla="*/ 183 w 489"/>
                  <a:gd name="T75" fmla="*/ 26 h 218"/>
                  <a:gd name="T76" fmla="*/ 158 w 489"/>
                  <a:gd name="T77" fmla="*/ 36 h 218"/>
                  <a:gd name="T78" fmla="*/ 154 w 489"/>
                  <a:gd name="T79" fmla="*/ 30 h 218"/>
                  <a:gd name="T80" fmla="*/ 143 w 489"/>
                  <a:gd name="T81" fmla="*/ 43 h 218"/>
                  <a:gd name="T82" fmla="*/ 130 w 489"/>
                  <a:gd name="T83" fmla="*/ 9 h 218"/>
                  <a:gd name="T84" fmla="*/ 107 w 489"/>
                  <a:gd name="T85" fmla="*/ 17 h 218"/>
                  <a:gd name="T86" fmla="*/ 81 w 489"/>
                  <a:gd name="T87" fmla="*/ 36 h 218"/>
                  <a:gd name="T88" fmla="*/ 60 w 489"/>
                  <a:gd name="T89" fmla="*/ 45 h 218"/>
                  <a:gd name="T90" fmla="*/ 40 w 489"/>
                  <a:gd name="T91" fmla="*/ 51 h 218"/>
                  <a:gd name="T92" fmla="*/ 0 w 489"/>
                  <a:gd name="T93" fmla="*/ 7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218">
                    <a:moveTo>
                      <a:pt x="11" y="83"/>
                    </a:moveTo>
                    <a:lnTo>
                      <a:pt x="17" y="88"/>
                    </a:lnTo>
                    <a:lnTo>
                      <a:pt x="25" y="101"/>
                    </a:lnTo>
                    <a:lnTo>
                      <a:pt x="98" y="116"/>
                    </a:lnTo>
                    <a:lnTo>
                      <a:pt x="122" y="126"/>
                    </a:lnTo>
                    <a:lnTo>
                      <a:pt x="124" y="126"/>
                    </a:lnTo>
                    <a:lnTo>
                      <a:pt x="139" y="128"/>
                    </a:lnTo>
                    <a:lnTo>
                      <a:pt x="145" y="126"/>
                    </a:lnTo>
                    <a:lnTo>
                      <a:pt x="152" y="128"/>
                    </a:lnTo>
                    <a:lnTo>
                      <a:pt x="169" y="130"/>
                    </a:lnTo>
                    <a:lnTo>
                      <a:pt x="177" y="135"/>
                    </a:lnTo>
                    <a:lnTo>
                      <a:pt x="179" y="146"/>
                    </a:lnTo>
                    <a:lnTo>
                      <a:pt x="184" y="148"/>
                    </a:lnTo>
                    <a:lnTo>
                      <a:pt x="196" y="150"/>
                    </a:lnTo>
                    <a:lnTo>
                      <a:pt x="203" y="158"/>
                    </a:lnTo>
                    <a:lnTo>
                      <a:pt x="201" y="160"/>
                    </a:lnTo>
                    <a:lnTo>
                      <a:pt x="203" y="165"/>
                    </a:lnTo>
                    <a:lnTo>
                      <a:pt x="203" y="180"/>
                    </a:lnTo>
                    <a:lnTo>
                      <a:pt x="199" y="186"/>
                    </a:lnTo>
                    <a:lnTo>
                      <a:pt x="203" y="193"/>
                    </a:lnTo>
                    <a:lnTo>
                      <a:pt x="209" y="190"/>
                    </a:lnTo>
                    <a:lnTo>
                      <a:pt x="216" y="190"/>
                    </a:lnTo>
                    <a:lnTo>
                      <a:pt x="213" y="205"/>
                    </a:lnTo>
                    <a:lnTo>
                      <a:pt x="213" y="210"/>
                    </a:lnTo>
                    <a:lnTo>
                      <a:pt x="220" y="216"/>
                    </a:lnTo>
                    <a:lnTo>
                      <a:pt x="220" y="216"/>
                    </a:lnTo>
                    <a:lnTo>
                      <a:pt x="224" y="218"/>
                    </a:lnTo>
                    <a:lnTo>
                      <a:pt x="224" y="210"/>
                    </a:lnTo>
                    <a:lnTo>
                      <a:pt x="231" y="199"/>
                    </a:lnTo>
                    <a:lnTo>
                      <a:pt x="241" y="178"/>
                    </a:lnTo>
                    <a:lnTo>
                      <a:pt x="245" y="165"/>
                    </a:lnTo>
                    <a:lnTo>
                      <a:pt x="248" y="158"/>
                    </a:lnTo>
                    <a:lnTo>
                      <a:pt x="254" y="150"/>
                    </a:lnTo>
                    <a:lnTo>
                      <a:pt x="258" y="137"/>
                    </a:lnTo>
                    <a:lnTo>
                      <a:pt x="263" y="128"/>
                    </a:lnTo>
                    <a:lnTo>
                      <a:pt x="260" y="135"/>
                    </a:lnTo>
                    <a:lnTo>
                      <a:pt x="263" y="141"/>
                    </a:lnTo>
                    <a:lnTo>
                      <a:pt x="267" y="148"/>
                    </a:lnTo>
                    <a:lnTo>
                      <a:pt x="273" y="143"/>
                    </a:lnTo>
                    <a:lnTo>
                      <a:pt x="275" y="139"/>
                    </a:lnTo>
                    <a:lnTo>
                      <a:pt x="282" y="131"/>
                    </a:lnTo>
                    <a:lnTo>
                      <a:pt x="288" y="128"/>
                    </a:lnTo>
                    <a:lnTo>
                      <a:pt x="295" y="130"/>
                    </a:lnTo>
                    <a:lnTo>
                      <a:pt x="293" y="137"/>
                    </a:lnTo>
                    <a:lnTo>
                      <a:pt x="288" y="143"/>
                    </a:lnTo>
                    <a:lnTo>
                      <a:pt x="284" y="150"/>
                    </a:lnTo>
                    <a:lnTo>
                      <a:pt x="292" y="152"/>
                    </a:lnTo>
                    <a:lnTo>
                      <a:pt x="295" y="145"/>
                    </a:lnTo>
                    <a:lnTo>
                      <a:pt x="303" y="137"/>
                    </a:lnTo>
                    <a:lnTo>
                      <a:pt x="309" y="131"/>
                    </a:lnTo>
                    <a:lnTo>
                      <a:pt x="310" y="124"/>
                    </a:lnTo>
                    <a:lnTo>
                      <a:pt x="314" y="118"/>
                    </a:lnTo>
                    <a:lnTo>
                      <a:pt x="320" y="115"/>
                    </a:lnTo>
                    <a:lnTo>
                      <a:pt x="327" y="113"/>
                    </a:lnTo>
                    <a:lnTo>
                      <a:pt x="333" y="115"/>
                    </a:lnTo>
                    <a:lnTo>
                      <a:pt x="346" y="109"/>
                    </a:lnTo>
                    <a:lnTo>
                      <a:pt x="354" y="109"/>
                    </a:lnTo>
                    <a:lnTo>
                      <a:pt x="361" y="105"/>
                    </a:lnTo>
                    <a:lnTo>
                      <a:pt x="367" y="96"/>
                    </a:lnTo>
                    <a:lnTo>
                      <a:pt x="380" y="94"/>
                    </a:lnTo>
                    <a:lnTo>
                      <a:pt x="387" y="96"/>
                    </a:lnTo>
                    <a:lnTo>
                      <a:pt x="393" y="94"/>
                    </a:lnTo>
                    <a:lnTo>
                      <a:pt x="408" y="99"/>
                    </a:lnTo>
                    <a:lnTo>
                      <a:pt x="421" y="111"/>
                    </a:lnTo>
                    <a:lnTo>
                      <a:pt x="429" y="115"/>
                    </a:lnTo>
                    <a:lnTo>
                      <a:pt x="429" y="101"/>
                    </a:lnTo>
                    <a:lnTo>
                      <a:pt x="431" y="94"/>
                    </a:lnTo>
                    <a:lnTo>
                      <a:pt x="436" y="92"/>
                    </a:lnTo>
                    <a:lnTo>
                      <a:pt x="444" y="96"/>
                    </a:lnTo>
                    <a:lnTo>
                      <a:pt x="451" y="94"/>
                    </a:lnTo>
                    <a:lnTo>
                      <a:pt x="483" y="94"/>
                    </a:lnTo>
                    <a:lnTo>
                      <a:pt x="489" y="92"/>
                    </a:lnTo>
                    <a:lnTo>
                      <a:pt x="485" y="86"/>
                    </a:lnTo>
                    <a:lnTo>
                      <a:pt x="478" y="83"/>
                    </a:lnTo>
                    <a:lnTo>
                      <a:pt x="478" y="77"/>
                    </a:lnTo>
                    <a:lnTo>
                      <a:pt x="470" y="73"/>
                    </a:lnTo>
                    <a:lnTo>
                      <a:pt x="468" y="73"/>
                    </a:lnTo>
                    <a:lnTo>
                      <a:pt x="463" y="68"/>
                    </a:lnTo>
                    <a:lnTo>
                      <a:pt x="463" y="60"/>
                    </a:lnTo>
                    <a:lnTo>
                      <a:pt x="459" y="54"/>
                    </a:lnTo>
                    <a:lnTo>
                      <a:pt x="455" y="47"/>
                    </a:lnTo>
                    <a:lnTo>
                      <a:pt x="449" y="39"/>
                    </a:lnTo>
                    <a:lnTo>
                      <a:pt x="444" y="41"/>
                    </a:lnTo>
                    <a:lnTo>
                      <a:pt x="444" y="43"/>
                    </a:lnTo>
                    <a:lnTo>
                      <a:pt x="440" y="49"/>
                    </a:lnTo>
                    <a:lnTo>
                      <a:pt x="433" y="51"/>
                    </a:lnTo>
                    <a:lnTo>
                      <a:pt x="429" y="45"/>
                    </a:lnTo>
                    <a:lnTo>
                      <a:pt x="416" y="51"/>
                    </a:lnTo>
                    <a:lnTo>
                      <a:pt x="401" y="49"/>
                    </a:lnTo>
                    <a:lnTo>
                      <a:pt x="399" y="43"/>
                    </a:lnTo>
                    <a:lnTo>
                      <a:pt x="397" y="17"/>
                    </a:lnTo>
                    <a:lnTo>
                      <a:pt x="384" y="21"/>
                    </a:lnTo>
                    <a:lnTo>
                      <a:pt x="378" y="22"/>
                    </a:lnTo>
                    <a:lnTo>
                      <a:pt x="365" y="30"/>
                    </a:lnTo>
                    <a:lnTo>
                      <a:pt x="357" y="32"/>
                    </a:lnTo>
                    <a:lnTo>
                      <a:pt x="329" y="34"/>
                    </a:lnTo>
                    <a:lnTo>
                      <a:pt x="324" y="37"/>
                    </a:lnTo>
                    <a:lnTo>
                      <a:pt x="312" y="39"/>
                    </a:lnTo>
                    <a:lnTo>
                      <a:pt x="305" y="47"/>
                    </a:lnTo>
                    <a:lnTo>
                      <a:pt x="292" y="54"/>
                    </a:lnTo>
                    <a:lnTo>
                      <a:pt x="280" y="69"/>
                    </a:lnTo>
                    <a:lnTo>
                      <a:pt x="275" y="66"/>
                    </a:lnTo>
                    <a:lnTo>
                      <a:pt x="267" y="68"/>
                    </a:lnTo>
                    <a:lnTo>
                      <a:pt x="260" y="66"/>
                    </a:lnTo>
                    <a:lnTo>
                      <a:pt x="254" y="60"/>
                    </a:lnTo>
                    <a:lnTo>
                      <a:pt x="237" y="66"/>
                    </a:lnTo>
                    <a:lnTo>
                      <a:pt x="231" y="66"/>
                    </a:lnTo>
                    <a:lnTo>
                      <a:pt x="224" y="62"/>
                    </a:lnTo>
                    <a:lnTo>
                      <a:pt x="220" y="56"/>
                    </a:lnTo>
                    <a:lnTo>
                      <a:pt x="207" y="43"/>
                    </a:lnTo>
                    <a:lnTo>
                      <a:pt x="203" y="36"/>
                    </a:lnTo>
                    <a:lnTo>
                      <a:pt x="198" y="34"/>
                    </a:lnTo>
                    <a:lnTo>
                      <a:pt x="190" y="28"/>
                    </a:lnTo>
                    <a:lnTo>
                      <a:pt x="183" y="26"/>
                    </a:lnTo>
                    <a:lnTo>
                      <a:pt x="169" y="26"/>
                    </a:lnTo>
                    <a:lnTo>
                      <a:pt x="162" y="28"/>
                    </a:lnTo>
                    <a:lnTo>
                      <a:pt x="158" y="36"/>
                    </a:lnTo>
                    <a:lnTo>
                      <a:pt x="154" y="37"/>
                    </a:lnTo>
                    <a:lnTo>
                      <a:pt x="160" y="24"/>
                    </a:lnTo>
                    <a:lnTo>
                      <a:pt x="154" y="30"/>
                    </a:lnTo>
                    <a:lnTo>
                      <a:pt x="147" y="34"/>
                    </a:lnTo>
                    <a:lnTo>
                      <a:pt x="145" y="41"/>
                    </a:lnTo>
                    <a:lnTo>
                      <a:pt x="143" y="43"/>
                    </a:lnTo>
                    <a:lnTo>
                      <a:pt x="141" y="37"/>
                    </a:lnTo>
                    <a:lnTo>
                      <a:pt x="141" y="22"/>
                    </a:lnTo>
                    <a:lnTo>
                      <a:pt x="130" y="9"/>
                    </a:lnTo>
                    <a:lnTo>
                      <a:pt x="126" y="7"/>
                    </a:lnTo>
                    <a:lnTo>
                      <a:pt x="121" y="0"/>
                    </a:lnTo>
                    <a:lnTo>
                      <a:pt x="107" y="17"/>
                    </a:lnTo>
                    <a:lnTo>
                      <a:pt x="104" y="22"/>
                    </a:lnTo>
                    <a:lnTo>
                      <a:pt x="89" y="28"/>
                    </a:lnTo>
                    <a:lnTo>
                      <a:pt x="81" y="36"/>
                    </a:lnTo>
                    <a:lnTo>
                      <a:pt x="75" y="41"/>
                    </a:lnTo>
                    <a:lnTo>
                      <a:pt x="68" y="43"/>
                    </a:lnTo>
                    <a:lnTo>
                      <a:pt x="60" y="45"/>
                    </a:lnTo>
                    <a:lnTo>
                      <a:pt x="55" y="47"/>
                    </a:lnTo>
                    <a:lnTo>
                      <a:pt x="47" y="47"/>
                    </a:lnTo>
                    <a:lnTo>
                      <a:pt x="40" y="51"/>
                    </a:lnTo>
                    <a:lnTo>
                      <a:pt x="27" y="64"/>
                    </a:lnTo>
                    <a:lnTo>
                      <a:pt x="6" y="73"/>
                    </a:lnTo>
                    <a:lnTo>
                      <a:pt x="0" y="77"/>
                    </a:lnTo>
                    <a:lnTo>
                      <a:pt x="4" y="81"/>
                    </a:lnTo>
                    <a:lnTo>
                      <a:pt x="11" y="83"/>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62" name="Freeform 91">
                <a:extLst>
                  <a:ext uri="{FF2B5EF4-FFF2-40B4-BE49-F238E27FC236}">
                    <a16:creationId xmlns:a16="http://schemas.microsoft.com/office/drawing/2014/main" id="{A80C4527-AA35-4241-BE28-3217F1993695}"/>
                  </a:ext>
                </a:extLst>
              </p:cNvPr>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63" name="Freeform 96">
                <a:extLst>
                  <a:ext uri="{FF2B5EF4-FFF2-40B4-BE49-F238E27FC236}">
                    <a16:creationId xmlns:a16="http://schemas.microsoft.com/office/drawing/2014/main" id="{05C92982-F8FC-4737-BF5D-70017FE42A7D}"/>
                  </a:ext>
                </a:extLst>
              </p:cNvPr>
              <p:cNvSpPr>
                <a:spLocks/>
              </p:cNvSpPr>
              <p:nvPr/>
            </p:nvSpPr>
            <p:spPr bwMode="auto">
              <a:xfrm>
                <a:off x="3910771" y="1837358"/>
                <a:ext cx="317988" cy="393290"/>
              </a:xfrm>
              <a:custGeom>
                <a:avLst/>
                <a:gdLst>
                  <a:gd name="T0" fmla="*/ 163 w 331"/>
                  <a:gd name="T1" fmla="*/ 440 h 451"/>
                  <a:gd name="T2" fmla="*/ 272 w 331"/>
                  <a:gd name="T3" fmla="*/ 408 h 451"/>
                  <a:gd name="T4" fmla="*/ 288 w 331"/>
                  <a:gd name="T5" fmla="*/ 359 h 451"/>
                  <a:gd name="T6" fmla="*/ 299 w 331"/>
                  <a:gd name="T7" fmla="*/ 350 h 451"/>
                  <a:gd name="T8" fmla="*/ 308 w 331"/>
                  <a:gd name="T9" fmla="*/ 322 h 451"/>
                  <a:gd name="T10" fmla="*/ 319 w 331"/>
                  <a:gd name="T11" fmla="*/ 316 h 451"/>
                  <a:gd name="T12" fmla="*/ 325 w 331"/>
                  <a:gd name="T13" fmla="*/ 324 h 451"/>
                  <a:gd name="T14" fmla="*/ 329 w 331"/>
                  <a:gd name="T15" fmla="*/ 295 h 451"/>
                  <a:gd name="T16" fmla="*/ 331 w 331"/>
                  <a:gd name="T17" fmla="*/ 273 h 451"/>
                  <a:gd name="T18" fmla="*/ 319 w 331"/>
                  <a:gd name="T19" fmla="*/ 254 h 451"/>
                  <a:gd name="T20" fmla="*/ 308 w 331"/>
                  <a:gd name="T21" fmla="*/ 218 h 451"/>
                  <a:gd name="T22" fmla="*/ 286 w 331"/>
                  <a:gd name="T23" fmla="*/ 171 h 451"/>
                  <a:gd name="T24" fmla="*/ 261 w 331"/>
                  <a:gd name="T25" fmla="*/ 175 h 451"/>
                  <a:gd name="T26" fmla="*/ 241 w 331"/>
                  <a:gd name="T27" fmla="*/ 186 h 451"/>
                  <a:gd name="T28" fmla="*/ 233 w 331"/>
                  <a:gd name="T29" fmla="*/ 211 h 451"/>
                  <a:gd name="T30" fmla="*/ 218 w 331"/>
                  <a:gd name="T31" fmla="*/ 222 h 451"/>
                  <a:gd name="T32" fmla="*/ 201 w 331"/>
                  <a:gd name="T33" fmla="*/ 203 h 451"/>
                  <a:gd name="T34" fmla="*/ 216 w 331"/>
                  <a:gd name="T35" fmla="*/ 183 h 451"/>
                  <a:gd name="T36" fmla="*/ 225 w 331"/>
                  <a:gd name="T37" fmla="*/ 151 h 451"/>
                  <a:gd name="T38" fmla="*/ 237 w 331"/>
                  <a:gd name="T39" fmla="*/ 119 h 451"/>
                  <a:gd name="T40" fmla="*/ 231 w 331"/>
                  <a:gd name="T41" fmla="*/ 85 h 451"/>
                  <a:gd name="T42" fmla="*/ 222 w 331"/>
                  <a:gd name="T43" fmla="*/ 64 h 451"/>
                  <a:gd name="T44" fmla="*/ 225 w 331"/>
                  <a:gd name="T45" fmla="*/ 55 h 451"/>
                  <a:gd name="T46" fmla="*/ 210 w 331"/>
                  <a:gd name="T47" fmla="*/ 36 h 451"/>
                  <a:gd name="T48" fmla="*/ 182 w 331"/>
                  <a:gd name="T49" fmla="*/ 28 h 451"/>
                  <a:gd name="T50" fmla="*/ 162 w 331"/>
                  <a:gd name="T51" fmla="*/ 23 h 451"/>
                  <a:gd name="T52" fmla="*/ 145 w 331"/>
                  <a:gd name="T53" fmla="*/ 12 h 451"/>
                  <a:gd name="T54" fmla="*/ 124 w 331"/>
                  <a:gd name="T55" fmla="*/ 8 h 451"/>
                  <a:gd name="T56" fmla="*/ 105 w 331"/>
                  <a:gd name="T57" fmla="*/ 6 h 451"/>
                  <a:gd name="T58" fmla="*/ 88 w 331"/>
                  <a:gd name="T59" fmla="*/ 25 h 451"/>
                  <a:gd name="T60" fmla="*/ 98 w 331"/>
                  <a:gd name="T61" fmla="*/ 44 h 451"/>
                  <a:gd name="T62" fmla="*/ 81 w 331"/>
                  <a:gd name="T63" fmla="*/ 53 h 451"/>
                  <a:gd name="T64" fmla="*/ 73 w 331"/>
                  <a:gd name="T65" fmla="*/ 87 h 451"/>
                  <a:gd name="T66" fmla="*/ 69 w 331"/>
                  <a:gd name="T67" fmla="*/ 107 h 451"/>
                  <a:gd name="T68" fmla="*/ 66 w 331"/>
                  <a:gd name="T69" fmla="*/ 94 h 451"/>
                  <a:gd name="T70" fmla="*/ 56 w 331"/>
                  <a:gd name="T71" fmla="*/ 115 h 451"/>
                  <a:gd name="T72" fmla="*/ 54 w 331"/>
                  <a:gd name="T73" fmla="*/ 94 h 451"/>
                  <a:gd name="T74" fmla="*/ 53 w 331"/>
                  <a:gd name="T75" fmla="*/ 75 h 451"/>
                  <a:gd name="T76" fmla="*/ 43 w 331"/>
                  <a:gd name="T77" fmla="*/ 96 h 451"/>
                  <a:gd name="T78" fmla="*/ 22 w 331"/>
                  <a:gd name="T79" fmla="*/ 113 h 451"/>
                  <a:gd name="T80" fmla="*/ 11 w 331"/>
                  <a:gd name="T81" fmla="*/ 132 h 451"/>
                  <a:gd name="T82" fmla="*/ 15 w 331"/>
                  <a:gd name="T83" fmla="*/ 164 h 451"/>
                  <a:gd name="T84" fmla="*/ 0 w 331"/>
                  <a:gd name="T85" fmla="*/ 198 h 451"/>
                  <a:gd name="T86" fmla="*/ 9 w 331"/>
                  <a:gd name="T87" fmla="*/ 232 h 451"/>
                  <a:gd name="T88" fmla="*/ 4 w 331"/>
                  <a:gd name="T89" fmla="*/ 252 h 451"/>
                  <a:gd name="T90" fmla="*/ 24 w 331"/>
                  <a:gd name="T91" fmla="*/ 294 h 451"/>
                  <a:gd name="T92" fmla="*/ 39 w 331"/>
                  <a:gd name="T93" fmla="*/ 363 h 451"/>
                  <a:gd name="T94" fmla="*/ 24 w 331"/>
                  <a:gd name="T95" fmla="*/ 408 h 451"/>
                  <a:gd name="T96" fmla="*/ 11 w 331"/>
                  <a:gd name="T97" fmla="*/ 444 h 451"/>
                  <a:gd name="T98" fmla="*/ 6 w 331"/>
                  <a:gd name="T99" fmla="*/ 45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451">
                    <a:moveTo>
                      <a:pt x="43" y="448"/>
                    </a:moveTo>
                    <a:lnTo>
                      <a:pt x="156" y="435"/>
                    </a:lnTo>
                    <a:lnTo>
                      <a:pt x="163" y="440"/>
                    </a:lnTo>
                    <a:lnTo>
                      <a:pt x="237" y="429"/>
                    </a:lnTo>
                    <a:lnTo>
                      <a:pt x="269" y="421"/>
                    </a:lnTo>
                    <a:lnTo>
                      <a:pt x="272" y="408"/>
                    </a:lnTo>
                    <a:lnTo>
                      <a:pt x="286" y="388"/>
                    </a:lnTo>
                    <a:lnTo>
                      <a:pt x="286" y="367"/>
                    </a:lnTo>
                    <a:lnTo>
                      <a:pt x="288" y="359"/>
                    </a:lnTo>
                    <a:lnTo>
                      <a:pt x="289" y="357"/>
                    </a:lnTo>
                    <a:lnTo>
                      <a:pt x="289" y="356"/>
                    </a:lnTo>
                    <a:lnTo>
                      <a:pt x="299" y="350"/>
                    </a:lnTo>
                    <a:lnTo>
                      <a:pt x="303" y="342"/>
                    </a:lnTo>
                    <a:lnTo>
                      <a:pt x="303" y="327"/>
                    </a:lnTo>
                    <a:lnTo>
                      <a:pt x="308" y="322"/>
                    </a:lnTo>
                    <a:lnTo>
                      <a:pt x="308" y="316"/>
                    </a:lnTo>
                    <a:lnTo>
                      <a:pt x="316" y="312"/>
                    </a:lnTo>
                    <a:lnTo>
                      <a:pt x="319" y="316"/>
                    </a:lnTo>
                    <a:lnTo>
                      <a:pt x="321" y="324"/>
                    </a:lnTo>
                    <a:lnTo>
                      <a:pt x="319" y="326"/>
                    </a:lnTo>
                    <a:lnTo>
                      <a:pt x="325" y="324"/>
                    </a:lnTo>
                    <a:lnTo>
                      <a:pt x="329" y="316"/>
                    </a:lnTo>
                    <a:lnTo>
                      <a:pt x="331" y="301"/>
                    </a:lnTo>
                    <a:lnTo>
                      <a:pt x="329" y="295"/>
                    </a:lnTo>
                    <a:lnTo>
                      <a:pt x="329" y="280"/>
                    </a:lnTo>
                    <a:lnTo>
                      <a:pt x="331" y="279"/>
                    </a:lnTo>
                    <a:lnTo>
                      <a:pt x="331" y="273"/>
                    </a:lnTo>
                    <a:lnTo>
                      <a:pt x="331" y="273"/>
                    </a:lnTo>
                    <a:lnTo>
                      <a:pt x="323" y="262"/>
                    </a:lnTo>
                    <a:lnTo>
                      <a:pt x="319" y="254"/>
                    </a:lnTo>
                    <a:lnTo>
                      <a:pt x="316" y="239"/>
                    </a:lnTo>
                    <a:lnTo>
                      <a:pt x="312" y="226"/>
                    </a:lnTo>
                    <a:lnTo>
                      <a:pt x="308" y="218"/>
                    </a:lnTo>
                    <a:lnTo>
                      <a:pt x="301" y="192"/>
                    </a:lnTo>
                    <a:lnTo>
                      <a:pt x="293" y="179"/>
                    </a:lnTo>
                    <a:lnTo>
                      <a:pt x="286" y="171"/>
                    </a:lnTo>
                    <a:lnTo>
                      <a:pt x="280" y="169"/>
                    </a:lnTo>
                    <a:lnTo>
                      <a:pt x="272" y="168"/>
                    </a:lnTo>
                    <a:lnTo>
                      <a:pt x="261" y="175"/>
                    </a:lnTo>
                    <a:lnTo>
                      <a:pt x="256" y="179"/>
                    </a:lnTo>
                    <a:lnTo>
                      <a:pt x="248" y="185"/>
                    </a:lnTo>
                    <a:lnTo>
                      <a:pt x="241" y="186"/>
                    </a:lnTo>
                    <a:lnTo>
                      <a:pt x="242" y="194"/>
                    </a:lnTo>
                    <a:lnTo>
                      <a:pt x="239" y="205"/>
                    </a:lnTo>
                    <a:lnTo>
                      <a:pt x="233" y="211"/>
                    </a:lnTo>
                    <a:lnTo>
                      <a:pt x="229" y="218"/>
                    </a:lnTo>
                    <a:lnTo>
                      <a:pt x="224" y="226"/>
                    </a:lnTo>
                    <a:lnTo>
                      <a:pt x="218" y="222"/>
                    </a:lnTo>
                    <a:lnTo>
                      <a:pt x="210" y="222"/>
                    </a:lnTo>
                    <a:lnTo>
                      <a:pt x="201" y="215"/>
                    </a:lnTo>
                    <a:lnTo>
                      <a:pt x="201" y="203"/>
                    </a:lnTo>
                    <a:lnTo>
                      <a:pt x="203" y="188"/>
                    </a:lnTo>
                    <a:lnTo>
                      <a:pt x="209" y="185"/>
                    </a:lnTo>
                    <a:lnTo>
                      <a:pt x="216" y="183"/>
                    </a:lnTo>
                    <a:lnTo>
                      <a:pt x="224" y="171"/>
                    </a:lnTo>
                    <a:lnTo>
                      <a:pt x="224" y="158"/>
                    </a:lnTo>
                    <a:lnTo>
                      <a:pt x="225" y="151"/>
                    </a:lnTo>
                    <a:lnTo>
                      <a:pt x="233" y="147"/>
                    </a:lnTo>
                    <a:lnTo>
                      <a:pt x="239" y="141"/>
                    </a:lnTo>
                    <a:lnTo>
                      <a:pt x="237" y="119"/>
                    </a:lnTo>
                    <a:lnTo>
                      <a:pt x="237" y="106"/>
                    </a:lnTo>
                    <a:lnTo>
                      <a:pt x="233" y="91"/>
                    </a:lnTo>
                    <a:lnTo>
                      <a:pt x="231" y="85"/>
                    </a:lnTo>
                    <a:lnTo>
                      <a:pt x="224" y="79"/>
                    </a:lnTo>
                    <a:lnTo>
                      <a:pt x="220" y="74"/>
                    </a:lnTo>
                    <a:lnTo>
                      <a:pt x="222" y="64"/>
                    </a:lnTo>
                    <a:lnTo>
                      <a:pt x="229" y="64"/>
                    </a:lnTo>
                    <a:lnTo>
                      <a:pt x="229" y="57"/>
                    </a:lnTo>
                    <a:lnTo>
                      <a:pt x="225" y="55"/>
                    </a:lnTo>
                    <a:lnTo>
                      <a:pt x="220" y="47"/>
                    </a:lnTo>
                    <a:lnTo>
                      <a:pt x="218" y="42"/>
                    </a:lnTo>
                    <a:lnTo>
                      <a:pt x="210" y="36"/>
                    </a:lnTo>
                    <a:lnTo>
                      <a:pt x="203" y="36"/>
                    </a:lnTo>
                    <a:lnTo>
                      <a:pt x="195" y="32"/>
                    </a:lnTo>
                    <a:lnTo>
                      <a:pt x="182" y="28"/>
                    </a:lnTo>
                    <a:lnTo>
                      <a:pt x="175" y="25"/>
                    </a:lnTo>
                    <a:lnTo>
                      <a:pt x="167" y="25"/>
                    </a:lnTo>
                    <a:lnTo>
                      <a:pt x="162" y="23"/>
                    </a:lnTo>
                    <a:lnTo>
                      <a:pt x="158" y="17"/>
                    </a:lnTo>
                    <a:lnTo>
                      <a:pt x="150" y="13"/>
                    </a:lnTo>
                    <a:lnTo>
                      <a:pt x="145" y="12"/>
                    </a:lnTo>
                    <a:lnTo>
                      <a:pt x="137" y="12"/>
                    </a:lnTo>
                    <a:lnTo>
                      <a:pt x="131" y="12"/>
                    </a:lnTo>
                    <a:lnTo>
                      <a:pt x="124" y="8"/>
                    </a:lnTo>
                    <a:lnTo>
                      <a:pt x="118" y="6"/>
                    </a:lnTo>
                    <a:lnTo>
                      <a:pt x="111" y="0"/>
                    </a:lnTo>
                    <a:lnTo>
                      <a:pt x="105" y="6"/>
                    </a:lnTo>
                    <a:lnTo>
                      <a:pt x="98" y="10"/>
                    </a:lnTo>
                    <a:lnTo>
                      <a:pt x="94" y="17"/>
                    </a:lnTo>
                    <a:lnTo>
                      <a:pt x="88" y="25"/>
                    </a:lnTo>
                    <a:lnTo>
                      <a:pt x="88" y="32"/>
                    </a:lnTo>
                    <a:lnTo>
                      <a:pt x="90" y="38"/>
                    </a:lnTo>
                    <a:lnTo>
                      <a:pt x="98" y="44"/>
                    </a:lnTo>
                    <a:lnTo>
                      <a:pt x="98" y="49"/>
                    </a:lnTo>
                    <a:lnTo>
                      <a:pt x="88" y="49"/>
                    </a:lnTo>
                    <a:lnTo>
                      <a:pt x="81" y="53"/>
                    </a:lnTo>
                    <a:lnTo>
                      <a:pt x="75" y="59"/>
                    </a:lnTo>
                    <a:lnTo>
                      <a:pt x="69" y="64"/>
                    </a:lnTo>
                    <a:lnTo>
                      <a:pt x="73" y="87"/>
                    </a:lnTo>
                    <a:lnTo>
                      <a:pt x="73" y="94"/>
                    </a:lnTo>
                    <a:lnTo>
                      <a:pt x="71" y="100"/>
                    </a:lnTo>
                    <a:lnTo>
                      <a:pt x="69" y="107"/>
                    </a:lnTo>
                    <a:lnTo>
                      <a:pt x="64" y="115"/>
                    </a:lnTo>
                    <a:lnTo>
                      <a:pt x="66" y="107"/>
                    </a:lnTo>
                    <a:lnTo>
                      <a:pt x="66" y="94"/>
                    </a:lnTo>
                    <a:lnTo>
                      <a:pt x="64" y="94"/>
                    </a:lnTo>
                    <a:lnTo>
                      <a:pt x="62" y="109"/>
                    </a:lnTo>
                    <a:lnTo>
                      <a:pt x="56" y="115"/>
                    </a:lnTo>
                    <a:lnTo>
                      <a:pt x="56" y="109"/>
                    </a:lnTo>
                    <a:lnTo>
                      <a:pt x="58" y="102"/>
                    </a:lnTo>
                    <a:lnTo>
                      <a:pt x="54" y="94"/>
                    </a:lnTo>
                    <a:lnTo>
                      <a:pt x="56" y="91"/>
                    </a:lnTo>
                    <a:lnTo>
                      <a:pt x="58" y="70"/>
                    </a:lnTo>
                    <a:lnTo>
                      <a:pt x="53" y="75"/>
                    </a:lnTo>
                    <a:lnTo>
                      <a:pt x="49" y="83"/>
                    </a:lnTo>
                    <a:lnTo>
                      <a:pt x="45" y="89"/>
                    </a:lnTo>
                    <a:lnTo>
                      <a:pt x="43" y="96"/>
                    </a:lnTo>
                    <a:lnTo>
                      <a:pt x="39" y="102"/>
                    </a:lnTo>
                    <a:lnTo>
                      <a:pt x="32" y="100"/>
                    </a:lnTo>
                    <a:lnTo>
                      <a:pt x="22" y="113"/>
                    </a:lnTo>
                    <a:lnTo>
                      <a:pt x="24" y="119"/>
                    </a:lnTo>
                    <a:lnTo>
                      <a:pt x="19" y="126"/>
                    </a:lnTo>
                    <a:lnTo>
                      <a:pt x="11" y="132"/>
                    </a:lnTo>
                    <a:lnTo>
                      <a:pt x="15" y="145"/>
                    </a:lnTo>
                    <a:lnTo>
                      <a:pt x="13" y="156"/>
                    </a:lnTo>
                    <a:lnTo>
                      <a:pt x="15" y="164"/>
                    </a:lnTo>
                    <a:lnTo>
                      <a:pt x="15" y="171"/>
                    </a:lnTo>
                    <a:lnTo>
                      <a:pt x="7" y="192"/>
                    </a:lnTo>
                    <a:lnTo>
                      <a:pt x="0" y="198"/>
                    </a:lnTo>
                    <a:lnTo>
                      <a:pt x="0" y="205"/>
                    </a:lnTo>
                    <a:lnTo>
                      <a:pt x="4" y="211"/>
                    </a:lnTo>
                    <a:lnTo>
                      <a:pt x="9" y="232"/>
                    </a:lnTo>
                    <a:lnTo>
                      <a:pt x="6" y="239"/>
                    </a:lnTo>
                    <a:lnTo>
                      <a:pt x="2" y="247"/>
                    </a:lnTo>
                    <a:lnTo>
                      <a:pt x="4" y="252"/>
                    </a:lnTo>
                    <a:lnTo>
                      <a:pt x="22" y="290"/>
                    </a:lnTo>
                    <a:lnTo>
                      <a:pt x="30" y="286"/>
                    </a:lnTo>
                    <a:lnTo>
                      <a:pt x="24" y="294"/>
                    </a:lnTo>
                    <a:lnTo>
                      <a:pt x="34" y="314"/>
                    </a:lnTo>
                    <a:lnTo>
                      <a:pt x="39" y="342"/>
                    </a:lnTo>
                    <a:lnTo>
                      <a:pt x="39" y="363"/>
                    </a:lnTo>
                    <a:lnTo>
                      <a:pt x="34" y="388"/>
                    </a:lnTo>
                    <a:lnTo>
                      <a:pt x="32" y="395"/>
                    </a:lnTo>
                    <a:lnTo>
                      <a:pt x="24" y="408"/>
                    </a:lnTo>
                    <a:lnTo>
                      <a:pt x="19" y="429"/>
                    </a:lnTo>
                    <a:lnTo>
                      <a:pt x="15" y="436"/>
                    </a:lnTo>
                    <a:lnTo>
                      <a:pt x="11" y="444"/>
                    </a:lnTo>
                    <a:lnTo>
                      <a:pt x="4" y="450"/>
                    </a:lnTo>
                    <a:lnTo>
                      <a:pt x="2" y="451"/>
                    </a:lnTo>
                    <a:lnTo>
                      <a:pt x="6" y="451"/>
                    </a:lnTo>
                    <a:lnTo>
                      <a:pt x="43" y="448"/>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grpSp>
        <p:sp>
          <p:nvSpPr>
            <p:cNvPr id="56" name="Freeform 126">
              <a:extLst>
                <a:ext uri="{FF2B5EF4-FFF2-40B4-BE49-F238E27FC236}">
                  <a16:creationId xmlns:a16="http://schemas.microsoft.com/office/drawing/2014/main" id="{094960D7-B175-43A4-999E-73A688D2514C}"/>
                </a:ext>
              </a:extLst>
            </p:cNvPr>
            <p:cNvSpPr>
              <a:spLocks/>
            </p:cNvSpPr>
            <p:nvPr/>
          </p:nvSpPr>
          <p:spPr bwMode="auto">
            <a:xfrm>
              <a:off x="12260824" y="5775503"/>
              <a:ext cx="1555430" cy="921299"/>
            </a:xfrm>
            <a:custGeom>
              <a:avLst/>
              <a:gdLst>
                <a:gd name="T0" fmla="*/ 478 w 495"/>
                <a:gd name="T1" fmla="*/ 203 h 323"/>
                <a:gd name="T2" fmla="*/ 491 w 495"/>
                <a:gd name="T3" fmla="*/ 188 h 323"/>
                <a:gd name="T4" fmla="*/ 478 w 495"/>
                <a:gd name="T5" fmla="*/ 169 h 323"/>
                <a:gd name="T6" fmla="*/ 468 w 495"/>
                <a:gd name="T7" fmla="*/ 161 h 323"/>
                <a:gd name="T8" fmla="*/ 461 w 495"/>
                <a:gd name="T9" fmla="*/ 150 h 323"/>
                <a:gd name="T10" fmla="*/ 448 w 495"/>
                <a:gd name="T11" fmla="*/ 141 h 323"/>
                <a:gd name="T12" fmla="*/ 449 w 495"/>
                <a:gd name="T13" fmla="*/ 122 h 323"/>
                <a:gd name="T14" fmla="*/ 449 w 495"/>
                <a:gd name="T15" fmla="*/ 109 h 323"/>
                <a:gd name="T16" fmla="*/ 444 w 495"/>
                <a:gd name="T17" fmla="*/ 103 h 323"/>
                <a:gd name="T18" fmla="*/ 459 w 495"/>
                <a:gd name="T19" fmla="*/ 79 h 323"/>
                <a:gd name="T20" fmla="*/ 461 w 495"/>
                <a:gd name="T21" fmla="*/ 65 h 323"/>
                <a:gd name="T22" fmla="*/ 468 w 495"/>
                <a:gd name="T23" fmla="*/ 54 h 323"/>
                <a:gd name="T24" fmla="*/ 453 w 495"/>
                <a:gd name="T25" fmla="*/ 49 h 323"/>
                <a:gd name="T26" fmla="*/ 434 w 495"/>
                <a:gd name="T27" fmla="*/ 37 h 323"/>
                <a:gd name="T28" fmla="*/ 427 w 495"/>
                <a:gd name="T29" fmla="*/ 15 h 323"/>
                <a:gd name="T30" fmla="*/ 414 w 495"/>
                <a:gd name="T31" fmla="*/ 11 h 323"/>
                <a:gd name="T32" fmla="*/ 402 w 495"/>
                <a:gd name="T33" fmla="*/ 2 h 323"/>
                <a:gd name="T34" fmla="*/ 329 w 495"/>
                <a:gd name="T35" fmla="*/ 17 h 323"/>
                <a:gd name="T36" fmla="*/ 122 w 495"/>
                <a:gd name="T37" fmla="*/ 58 h 323"/>
                <a:gd name="T38" fmla="*/ 55 w 495"/>
                <a:gd name="T39" fmla="*/ 45 h 323"/>
                <a:gd name="T40" fmla="*/ 30 w 495"/>
                <a:gd name="T41" fmla="*/ 60 h 323"/>
                <a:gd name="T42" fmla="*/ 23 w 495"/>
                <a:gd name="T43" fmla="*/ 65 h 323"/>
                <a:gd name="T44" fmla="*/ 0 w 495"/>
                <a:gd name="T45" fmla="*/ 82 h 323"/>
                <a:gd name="T46" fmla="*/ 25 w 495"/>
                <a:gd name="T47" fmla="*/ 225 h 323"/>
                <a:gd name="T48" fmla="*/ 126 w 495"/>
                <a:gd name="T49" fmla="*/ 308 h 323"/>
                <a:gd name="T50" fmla="*/ 421 w 495"/>
                <a:gd name="T51" fmla="*/ 248 h 323"/>
                <a:gd name="T52" fmla="*/ 429 w 495"/>
                <a:gd name="T53" fmla="*/ 235 h 323"/>
                <a:gd name="T54" fmla="*/ 442 w 495"/>
                <a:gd name="T55" fmla="*/ 229 h 323"/>
                <a:gd name="T56" fmla="*/ 449 w 495"/>
                <a:gd name="T57" fmla="*/ 233 h 323"/>
                <a:gd name="T58" fmla="*/ 463 w 495"/>
                <a:gd name="T59" fmla="*/ 223 h 323"/>
                <a:gd name="T60" fmla="*/ 470 w 495"/>
                <a:gd name="T61" fmla="*/ 210 h 323"/>
                <a:gd name="T62" fmla="*/ 476 w 495"/>
                <a:gd name="T63" fmla="*/ 20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5" h="323">
                  <a:moveTo>
                    <a:pt x="476" y="203"/>
                  </a:moveTo>
                  <a:lnTo>
                    <a:pt x="478" y="203"/>
                  </a:lnTo>
                  <a:lnTo>
                    <a:pt x="483" y="195"/>
                  </a:lnTo>
                  <a:lnTo>
                    <a:pt x="491" y="188"/>
                  </a:lnTo>
                  <a:lnTo>
                    <a:pt x="495" y="182"/>
                  </a:lnTo>
                  <a:lnTo>
                    <a:pt x="478" y="169"/>
                  </a:lnTo>
                  <a:lnTo>
                    <a:pt x="472" y="163"/>
                  </a:lnTo>
                  <a:lnTo>
                    <a:pt x="468" y="161"/>
                  </a:lnTo>
                  <a:lnTo>
                    <a:pt x="461" y="158"/>
                  </a:lnTo>
                  <a:lnTo>
                    <a:pt x="461" y="150"/>
                  </a:lnTo>
                  <a:lnTo>
                    <a:pt x="453" y="148"/>
                  </a:lnTo>
                  <a:lnTo>
                    <a:pt x="448" y="141"/>
                  </a:lnTo>
                  <a:lnTo>
                    <a:pt x="444" y="129"/>
                  </a:lnTo>
                  <a:lnTo>
                    <a:pt x="449" y="122"/>
                  </a:lnTo>
                  <a:lnTo>
                    <a:pt x="451" y="116"/>
                  </a:lnTo>
                  <a:lnTo>
                    <a:pt x="449" y="109"/>
                  </a:lnTo>
                  <a:lnTo>
                    <a:pt x="446" y="107"/>
                  </a:lnTo>
                  <a:lnTo>
                    <a:pt x="444" y="103"/>
                  </a:lnTo>
                  <a:lnTo>
                    <a:pt x="449" y="96"/>
                  </a:lnTo>
                  <a:lnTo>
                    <a:pt x="459" y="79"/>
                  </a:lnTo>
                  <a:lnTo>
                    <a:pt x="459" y="71"/>
                  </a:lnTo>
                  <a:lnTo>
                    <a:pt x="461" y="65"/>
                  </a:lnTo>
                  <a:lnTo>
                    <a:pt x="468" y="56"/>
                  </a:lnTo>
                  <a:lnTo>
                    <a:pt x="468" y="54"/>
                  </a:lnTo>
                  <a:lnTo>
                    <a:pt x="461" y="50"/>
                  </a:lnTo>
                  <a:lnTo>
                    <a:pt x="453" y="49"/>
                  </a:lnTo>
                  <a:lnTo>
                    <a:pt x="440" y="45"/>
                  </a:lnTo>
                  <a:lnTo>
                    <a:pt x="434" y="37"/>
                  </a:lnTo>
                  <a:lnTo>
                    <a:pt x="433" y="30"/>
                  </a:lnTo>
                  <a:lnTo>
                    <a:pt x="427" y="15"/>
                  </a:lnTo>
                  <a:lnTo>
                    <a:pt x="419" y="9"/>
                  </a:lnTo>
                  <a:lnTo>
                    <a:pt x="414" y="11"/>
                  </a:lnTo>
                  <a:lnTo>
                    <a:pt x="410" y="3"/>
                  </a:lnTo>
                  <a:lnTo>
                    <a:pt x="402" y="2"/>
                  </a:lnTo>
                  <a:lnTo>
                    <a:pt x="402" y="0"/>
                  </a:lnTo>
                  <a:lnTo>
                    <a:pt x="329" y="17"/>
                  </a:lnTo>
                  <a:lnTo>
                    <a:pt x="220" y="39"/>
                  </a:lnTo>
                  <a:lnTo>
                    <a:pt x="122" y="58"/>
                  </a:lnTo>
                  <a:lnTo>
                    <a:pt x="58" y="69"/>
                  </a:lnTo>
                  <a:lnTo>
                    <a:pt x="55" y="45"/>
                  </a:lnTo>
                  <a:lnTo>
                    <a:pt x="53" y="43"/>
                  </a:lnTo>
                  <a:lnTo>
                    <a:pt x="30" y="60"/>
                  </a:lnTo>
                  <a:lnTo>
                    <a:pt x="30" y="58"/>
                  </a:lnTo>
                  <a:lnTo>
                    <a:pt x="23" y="65"/>
                  </a:lnTo>
                  <a:lnTo>
                    <a:pt x="10" y="77"/>
                  </a:lnTo>
                  <a:lnTo>
                    <a:pt x="0" y="82"/>
                  </a:lnTo>
                  <a:lnTo>
                    <a:pt x="0" y="86"/>
                  </a:lnTo>
                  <a:lnTo>
                    <a:pt x="25" y="225"/>
                  </a:lnTo>
                  <a:lnTo>
                    <a:pt x="42" y="323"/>
                  </a:lnTo>
                  <a:lnTo>
                    <a:pt x="126" y="308"/>
                  </a:lnTo>
                  <a:lnTo>
                    <a:pt x="265" y="282"/>
                  </a:lnTo>
                  <a:lnTo>
                    <a:pt x="421" y="248"/>
                  </a:lnTo>
                  <a:lnTo>
                    <a:pt x="425" y="242"/>
                  </a:lnTo>
                  <a:lnTo>
                    <a:pt x="429" y="235"/>
                  </a:lnTo>
                  <a:lnTo>
                    <a:pt x="434" y="231"/>
                  </a:lnTo>
                  <a:lnTo>
                    <a:pt x="442" y="229"/>
                  </a:lnTo>
                  <a:lnTo>
                    <a:pt x="448" y="231"/>
                  </a:lnTo>
                  <a:lnTo>
                    <a:pt x="449" y="233"/>
                  </a:lnTo>
                  <a:lnTo>
                    <a:pt x="455" y="225"/>
                  </a:lnTo>
                  <a:lnTo>
                    <a:pt x="463" y="223"/>
                  </a:lnTo>
                  <a:lnTo>
                    <a:pt x="470" y="218"/>
                  </a:lnTo>
                  <a:lnTo>
                    <a:pt x="470" y="210"/>
                  </a:lnTo>
                  <a:lnTo>
                    <a:pt x="474" y="205"/>
                  </a:lnTo>
                  <a:lnTo>
                    <a:pt x="476" y="205"/>
                  </a:lnTo>
                  <a:lnTo>
                    <a:pt x="476" y="203"/>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57" name="Freeform 130">
              <a:extLst>
                <a:ext uri="{FF2B5EF4-FFF2-40B4-BE49-F238E27FC236}">
                  <a16:creationId xmlns:a16="http://schemas.microsoft.com/office/drawing/2014/main" id="{F54BF6D9-B25A-4148-89BC-F91C75AFD822}"/>
                </a:ext>
              </a:extLst>
            </p:cNvPr>
            <p:cNvSpPr>
              <a:spLocks/>
            </p:cNvSpPr>
            <p:nvPr/>
          </p:nvSpPr>
          <p:spPr bwMode="auto">
            <a:xfrm>
              <a:off x="13583722" y="6428683"/>
              <a:ext cx="289088" cy="433552"/>
            </a:xfrm>
            <a:custGeom>
              <a:avLst/>
              <a:gdLst>
                <a:gd name="T0" fmla="*/ 21 w 92"/>
                <a:gd name="T1" fmla="*/ 0 h 152"/>
                <a:gd name="T2" fmla="*/ 13 w 92"/>
                <a:gd name="T3" fmla="*/ 2 h 152"/>
                <a:gd name="T4" fmla="*/ 8 w 92"/>
                <a:gd name="T5" fmla="*/ 6 h 152"/>
                <a:gd name="T6" fmla="*/ 4 w 92"/>
                <a:gd name="T7" fmla="*/ 13 h 152"/>
                <a:gd name="T8" fmla="*/ 0 w 92"/>
                <a:gd name="T9" fmla="*/ 19 h 152"/>
                <a:gd name="T10" fmla="*/ 23 w 92"/>
                <a:gd name="T11" fmla="*/ 98 h 152"/>
                <a:gd name="T12" fmla="*/ 34 w 92"/>
                <a:gd name="T13" fmla="*/ 145 h 152"/>
                <a:gd name="T14" fmla="*/ 40 w 92"/>
                <a:gd name="T15" fmla="*/ 152 h 152"/>
                <a:gd name="T16" fmla="*/ 89 w 92"/>
                <a:gd name="T17" fmla="*/ 141 h 152"/>
                <a:gd name="T18" fmla="*/ 90 w 92"/>
                <a:gd name="T19" fmla="*/ 139 h 152"/>
                <a:gd name="T20" fmla="*/ 92 w 92"/>
                <a:gd name="T21" fmla="*/ 139 h 152"/>
                <a:gd name="T22" fmla="*/ 87 w 92"/>
                <a:gd name="T23" fmla="*/ 126 h 152"/>
                <a:gd name="T24" fmla="*/ 79 w 92"/>
                <a:gd name="T25" fmla="*/ 128 h 152"/>
                <a:gd name="T26" fmla="*/ 77 w 92"/>
                <a:gd name="T27" fmla="*/ 130 h 152"/>
                <a:gd name="T28" fmla="*/ 83 w 92"/>
                <a:gd name="T29" fmla="*/ 122 h 152"/>
                <a:gd name="T30" fmla="*/ 79 w 92"/>
                <a:gd name="T31" fmla="*/ 120 h 152"/>
                <a:gd name="T32" fmla="*/ 79 w 92"/>
                <a:gd name="T33" fmla="*/ 115 h 152"/>
                <a:gd name="T34" fmla="*/ 81 w 92"/>
                <a:gd name="T35" fmla="*/ 107 h 152"/>
                <a:gd name="T36" fmla="*/ 79 w 92"/>
                <a:gd name="T37" fmla="*/ 103 h 152"/>
                <a:gd name="T38" fmla="*/ 72 w 92"/>
                <a:gd name="T39" fmla="*/ 105 h 152"/>
                <a:gd name="T40" fmla="*/ 59 w 92"/>
                <a:gd name="T41" fmla="*/ 94 h 152"/>
                <a:gd name="T42" fmla="*/ 57 w 92"/>
                <a:gd name="T43" fmla="*/ 86 h 152"/>
                <a:gd name="T44" fmla="*/ 49 w 92"/>
                <a:gd name="T45" fmla="*/ 81 h 152"/>
                <a:gd name="T46" fmla="*/ 45 w 92"/>
                <a:gd name="T47" fmla="*/ 71 h 152"/>
                <a:gd name="T48" fmla="*/ 43 w 92"/>
                <a:gd name="T49" fmla="*/ 64 h 152"/>
                <a:gd name="T50" fmla="*/ 40 w 92"/>
                <a:gd name="T51" fmla="*/ 56 h 152"/>
                <a:gd name="T52" fmla="*/ 32 w 92"/>
                <a:gd name="T53" fmla="*/ 51 h 152"/>
                <a:gd name="T54" fmla="*/ 27 w 92"/>
                <a:gd name="T55" fmla="*/ 45 h 152"/>
                <a:gd name="T56" fmla="*/ 23 w 92"/>
                <a:gd name="T57" fmla="*/ 38 h 152"/>
                <a:gd name="T58" fmla="*/ 23 w 92"/>
                <a:gd name="T59" fmla="*/ 32 h 152"/>
                <a:gd name="T60" fmla="*/ 19 w 92"/>
                <a:gd name="T61" fmla="*/ 24 h 152"/>
                <a:gd name="T62" fmla="*/ 21 w 92"/>
                <a:gd name="T63" fmla="*/ 21 h 152"/>
                <a:gd name="T64" fmla="*/ 25 w 92"/>
                <a:gd name="T65" fmla="*/ 13 h 152"/>
                <a:gd name="T66" fmla="*/ 25 w 92"/>
                <a:gd name="T67" fmla="*/ 6 h 152"/>
                <a:gd name="T68" fmla="*/ 28 w 92"/>
                <a:gd name="T69" fmla="*/ 4 h 152"/>
                <a:gd name="T70" fmla="*/ 27 w 92"/>
                <a:gd name="T71" fmla="*/ 2 h 152"/>
                <a:gd name="T72" fmla="*/ 21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21" y="0"/>
                  </a:moveTo>
                  <a:lnTo>
                    <a:pt x="13" y="2"/>
                  </a:lnTo>
                  <a:lnTo>
                    <a:pt x="8" y="6"/>
                  </a:lnTo>
                  <a:lnTo>
                    <a:pt x="4" y="13"/>
                  </a:lnTo>
                  <a:lnTo>
                    <a:pt x="0" y="19"/>
                  </a:lnTo>
                  <a:lnTo>
                    <a:pt x="23" y="98"/>
                  </a:lnTo>
                  <a:lnTo>
                    <a:pt x="34" y="145"/>
                  </a:lnTo>
                  <a:lnTo>
                    <a:pt x="40" y="152"/>
                  </a:lnTo>
                  <a:lnTo>
                    <a:pt x="89" y="141"/>
                  </a:lnTo>
                  <a:lnTo>
                    <a:pt x="90" y="139"/>
                  </a:lnTo>
                  <a:lnTo>
                    <a:pt x="92" y="139"/>
                  </a:lnTo>
                  <a:lnTo>
                    <a:pt x="87" y="126"/>
                  </a:lnTo>
                  <a:lnTo>
                    <a:pt x="79" y="128"/>
                  </a:lnTo>
                  <a:lnTo>
                    <a:pt x="77" y="130"/>
                  </a:lnTo>
                  <a:lnTo>
                    <a:pt x="83" y="122"/>
                  </a:lnTo>
                  <a:lnTo>
                    <a:pt x="79" y="120"/>
                  </a:lnTo>
                  <a:lnTo>
                    <a:pt x="79" y="115"/>
                  </a:lnTo>
                  <a:lnTo>
                    <a:pt x="81" y="107"/>
                  </a:lnTo>
                  <a:lnTo>
                    <a:pt x="79" y="103"/>
                  </a:lnTo>
                  <a:lnTo>
                    <a:pt x="72" y="105"/>
                  </a:lnTo>
                  <a:lnTo>
                    <a:pt x="59" y="94"/>
                  </a:lnTo>
                  <a:lnTo>
                    <a:pt x="57" y="86"/>
                  </a:lnTo>
                  <a:lnTo>
                    <a:pt x="49" y="81"/>
                  </a:lnTo>
                  <a:lnTo>
                    <a:pt x="45" y="71"/>
                  </a:lnTo>
                  <a:lnTo>
                    <a:pt x="43" y="64"/>
                  </a:lnTo>
                  <a:lnTo>
                    <a:pt x="40" y="56"/>
                  </a:lnTo>
                  <a:lnTo>
                    <a:pt x="32" y="51"/>
                  </a:lnTo>
                  <a:lnTo>
                    <a:pt x="27" y="45"/>
                  </a:lnTo>
                  <a:lnTo>
                    <a:pt x="23" y="38"/>
                  </a:lnTo>
                  <a:lnTo>
                    <a:pt x="23" y="32"/>
                  </a:lnTo>
                  <a:lnTo>
                    <a:pt x="19" y="24"/>
                  </a:lnTo>
                  <a:lnTo>
                    <a:pt x="21" y="21"/>
                  </a:lnTo>
                  <a:lnTo>
                    <a:pt x="25" y="13"/>
                  </a:lnTo>
                  <a:lnTo>
                    <a:pt x="25" y="6"/>
                  </a:lnTo>
                  <a:lnTo>
                    <a:pt x="28" y="4"/>
                  </a:lnTo>
                  <a:lnTo>
                    <a:pt x="27" y="2"/>
                  </a:lnTo>
                  <a:lnTo>
                    <a:pt x="21" y="0"/>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59" name="Freeform 133">
              <a:extLst>
                <a:ext uri="{FF2B5EF4-FFF2-40B4-BE49-F238E27FC236}">
                  <a16:creationId xmlns:a16="http://schemas.microsoft.com/office/drawing/2014/main" id="{C3710434-B2BB-43F7-9443-B0C3BF64BBD0}"/>
                </a:ext>
              </a:extLst>
            </p:cNvPr>
            <p:cNvSpPr>
              <a:spLocks/>
            </p:cNvSpPr>
            <p:nvPr/>
          </p:nvSpPr>
          <p:spPr bwMode="auto">
            <a:xfrm>
              <a:off x="13762834" y="4668801"/>
              <a:ext cx="449347" cy="767275"/>
            </a:xfrm>
            <a:custGeom>
              <a:avLst/>
              <a:gdLst>
                <a:gd name="T0" fmla="*/ 2 w 143"/>
                <a:gd name="T1" fmla="*/ 44 h 269"/>
                <a:gd name="T2" fmla="*/ 2 w 143"/>
                <a:gd name="T3" fmla="*/ 51 h 269"/>
                <a:gd name="T4" fmla="*/ 7 w 143"/>
                <a:gd name="T5" fmla="*/ 59 h 269"/>
                <a:gd name="T6" fmla="*/ 7 w 143"/>
                <a:gd name="T7" fmla="*/ 76 h 269"/>
                <a:gd name="T8" fmla="*/ 9 w 143"/>
                <a:gd name="T9" fmla="*/ 83 h 269"/>
                <a:gd name="T10" fmla="*/ 17 w 143"/>
                <a:gd name="T11" fmla="*/ 89 h 269"/>
                <a:gd name="T12" fmla="*/ 18 w 143"/>
                <a:gd name="T13" fmla="*/ 96 h 269"/>
                <a:gd name="T14" fmla="*/ 18 w 143"/>
                <a:gd name="T15" fmla="*/ 102 h 269"/>
                <a:gd name="T16" fmla="*/ 20 w 143"/>
                <a:gd name="T17" fmla="*/ 109 h 269"/>
                <a:gd name="T18" fmla="*/ 20 w 143"/>
                <a:gd name="T19" fmla="*/ 117 h 269"/>
                <a:gd name="T20" fmla="*/ 18 w 143"/>
                <a:gd name="T21" fmla="*/ 121 h 269"/>
                <a:gd name="T22" fmla="*/ 18 w 143"/>
                <a:gd name="T23" fmla="*/ 134 h 269"/>
                <a:gd name="T24" fmla="*/ 22 w 143"/>
                <a:gd name="T25" fmla="*/ 147 h 269"/>
                <a:gd name="T26" fmla="*/ 28 w 143"/>
                <a:gd name="T27" fmla="*/ 155 h 269"/>
                <a:gd name="T28" fmla="*/ 32 w 143"/>
                <a:gd name="T29" fmla="*/ 168 h 269"/>
                <a:gd name="T30" fmla="*/ 30 w 143"/>
                <a:gd name="T31" fmla="*/ 181 h 269"/>
                <a:gd name="T32" fmla="*/ 33 w 143"/>
                <a:gd name="T33" fmla="*/ 188 h 269"/>
                <a:gd name="T34" fmla="*/ 35 w 143"/>
                <a:gd name="T35" fmla="*/ 179 h 269"/>
                <a:gd name="T36" fmla="*/ 47 w 143"/>
                <a:gd name="T37" fmla="*/ 188 h 269"/>
                <a:gd name="T38" fmla="*/ 62 w 143"/>
                <a:gd name="T39" fmla="*/ 258 h 269"/>
                <a:gd name="T40" fmla="*/ 62 w 143"/>
                <a:gd name="T41" fmla="*/ 264 h 269"/>
                <a:gd name="T42" fmla="*/ 65 w 143"/>
                <a:gd name="T43" fmla="*/ 269 h 269"/>
                <a:gd name="T44" fmla="*/ 126 w 143"/>
                <a:gd name="T45" fmla="*/ 258 h 269"/>
                <a:gd name="T46" fmla="*/ 120 w 143"/>
                <a:gd name="T47" fmla="*/ 250 h 269"/>
                <a:gd name="T48" fmla="*/ 116 w 143"/>
                <a:gd name="T49" fmla="*/ 243 h 269"/>
                <a:gd name="T50" fmla="*/ 116 w 143"/>
                <a:gd name="T51" fmla="*/ 235 h 269"/>
                <a:gd name="T52" fmla="*/ 120 w 143"/>
                <a:gd name="T53" fmla="*/ 228 h 269"/>
                <a:gd name="T54" fmla="*/ 114 w 143"/>
                <a:gd name="T55" fmla="*/ 207 h 269"/>
                <a:gd name="T56" fmla="*/ 114 w 143"/>
                <a:gd name="T57" fmla="*/ 194 h 269"/>
                <a:gd name="T58" fmla="*/ 109 w 143"/>
                <a:gd name="T59" fmla="*/ 170 h 269"/>
                <a:gd name="T60" fmla="*/ 112 w 143"/>
                <a:gd name="T61" fmla="*/ 164 h 269"/>
                <a:gd name="T62" fmla="*/ 111 w 143"/>
                <a:gd name="T63" fmla="*/ 153 h 269"/>
                <a:gd name="T64" fmla="*/ 114 w 143"/>
                <a:gd name="T65" fmla="*/ 145 h 269"/>
                <a:gd name="T66" fmla="*/ 116 w 143"/>
                <a:gd name="T67" fmla="*/ 139 h 269"/>
                <a:gd name="T68" fmla="*/ 116 w 143"/>
                <a:gd name="T69" fmla="*/ 132 h 269"/>
                <a:gd name="T70" fmla="*/ 120 w 143"/>
                <a:gd name="T71" fmla="*/ 124 h 269"/>
                <a:gd name="T72" fmla="*/ 118 w 143"/>
                <a:gd name="T73" fmla="*/ 117 h 269"/>
                <a:gd name="T74" fmla="*/ 120 w 143"/>
                <a:gd name="T75" fmla="*/ 106 h 269"/>
                <a:gd name="T76" fmla="*/ 116 w 143"/>
                <a:gd name="T77" fmla="*/ 91 h 269"/>
                <a:gd name="T78" fmla="*/ 116 w 143"/>
                <a:gd name="T79" fmla="*/ 85 h 269"/>
                <a:gd name="T80" fmla="*/ 122 w 143"/>
                <a:gd name="T81" fmla="*/ 77 h 269"/>
                <a:gd name="T82" fmla="*/ 126 w 143"/>
                <a:gd name="T83" fmla="*/ 77 h 269"/>
                <a:gd name="T84" fmla="*/ 137 w 143"/>
                <a:gd name="T85" fmla="*/ 64 h 269"/>
                <a:gd name="T86" fmla="*/ 143 w 143"/>
                <a:gd name="T87" fmla="*/ 53 h 269"/>
                <a:gd name="T88" fmla="*/ 143 w 143"/>
                <a:gd name="T89" fmla="*/ 47 h 269"/>
                <a:gd name="T90" fmla="*/ 141 w 143"/>
                <a:gd name="T91" fmla="*/ 40 h 269"/>
                <a:gd name="T92" fmla="*/ 135 w 143"/>
                <a:gd name="T93" fmla="*/ 34 h 269"/>
                <a:gd name="T94" fmla="*/ 133 w 143"/>
                <a:gd name="T95" fmla="*/ 27 h 269"/>
                <a:gd name="T96" fmla="*/ 137 w 143"/>
                <a:gd name="T97" fmla="*/ 14 h 269"/>
                <a:gd name="T98" fmla="*/ 133 w 143"/>
                <a:gd name="T99" fmla="*/ 2 h 269"/>
                <a:gd name="T100" fmla="*/ 135 w 143"/>
                <a:gd name="T101" fmla="*/ 0 h 269"/>
                <a:gd name="T102" fmla="*/ 26 w 143"/>
                <a:gd name="T103" fmla="*/ 29 h 269"/>
                <a:gd name="T104" fmla="*/ 0 w 143"/>
                <a:gd name="T105" fmla="*/ 36 h 269"/>
                <a:gd name="T106" fmla="*/ 0 w 143"/>
                <a:gd name="T107" fmla="*/ 40 h 269"/>
                <a:gd name="T108" fmla="*/ 2 w 143"/>
                <a:gd name="T109" fmla="*/ 4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269">
                  <a:moveTo>
                    <a:pt x="2" y="44"/>
                  </a:moveTo>
                  <a:lnTo>
                    <a:pt x="2" y="51"/>
                  </a:lnTo>
                  <a:lnTo>
                    <a:pt x="7" y="59"/>
                  </a:lnTo>
                  <a:lnTo>
                    <a:pt x="7" y="76"/>
                  </a:lnTo>
                  <a:lnTo>
                    <a:pt x="9" y="83"/>
                  </a:lnTo>
                  <a:lnTo>
                    <a:pt x="17" y="89"/>
                  </a:lnTo>
                  <a:lnTo>
                    <a:pt x="18" y="96"/>
                  </a:lnTo>
                  <a:lnTo>
                    <a:pt x="18" y="102"/>
                  </a:lnTo>
                  <a:lnTo>
                    <a:pt x="20" y="109"/>
                  </a:lnTo>
                  <a:lnTo>
                    <a:pt x="20" y="117"/>
                  </a:lnTo>
                  <a:lnTo>
                    <a:pt x="18" y="121"/>
                  </a:lnTo>
                  <a:lnTo>
                    <a:pt x="18" y="134"/>
                  </a:lnTo>
                  <a:lnTo>
                    <a:pt x="22" y="147"/>
                  </a:lnTo>
                  <a:lnTo>
                    <a:pt x="28" y="155"/>
                  </a:lnTo>
                  <a:lnTo>
                    <a:pt x="32" y="168"/>
                  </a:lnTo>
                  <a:lnTo>
                    <a:pt x="30" y="181"/>
                  </a:lnTo>
                  <a:lnTo>
                    <a:pt x="33" y="188"/>
                  </a:lnTo>
                  <a:lnTo>
                    <a:pt x="35" y="179"/>
                  </a:lnTo>
                  <a:lnTo>
                    <a:pt x="47" y="188"/>
                  </a:lnTo>
                  <a:lnTo>
                    <a:pt x="62" y="258"/>
                  </a:lnTo>
                  <a:lnTo>
                    <a:pt x="62" y="264"/>
                  </a:lnTo>
                  <a:lnTo>
                    <a:pt x="65" y="269"/>
                  </a:lnTo>
                  <a:lnTo>
                    <a:pt x="126" y="258"/>
                  </a:lnTo>
                  <a:lnTo>
                    <a:pt x="120" y="250"/>
                  </a:lnTo>
                  <a:lnTo>
                    <a:pt x="116" y="243"/>
                  </a:lnTo>
                  <a:lnTo>
                    <a:pt x="116" y="235"/>
                  </a:lnTo>
                  <a:lnTo>
                    <a:pt x="120" y="228"/>
                  </a:lnTo>
                  <a:lnTo>
                    <a:pt x="114" y="207"/>
                  </a:lnTo>
                  <a:lnTo>
                    <a:pt x="114" y="194"/>
                  </a:lnTo>
                  <a:lnTo>
                    <a:pt x="109" y="170"/>
                  </a:lnTo>
                  <a:lnTo>
                    <a:pt x="112" y="164"/>
                  </a:lnTo>
                  <a:lnTo>
                    <a:pt x="111" y="153"/>
                  </a:lnTo>
                  <a:lnTo>
                    <a:pt x="114" y="145"/>
                  </a:lnTo>
                  <a:lnTo>
                    <a:pt x="116" y="139"/>
                  </a:lnTo>
                  <a:lnTo>
                    <a:pt x="116" y="132"/>
                  </a:lnTo>
                  <a:lnTo>
                    <a:pt x="120" y="124"/>
                  </a:lnTo>
                  <a:lnTo>
                    <a:pt x="118" y="117"/>
                  </a:lnTo>
                  <a:lnTo>
                    <a:pt x="120" y="106"/>
                  </a:lnTo>
                  <a:lnTo>
                    <a:pt x="116" y="91"/>
                  </a:lnTo>
                  <a:lnTo>
                    <a:pt x="116" y="85"/>
                  </a:lnTo>
                  <a:lnTo>
                    <a:pt x="122" y="77"/>
                  </a:lnTo>
                  <a:lnTo>
                    <a:pt x="126" y="77"/>
                  </a:lnTo>
                  <a:lnTo>
                    <a:pt x="137" y="64"/>
                  </a:lnTo>
                  <a:lnTo>
                    <a:pt x="143" y="53"/>
                  </a:lnTo>
                  <a:lnTo>
                    <a:pt x="143" y="47"/>
                  </a:lnTo>
                  <a:lnTo>
                    <a:pt x="141" y="40"/>
                  </a:lnTo>
                  <a:lnTo>
                    <a:pt x="135" y="34"/>
                  </a:lnTo>
                  <a:lnTo>
                    <a:pt x="133" y="27"/>
                  </a:lnTo>
                  <a:lnTo>
                    <a:pt x="137" y="14"/>
                  </a:lnTo>
                  <a:lnTo>
                    <a:pt x="133" y="2"/>
                  </a:lnTo>
                  <a:lnTo>
                    <a:pt x="135" y="0"/>
                  </a:lnTo>
                  <a:lnTo>
                    <a:pt x="26" y="29"/>
                  </a:lnTo>
                  <a:lnTo>
                    <a:pt x="0" y="36"/>
                  </a:lnTo>
                  <a:lnTo>
                    <a:pt x="0" y="40"/>
                  </a:lnTo>
                  <a:lnTo>
                    <a:pt x="2" y="44"/>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grpSp>
          <p:nvGrpSpPr>
            <p:cNvPr id="61" name="Group 60">
              <a:extLst>
                <a:ext uri="{FF2B5EF4-FFF2-40B4-BE49-F238E27FC236}">
                  <a16:creationId xmlns:a16="http://schemas.microsoft.com/office/drawing/2014/main" id="{11D6E99F-324C-4462-A182-FD3614EB6F17}"/>
                </a:ext>
              </a:extLst>
            </p:cNvPr>
            <p:cNvGrpSpPr/>
            <p:nvPr/>
          </p:nvGrpSpPr>
          <p:grpSpPr>
            <a:xfrm>
              <a:off x="12656751" y="6482878"/>
              <a:ext cx="1209779" cy="536238"/>
              <a:chOff x="4508320" y="2295180"/>
              <a:chExt cx="369866" cy="163944"/>
            </a:xfrm>
            <a:grpFill/>
            <a:effectLst/>
          </p:grpSpPr>
          <p:sp>
            <p:nvSpPr>
              <p:cNvPr id="109" name="Freeform 127">
                <a:extLst>
                  <a:ext uri="{FF2B5EF4-FFF2-40B4-BE49-F238E27FC236}">
                    <a16:creationId xmlns:a16="http://schemas.microsoft.com/office/drawing/2014/main" id="{2EE919FC-09AB-4BA7-8B18-2CFAD2BBC7B0}"/>
                  </a:ext>
                </a:extLst>
              </p:cNvPr>
              <p:cNvSpPr>
                <a:spLocks/>
              </p:cNvSpPr>
              <p:nvPr/>
            </p:nvSpPr>
            <p:spPr bwMode="auto">
              <a:xfrm>
                <a:off x="4508320" y="2295180"/>
                <a:ext cx="369866" cy="163944"/>
              </a:xfrm>
              <a:custGeom>
                <a:avLst/>
                <a:gdLst>
                  <a:gd name="T0" fmla="*/ 295 w 385"/>
                  <a:gd name="T1" fmla="*/ 0 h 188"/>
                  <a:gd name="T2" fmla="*/ 10 w 385"/>
                  <a:gd name="T3" fmla="*/ 116 h 188"/>
                  <a:gd name="T4" fmla="*/ 25 w 385"/>
                  <a:gd name="T5" fmla="*/ 96 h 188"/>
                  <a:gd name="T6" fmla="*/ 40 w 385"/>
                  <a:gd name="T7" fmla="*/ 79 h 188"/>
                  <a:gd name="T8" fmla="*/ 57 w 385"/>
                  <a:gd name="T9" fmla="*/ 60 h 188"/>
                  <a:gd name="T10" fmla="*/ 73 w 385"/>
                  <a:gd name="T11" fmla="*/ 67 h 188"/>
                  <a:gd name="T12" fmla="*/ 90 w 385"/>
                  <a:gd name="T13" fmla="*/ 52 h 188"/>
                  <a:gd name="T14" fmla="*/ 107 w 385"/>
                  <a:gd name="T15" fmla="*/ 43 h 188"/>
                  <a:gd name="T16" fmla="*/ 135 w 385"/>
                  <a:gd name="T17" fmla="*/ 49 h 188"/>
                  <a:gd name="T18" fmla="*/ 139 w 385"/>
                  <a:gd name="T19" fmla="*/ 58 h 188"/>
                  <a:gd name="T20" fmla="*/ 149 w 385"/>
                  <a:gd name="T21" fmla="*/ 75 h 188"/>
                  <a:gd name="T22" fmla="*/ 173 w 385"/>
                  <a:gd name="T23" fmla="*/ 86 h 188"/>
                  <a:gd name="T24" fmla="*/ 188 w 385"/>
                  <a:gd name="T25" fmla="*/ 98 h 188"/>
                  <a:gd name="T26" fmla="*/ 207 w 385"/>
                  <a:gd name="T27" fmla="*/ 105 h 188"/>
                  <a:gd name="T28" fmla="*/ 222 w 385"/>
                  <a:gd name="T29" fmla="*/ 113 h 188"/>
                  <a:gd name="T30" fmla="*/ 214 w 385"/>
                  <a:gd name="T31" fmla="*/ 133 h 188"/>
                  <a:gd name="T32" fmla="*/ 207 w 385"/>
                  <a:gd name="T33" fmla="*/ 148 h 188"/>
                  <a:gd name="T34" fmla="*/ 213 w 385"/>
                  <a:gd name="T35" fmla="*/ 169 h 188"/>
                  <a:gd name="T36" fmla="*/ 226 w 385"/>
                  <a:gd name="T37" fmla="*/ 154 h 188"/>
                  <a:gd name="T38" fmla="*/ 243 w 385"/>
                  <a:gd name="T39" fmla="*/ 173 h 188"/>
                  <a:gd name="T40" fmla="*/ 246 w 385"/>
                  <a:gd name="T41" fmla="*/ 169 h 188"/>
                  <a:gd name="T42" fmla="*/ 267 w 385"/>
                  <a:gd name="T43" fmla="*/ 173 h 188"/>
                  <a:gd name="T44" fmla="*/ 282 w 385"/>
                  <a:gd name="T45" fmla="*/ 178 h 188"/>
                  <a:gd name="T46" fmla="*/ 282 w 385"/>
                  <a:gd name="T47" fmla="*/ 165 h 188"/>
                  <a:gd name="T48" fmla="*/ 258 w 385"/>
                  <a:gd name="T49" fmla="*/ 150 h 188"/>
                  <a:gd name="T50" fmla="*/ 248 w 385"/>
                  <a:gd name="T51" fmla="*/ 126 h 188"/>
                  <a:gd name="T52" fmla="*/ 265 w 385"/>
                  <a:gd name="T53" fmla="*/ 152 h 188"/>
                  <a:gd name="T54" fmla="*/ 278 w 385"/>
                  <a:gd name="T55" fmla="*/ 152 h 188"/>
                  <a:gd name="T56" fmla="*/ 258 w 385"/>
                  <a:gd name="T57" fmla="*/ 116 h 188"/>
                  <a:gd name="T58" fmla="*/ 258 w 385"/>
                  <a:gd name="T59" fmla="*/ 90 h 188"/>
                  <a:gd name="T60" fmla="*/ 261 w 385"/>
                  <a:gd name="T61" fmla="*/ 86 h 188"/>
                  <a:gd name="T62" fmla="*/ 258 w 385"/>
                  <a:gd name="T63" fmla="*/ 75 h 188"/>
                  <a:gd name="T64" fmla="*/ 252 w 385"/>
                  <a:gd name="T65" fmla="*/ 64 h 188"/>
                  <a:gd name="T66" fmla="*/ 258 w 385"/>
                  <a:gd name="T67" fmla="*/ 60 h 188"/>
                  <a:gd name="T68" fmla="*/ 260 w 385"/>
                  <a:gd name="T69" fmla="*/ 43 h 188"/>
                  <a:gd name="T70" fmla="*/ 267 w 385"/>
                  <a:gd name="T71" fmla="*/ 36 h 188"/>
                  <a:gd name="T72" fmla="*/ 280 w 385"/>
                  <a:gd name="T73" fmla="*/ 34 h 188"/>
                  <a:gd name="T74" fmla="*/ 282 w 385"/>
                  <a:gd name="T75" fmla="*/ 20 h 188"/>
                  <a:gd name="T76" fmla="*/ 291 w 385"/>
                  <a:gd name="T77" fmla="*/ 20 h 188"/>
                  <a:gd name="T78" fmla="*/ 293 w 385"/>
                  <a:gd name="T79" fmla="*/ 37 h 188"/>
                  <a:gd name="T80" fmla="*/ 275 w 385"/>
                  <a:gd name="T81" fmla="*/ 49 h 188"/>
                  <a:gd name="T82" fmla="*/ 278 w 385"/>
                  <a:gd name="T83" fmla="*/ 71 h 188"/>
                  <a:gd name="T84" fmla="*/ 282 w 385"/>
                  <a:gd name="T85" fmla="*/ 81 h 188"/>
                  <a:gd name="T86" fmla="*/ 269 w 385"/>
                  <a:gd name="T87" fmla="*/ 101 h 188"/>
                  <a:gd name="T88" fmla="*/ 278 w 385"/>
                  <a:gd name="T89" fmla="*/ 88 h 188"/>
                  <a:gd name="T90" fmla="*/ 286 w 385"/>
                  <a:gd name="T91" fmla="*/ 101 h 188"/>
                  <a:gd name="T92" fmla="*/ 276 w 385"/>
                  <a:gd name="T93" fmla="*/ 105 h 188"/>
                  <a:gd name="T94" fmla="*/ 278 w 385"/>
                  <a:gd name="T95" fmla="*/ 113 h 188"/>
                  <a:gd name="T96" fmla="*/ 291 w 385"/>
                  <a:gd name="T97" fmla="*/ 120 h 188"/>
                  <a:gd name="T98" fmla="*/ 303 w 385"/>
                  <a:gd name="T99" fmla="*/ 126 h 188"/>
                  <a:gd name="T100" fmla="*/ 291 w 385"/>
                  <a:gd name="T101" fmla="*/ 128 h 188"/>
                  <a:gd name="T102" fmla="*/ 293 w 385"/>
                  <a:gd name="T103" fmla="*/ 156 h 188"/>
                  <a:gd name="T104" fmla="*/ 305 w 385"/>
                  <a:gd name="T105" fmla="*/ 158 h 188"/>
                  <a:gd name="T106" fmla="*/ 312 w 385"/>
                  <a:gd name="T107" fmla="*/ 146 h 188"/>
                  <a:gd name="T108" fmla="*/ 322 w 385"/>
                  <a:gd name="T109" fmla="*/ 143 h 188"/>
                  <a:gd name="T110" fmla="*/ 320 w 385"/>
                  <a:gd name="T111" fmla="*/ 165 h 188"/>
                  <a:gd name="T112" fmla="*/ 331 w 385"/>
                  <a:gd name="T113" fmla="*/ 173 h 188"/>
                  <a:gd name="T114" fmla="*/ 329 w 385"/>
                  <a:gd name="T115" fmla="*/ 184 h 188"/>
                  <a:gd name="T116" fmla="*/ 350 w 385"/>
                  <a:gd name="T117" fmla="*/ 184 h 188"/>
                  <a:gd name="T118" fmla="*/ 370 w 385"/>
                  <a:gd name="T119" fmla="*/ 165 h 188"/>
                  <a:gd name="T120" fmla="*/ 382 w 385"/>
                  <a:gd name="T121" fmla="*/ 146 h 188"/>
                  <a:gd name="T122" fmla="*/ 382 w 385"/>
                  <a:gd name="T123" fmla="*/ 124 h 188"/>
                  <a:gd name="T124" fmla="*/ 329 w 385"/>
                  <a:gd name="T125" fmla="*/ 12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 h="188">
                    <a:moveTo>
                      <a:pt x="329" y="126"/>
                    </a:moveTo>
                    <a:lnTo>
                      <a:pt x="318" y="79"/>
                    </a:lnTo>
                    <a:lnTo>
                      <a:pt x="295" y="0"/>
                    </a:lnTo>
                    <a:lnTo>
                      <a:pt x="139" y="34"/>
                    </a:lnTo>
                    <a:lnTo>
                      <a:pt x="0" y="60"/>
                    </a:lnTo>
                    <a:lnTo>
                      <a:pt x="10" y="116"/>
                    </a:lnTo>
                    <a:lnTo>
                      <a:pt x="15" y="109"/>
                    </a:lnTo>
                    <a:lnTo>
                      <a:pt x="21" y="103"/>
                    </a:lnTo>
                    <a:lnTo>
                      <a:pt x="25" y="96"/>
                    </a:lnTo>
                    <a:lnTo>
                      <a:pt x="32" y="88"/>
                    </a:lnTo>
                    <a:lnTo>
                      <a:pt x="34" y="83"/>
                    </a:lnTo>
                    <a:lnTo>
                      <a:pt x="40" y="79"/>
                    </a:lnTo>
                    <a:lnTo>
                      <a:pt x="47" y="81"/>
                    </a:lnTo>
                    <a:lnTo>
                      <a:pt x="57" y="67"/>
                    </a:lnTo>
                    <a:lnTo>
                      <a:pt x="57" y="60"/>
                    </a:lnTo>
                    <a:lnTo>
                      <a:pt x="58" y="60"/>
                    </a:lnTo>
                    <a:lnTo>
                      <a:pt x="66" y="66"/>
                    </a:lnTo>
                    <a:lnTo>
                      <a:pt x="73" y="67"/>
                    </a:lnTo>
                    <a:lnTo>
                      <a:pt x="83" y="66"/>
                    </a:lnTo>
                    <a:lnTo>
                      <a:pt x="85" y="60"/>
                    </a:lnTo>
                    <a:lnTo>
                      <a:pt x="90" y="52"/>
                    </a:lnTo>
                    <a:lnTo>
                      <a:pt x="98" y="52"/>
                    </a:lnTo>
                    <a:lnTo>
                      <a:pt x="102" y="45"/>
                    </a:lnTo>
                    <a:lnTo>
                      <a:pt x="107" y="43"/>
                    </a:lnTo>
                    <a:lnTo>
                      <a:pt x="115" y="45"/>
                    </a:lnTo>
                    <a:lnTo>
                      <a:pt x="120" y="51"/>
                    </a:lnTo>
                    <a:lnTo>
                      <a:pt x="135" y="49"/>
                    </a:lnTo>
                    <a:lnTo>
                      <a:pt x="135" y="49"/>
                    </a:lnTo>
                    <a:lnTo>
                      <a:pt x="134" y="56"/>
                    </a:lnTo>
                    <a:lnTo>
                      <a:pt x="139" y="58"/>
                    </a:lnTo>
                    <a:lnTo>
                      <a:pt x="141" y="66"/>
                    </a:lnTo>
                    <a:lnTo>
                      <a:pt x="147" y="71"/>
                    </a:lnTo>
                    <a:lnTo>
                      <a:pt x="149" y="75"/>
                    </a:lnTo>
                    <a:lnTo>
                      <a:pt x="162" y="75"/>
                    </a:lnTo>
                    <a:lnTo>
                      <a:pt x="169" y="79"/>
                    </a:lnTo>
                    <a:lnTo>
                      <a:pt x="173" y="86"/>
                    </a:lnTo>
                    <a:lnTo>
                      <a:pt x="171" y="92"/>
                    </a:lnTo>
                    <a:lnTo>
                      <a:pt x="179" y="98"/>
                    </a:lnTo>
                    <a:lnTo>
                      <a:pt x="188" y="98"/>
                    </a:lnTo>
                    <a:lnTo>
                      <a:pt x="196" y="99"/>
                    </a:lnTo>
                    <a:lnTo>
                      <a:pt x="199" y="103"/>
                    </a:lnTo>
                    <a:lnTo>
                      <a:pt x="207" y="105"/>
                    </a:lnTo>
                    <a:lnTo>
                      <a:pt x="214" y="101"/>
                    </a:lnTo>
                    <a:lnTo>
                      <a:pt x="222" y="107"/>
                    </a:lnTo>
                    <a:lnTo>
                      <a:pt x="222" y="113"/>
                    </a:lnTo>
                    <a:lnTo>
                      <a:pt x="218" y="118"/>
                    </a:lnTo>
                    <a:lnTo>
                      <a:pt x="220" y="126"/>
                    </a:lnTo>
                    <a:lnTo>
                      <a:pt x="214" y="133"/>
                    </a:lnTo>
                    <a:lnTo>
                      <a:pt x="213" y="141"/>
                    </a:lnTo>
                    <a:lnTo>
                      <a:pt x="209" y="146"/>
                    </a:lnTo>
                    <a:lnTo>
                      <a:pt x="207" y="148"/>
                    </a:lnTo>
                    <a:lnTo>
                      <a:pt x="205" y="154"/>
                    </a:lnTo>
                    <a:lnTo>
                      <a:pt x="207" y="161"/>
                    </a:lnTo>
                    <a:lnTo>
                      <a:pt x="213" y="169"/>
                    </a:lnTo>
                    <a:lnTo>
                      <a:pt x="218" y="161"/>
                    </a:lnTo>
                    <a:lnTo>
                      <a:pt x="218" y="156"/>
                    </a:lnTo>
                    <a:lnTo>
                      <a:pt x="226" y="154"/>
                    </a:lnTo>
                    <a:lnTo>
                      <a:pt x="229" y="161"/>
                    </a:lnTo>
                    <a:lnTo>
                      <a:pt x="235" y="167"/>
                    </a:lnTo>
                    <a:lnTo>
                      <a:pt x="243" y="173"/>
                    </a:lnTo>
                    <a:lnTo>
                      <a:pt x="243" y="165"/>
                    </a:lnTo>
                    <a:lnTo>
                      <a:pt x="243" y="161"/>
                    </a:lnTo>
                    <a:lnTo>
                      <a:pt x="246" y="169"/>
                    </a:lnTo>
                    <a:lnTo>
                      <a:pt x="252" y="175"/>
                    </a:lnTo>
                    <a:lnTo>
                      <a:pt x="260" y="173"/>
                    </a:lnTo>
                    <a:lnTo>
                      <a:pt x="267" y="173"/>
                    </a:lnTo>
                    <a:lnTo>
                      <a:pt x="273" y="180"/>
                    </a:lnTo>
                    <a:lnTo>
                      <a:pt x="275" y="178"/>
                    </a:lnTo>
                    <a:lnTo>
                      <a:pt x="282" y="178"/>
                    </a:lnTo>
                    <a:lnTo>
                      <a:pt x="288" y="184"/>
                    </a:lnTo>
                    <a:lnTo>
                      <a:pt x="290" y="178"/>
                    </a:lnTo>
                    <a:lnTo>
                      <a:pt x="282" y="165"/>
                    </a:lnTo>
                    <a:lnTo>
                      <a:pt x="275" y="161"/>
                    </a:lnTo>
                    <a:lnTo>
                      <a:pt x="267" y="156"/>
                    </a:lnTo>
                    <a:lnTo>
                      <a:pt x="258" y="150"/>
                    </a:lnTo>
                    <a:lnTo>
                      <a:pt x="254" y="145"/>
                    </a:lnTo>
                    <a:lnTo>
                      <a:pt x="248" y="131"/>
                    </a:lnTo>
                    <a:lnTo>
                      <a:pt x="248" y="126"/>
                    </a:lnTo>
                    <a:lnTo>
                      <a:pt x="250" y="133"/>
                    </a:lnTo>
                    <a:lnTo>
                      <a:pt x="258" y="146"/>
                    </a:lnTo>
                    <a:lnTo>
                      <a:pt x="265" y="152"/>
                    </a:lnTo>
                    <a:lnTo>
                      <a:pt x="271" y="154"/>
                    </a:lnTo>
                    <a:lnTo>
                      <a:pt x="275" y="158"/>
                    </a:lnTo>
                    <a:lnTo>
                      <a:pt x="278" y="152"/>
                    </a:lnTo>
                    <a:lnTo>
                      <a:pt x="265" y="139"/>
                    </a:lnTo>
                    <a:lnTo>
                      <a:pt x="261" y="124"/>
                    </a:lnTo>
                    <a:lnTo>
                      <a:pt x="258" y="116"/>
                    </a:lnTo>
                    <a:lnTo>
                      <a:pt x="260" y="111"/>
                    </a:lnTo>
                    <a:lnTo>
                      <a:pt x="258" y="103"/>
                    </a:lnTo>
                    <a:lnTo>
                      <a:pt x="258" y="90"/>
                    </a:lnTo>
                    <a:lnTo>
                      <a:pt x="252" y="86"/>
                    </a:lnTo>
                    <a:lnTo>
                      <a:pt x="254" y="86"/>
                    </a:lnTo>
                    <a:lnTo>
                      <a:pt x="261" y="86"/>
                    </a:lnTo>
                    <a:lnTo>
                      <a:pt x="263" y="86"/>
                    </a:lnTo>
                    <a:lnTo>
                      <a:pt x="258" y="83"/>
                    </a:lnTo>
                    <a:lnTo>
                      <a:pt x="258" y="75"/>
                    </a:lnTo>
                    <a:lnTo>
                      <a:pt x="243" y="66"/>
                    </a:lnTo>
                    <a:lnTo>
                      <a:pt x="248" y="64"/>
                    </a:lnTo>
                    <a:lnTo>
                      <a:pt x="252" y="64"/>
                    </a:lnTo>
                    <a:lnTo>
                      <a:pt x="258" y="64"/>
                    </a:lnTo>
                    <a:lnTo>
                      <a:pt x="252" y="58"/>
                    </a:lnTo>
                    <a:lnTo>
                      <a:pt x="258" y="60"/>
                    </a:lnTo>
                    <a:lnTo>
                      <a:pt x="258" y="51"/>
                    </a:lnTo>
                    <a:lnTo>
                      <a:pt x="258" y="47"/>
                    </a:lnTo>
                    <a:lnTo>
                      <a:pt x="260" y="43"/>
                    </a:lnTo>
                    <a:lnTo>
                      <a:pt x="265" y="51"/>
                    </a:lnTo>
                    <a:lnTo>
                      <a:pt x="265" y="39"/>
                    </a:lnTo>
                    <a:lnTo>
                      <a:pt x="267" y="36"/>
                    </a:lnTo>
                    <a:lnTo>
                      <a:pt x="269" y="43"/>
                    </a:lnTo>
                    <a:lnTo>
                      <a:pt x="275" y="41"/>
                    </a:lnTo>
                    <a:lnTo>
                      <a:pt x="280" y="34"/>
                    </a:lnTo>
                    <a:lnTo>
                      <a:pt x="276" y="26"/>
                    </a:lnTo>
                    <a:lnTo>
                      <a:pt x="276" y="22"/>
                    </a:lnTo>
                    <a:lnTo>
                      <a:pt x="282" y="20"/>
                    </a:lnTo>
                    <a:lnTo>
                      <a:pt x="288" y="19"/>
                    </a:lnTo>
                    <a:lnTo>
                      <a:pt x="286" y="26"/>
                    </a:lnTo>
                    <a:lnTo>
                      <a:pt x="291" y="20"/>
                    </a:lnTo>
                    <a:lnTo>
                      <a:pt x="293" y="22"/>
                    </a:lnTo>
                    <a:lnTo>
                      <a:pt x="284" y="37"/>
                    </a:lnTo>
                    <a:lnTo>
                      <a:pt x="293" y="37"/>
                    </a:lnTo>
                    <a:lnTo>
                      <a:pt x="288" y="41"/>
                    </a:lnTo>
                    <a:lnTo>
                      <a:pt x="280" y="43"/>
                    </a:lnTo>
                    <a:lnTo>
                      <a:pt x="275" y="49"/>
                    </a:lnTo>
                    <a:lnTo>
                      <a:pt x="271" y="69"/>
                    </a:lnTo>
                    <a:lnTo>
                      <a:pt x="276" y="77"/>
                    </a:lnTo>
                    <a:lnTo>
                      <a:pt x="278" y="71"/>
                    </a:lnTo>
                    <a:lnTo>
                      <a:pt x="282" y="71"/>
                    </a:lnTo>
                    <a:lnTo>
                      <a:pt x="282" y="77"/>
                    </a:lnTo>
                    <a:lnTo>
                      <a:pt x="282" y="81"/>
                    </a:lnTo>
                    <a:lnTo>
                      <a:pt x="276" y="86"/>
                    </a:lnTo>
                    <a:lnTo>
                      <a:pt x="269" y="88"/>
                    </a:lnTo>
                    <a:lnTo>
                      <a:pt x="269" y="101"/>
                    </a:lnTo>
                    <a:lnTo>
                      <a:pt x="271" y="96"/>
                    </a:lnTo>
                    <a:lnTo>
                      <a:pt x="276" y="90"/>
                    </a:lnTo>
                    <a:lnTo>
                      <a:pt x="278" y="88"/>
                    </a:lnTo>
                    <a:lnTo>
                      <a:pt x="284" y="96"/>
                    </a:lnTo>
                    <a:lnTo>
                      <a:pt x="290" y="96"/>
                    </a:lnTo>
                    <a:lnTo>
                      <a:pt x="286" y="101"/>
                    </a:lnTo>
                    <a:lnTo>
                      <a:pt x="290" y="109"/>
                    </a:lnTo>
                    <a:lnTo>
                      <a:pt x="282" y="103"/>
                    </a:lnTo>
                    <a:lnTo>
                      <a:pt x="276" y="105"/>
                    </a:lnTo>
                    <a:lnTo>
                      <a:pt x="275" y="113"/>
                    </a:lnTo>
                    <a:lnTo>
                      <a:pt x="278" y="120"/>
                    </a:lnTo>
                    <a:lnTo>
                      <a:pt x="278" y="113"/>
                    </a:lnTo>
                    <a:lnTo>
                      <a:pt x="286" y="111"/>
                    </a:lnTo>
                    <a:lnTo>
                      <a:pt x="290" y="113"/>
                    </a:lnTo>
                    <a:lnTo>
                      <a:pt x="291" y="120"/>
                    </a:lnTo>
                    <a:lnTo>
                      <a:pt x="301" y="122"/>
                    </a:lnTo>
                    <a:lnTo>
                      <a:pt x="307" y="120"/>
                    </a:lnTo>
                    <a:lnTo>
                      <a:pt x="303" y="126"/>
                    </a:lnTo>
                    <a:lnTo>
                      <a:pt x="286" y="124"/>
                    </a:lnTo>
                    <a:lnTo>
                      <a:pt x="284" y="131"/>
                    </a:lnTo>
                    <a:lnTo>
                      <a:pt x="291" y="128"/>
                    </a:lnTo>
                    <a:lnTo>
                      <a:pt x="288" y="141"/>
                    </a:lnTo>
                    <a:lnTo>
                      <a:pt x="288" y="148"/>
                    </a:lnTo>
                    <a:lnTo>
                      <a:pt x="293" y="156"/>
                    </a:lnTo>
                    <a:lnTo>
                      <a:pt x="291" y="148"/>
                    </a:lnTo>
                    <a:lnTo>
                      <a:pt x="299" y="152"/>
                    </a:lnTo>
                    <a:lnTo>
                      <a:pt x="305" y="158"/>
                    </a:lnTo>
                    <a:lnTo>
                      <a:pt x="312" y="160"/>
                    </a:lnTo>
                    <a:lnTo>
                      <a:pt x="310" y="154"/>
                    </a:lnTo>
                    <a:lnTo>
                      <a:pt x="312" y="146"/>
                    </a:lnTo>
                    <a:lnTo>
                      <a:pt x="312" y="154"/>
                    </a:lnTo>
                    <a:lnTo>
                      <a:pt x="316" y="156"/>
                    </a:lnTo>
                    <a:lnTo>
                      <a:pt x="322" y="143"/>
                    </a:lnTo>
                    <a:lnTo>
                      <a:pt x="322" y="156"/>
                    </a:lnTo>
                    <a:lnTo>
                      <a:pt x="325" y="158"/>
                    </a:lnTo>
                    <a:lnTo>
                      <a:pt x="320" y="165"/>
                    </a:lnTo>
                    <a:lnTo>
                      <a:pt x="322" y="171"/>
                    </a:lnTo>
                    <a:lnTo>
                      <a:pt x="327" y="167"/>
                    </a:lnTo>
                    <a:lnTo>
                      <a:pt x="331" y="173"/>
                    </a:lnTo>
                    <a:lnTo>
                      <a:pt x="337" y="169"/>
                    </a:lnTo>
                    <a:lnTo>
                      <a:pt x="335" y="177"/>
                    </a:lnTo>
                    <a:lnTo>
                      <a:pt x="329" y="184"/>
                    </a:lnTo>
                    <a:lnTo>
                      <a:pt x="329" y="188"/>
                    </a:lnTo>
                    <a:lnTo>
                      <a:pt x="344" y="184"/>
                    </a:lnTo>
                    <a:lnTo>
                      <a:pt x="350" y="184"/>
                    </a:lnTo>
                    <a:lnTo>
                      <a:pt x="355" y="177"/>
                    </a:lnTo>
                    <a:lnTo>
                      <a:pt x="370" y="171"/>
                    </a:lnTo>
                    <a:lnTo>
                      <a:pt x="370" y="165"/>
                    </a:lnTo>
                    <a:lnTo>
                      <a:pt x="374" y="158"/>
                    </a:lnTo>
                    <a:lnTo>
                      <a:pt x="378" y="145"/>
                    </a:lnTo>
                    <a:lnTo>
                      <a:pt x="382" y="146"/>
                    </a:lnTo>
                    <a:lnTo>
                      <a:pt x="385" y="133"/>
                    </a:lnTo>
                    <a:lnTo>
                      <a:pt x="378" y="126"/>
                    </a:lnTo>
                    <a:lnTo>
                      <a:pt x="382" y="124"/>
                    </a:lnTo>
                    <a:lnTo>
                      <a:pt x="384" y="122"/>
                    </a:lnTo>
                    <a:lnTo>
                      <a:pt x="335" y="133"/>
                    </a:lnTo>
                    <a:lnTo>
                      <a:pt x="329" y="126"/>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10" name="Freeform 128">
                <a:extLst>
                  <a:ext uri="{FF2B5EF4-FFF2-40B4-BE49-F238E27FC236}">
                    <a16:creationId xmlns:a16="http://schemas.microsoft.com/office/drawing/2014/main" id="{25172C70-7831-451A-919E-8185184B4541}"/>
                  </a:ext>
                </a:extLst>
              </p:cNvPr>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11" name="Freeform 129">
                <a:extLst>
                  <a:ext uri="{FF2B5EF4-FFF2-40B4-BE49-F238E27FC236}">
                    <a16:creationId xmlns:a16="http://schemas.microsoft.com/office/drawing/2014/main" id="{F1E82CC3-0D33-4757-8D15-A251C2EE0D3A}"/>
                  </a:ext>
                </a:extLst>
              </p:cNvPr>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12" name="Freeform 140">
                <a:extLst>
                  <a:ext uri="{FF2B5EF4-FFF2-40B4-BE49-F238E27FC236}">
                    <a16:creationId xmlns:a16="http://schemas.microsoft.com/office/drawing/2014/main" id="{643C6212-F57F-4E13-BBD5-218F88CC19AD}"/>
                  </a:ext>
                </a:extLst>
              </p:cNvPr>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13" name="Freeform 141">
                <a:extLst>
                  <a:ext uri="{FF2B5EF4-FFF2-40B4-BE49-F238E27FC236}">
                    <a16:creationId xmlns:a16="http://schemas.microsoft.com/office/drawing/2014/main" id="{072F26CF-7D9D-4A63-A0E0-ED99ACB92426}"/>
                  </a:ext>
                </a:extLst>
              </p:cNvPr>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14" name="Freeform 142">
                <a:extLst>
                  <a:ext uri="{FF2B5EF4-FFF2-40B4-BE49-F238E27FC236}">
                    <a16:creationId xmlns:a16="http://schemas.microsoft.com/office/drawing/2014/main" id="{EC9BBCDC-BE1F-4404-8CFF-E0FBB85FA174}"/>
                  </a:ext>
                </a:extLst>
              </p:cNvPr>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15" name="Freeform 143">
                <a:extLst>
                  <a:ext uri="{FF2B5EF4-FFF2-40B4-BE49-F238E27FC236}">
                    <a16:creationId xmlns:a16="http://schemas.microsoft.com/office/drawing/2014/main" id="{54FF3A01-4AC4-4054-AA6F-F9CE34473267}"/>
                  </a:ext>
                </a:extLst>
              </p:cNvPr>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grpSp>
        <p:sp>
          <p:nvSpPr>
            <p:cNvPr id="62" name="Freeform 145">
              <a:extLst>
                <a:ext uri="{FF2B5EF4-FFF2-40B4-BE49-F238E27FC236}">
                  <a16:creationId xmlns:a16="http://schemas.microsoft.com/office/drawing/2014/main" id="{38EA6489-ED88-4264-9F8D-D5E95CF526BC}"/>
                </a:ext>
              </a:extLst>
            </p:cNvPr>
            <p:cNvSpPr>
              <a:spLocks/>
            </p:cNvSpPr>
            <p:nvPr/>
          </p:nvSpPr>
          <p:spPr bwMode="auto">
            <a:xfrm>
              <a:off x="13973366" y="5575840"/>
              <a:ext cx="461914" cy="407883"/>
            </a:xfrm>
            <a:custGeom>
              <a:avLst/>
              <a:gdLst>
                <a:gd name="T0" fmla="*/ 145 w 147"/>
                <a:gd name="T1" fmla="*/ 68 h 143"/>
                <a:gd name="T2" fmla="*/ 147 w 147"/>
                <a:gd name="T3" fmla="*/ 62 h 143"/>
                <a:gd name="T4" fmla="*/ 145 w 147"/>
                <a:gd name="T5" fmla="*/ 55 h 143"/>
                <a:gd name="T6" fmla="*/ 130 w 147"/>
                <a:gd name="T7" fmla="*/ 0 h 143"/>
                <a:gd name="T8" fmla="*/ 126 w 147"/>
                <a:gd name="T9" fmla="*/ 0 h 143"/>
                <a:gd name="T10" fmla="*/ 117 w 147"/>
                <a:gd name="T11" fmla="*/ 2 h 143"/>
                <a:gd name="T12" fmla="*/ 77 w 147"/>
                <a:gd name="T13" fmla="*/ 11 h 143"/>
                <a:gd name="T14" fmla="*/ 70 w 147"/>
                <a:gd name="T15" fmla="*/ 15 h 143"/>
                <a:gd name="T16" fmla="*/ 66 w 147"/>
                <a:gd name="T17" fmla="*/ 15 h 143"/>
                <a:gd name="T18" fmla="*/ 53 w 147"/>
                <a:gd name="T19" fmla="*/ 19 h 143"/>
                <a:gd name="T20" fmla="*/ 45 w 147"/>
                <a:gd name="T21" fmla="*/ 19 h 143"/>
                <a:gd name="T22" fmla="*/ 0 w 147"/>
                <a:gd name="T23" fmla="*/ 30 h 143"/>
                <a:gd name="T24" fmla="*/ 13 w 147"/>
                <a:gd name="T25" fmla="*/ 107 h 143"/>
                <a:gd name="T26" fmla="*/ 19 w 147"/>
                <a:gd name="T27" fmla="*/ 115 h 143"/>
                <a:gd name="T28" fmla="*/ 19 w 147"/>
                <a:gd name="T29" fmla="*/ 120 h 143"/>
                <a:gd name="T30" fmla="*/ 8 w 147"/>
                <a:gd name="T31" fmla="*/ 132 h 143"/>
                <a:gd name="T32" fmla="*/ 8 w 147"/>
                <a:gd name="T33" fmla="*/ 135 h 143"/>
                <a:gd name="T34" fmla="*/ 13 w 147"/>
                <a:gd name="T35" fmla="*/ 143 h 143"/>
                <a:gd name="T36" fmla="*/ 21 w 147"/>
                <a:gd name="T37" fmla="*/ 139 h 143"/>
                <a:gd name="T38" fmla="*/ 34 w 147"/>
                <a:gd name="T39" fmla="*/ 126 h 143"/>
                <a:gd name="T40" fmla="*/ 42 w 147"/>
                <a:gd name="T41" fmla="*/ 122 h 143"/>
                <a:gd name="T42" fmla="*/ 45 w 147"/>
                <a:gd name="T43" fmla="*/ 115 h 143"/>
                <a:gd name="T44" fmla="*/ 49 w 147"/>
                <a:gd name="T45" fmla="*/ 117 h 143"/>
                <a:gd name="T46" fmla="*/ 60 w 147"/>
                <a:gd name="T47" fmla="*/ 103 h 143"/>
                <a:gd name="T48" fmla="*/ 68 w 147"/>
                <a:gd name="T49" fmla="*/ 102 h 143"/>
                <a:gd name="T50" fmla="*/ 74 w 147"/>
                <a:gd name="T51" fmla="*/ 98 h 143"/>
                <a:gd name="T52" fmla="*/ 81 w 147"/>
                <a:gd name="T53" fmla="*/ 98 h 143"/>
                <a:gd name="T54" fmla="*/ 85 w 147"/>
                <a:gd name="T55" fmla="*/ 94 h 143"/>
                <a:gd name="T56" fmla="*/ 106 w 147"/>
                <a:gd name="T57" fmla="*/ 90 h 143"/>
                <a:gd name="T58" fmla="*/ 106 w 147"/>
                <a:gd name="T59" fmla="*/ 85 h 143"/>
                <a:gd name="T60" fmla="*/ 104 w 147"/>
                <a:gd name="T61" fmla="*/ 81 h 143"/>
                <a:gd name="T62" fmla="*/ 107 w 147"/>
                <a:gd name="T63" fmla="*/ 81 h 143"/>
                <a:gd name="T64" fmla="*/ 107 w 147"/>
                <a:gd name="T65" fmla="*/ 85 h 143"/>
                <a:gd name="T66" fmla="*/ 115 w 147"/>
                <a:gd name="T67" fmla="*/ 85 h 143"/>
                <a:gd name="T68" fmla="*/ 128 w 147"/>
                <a:gd name="T69" fmla="*/ 77 h 143"/>
                <a:gd name="T70" fmla="*/ 141 w 147"/>
                <a:gd name="T71" fmla="*/ 72 h 143"/>
                <a:gd name="T72" fmla="*/ 147 w 147"/>
                <a:gd name="T73" fmla="*/ 73 h 143"/>
                <a:gd name="T74" fmla="*/ 145 w 147"/>
                <a:gd name="T75" fmla="*/ 70 h 143"/>
                <a:gd name="T76" fmla="*/ 145 w 147"/>
                <a:gd name="T77" fmla="*/ 6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43">
                  <a:moveTo>
                    <a:pt x="145" y="68"/>
                  </a:moveTo>
                  <a:lnTo>
                    <a:pt x="147" y="62"/>
                  </a:lnTo>
                  <a:lnTo>
                    <a:pt x="145" y="55"/>
                  </a:lnTo>
                  <a:lnTo>
                    <a:pt x="130" y="0"/>
                  </a:lnTo>
                  <a:lnTo>
                    <a:pt x="126" y="0"/>
                  </a:lnTo>
                  <a:lnTo>
                    <a:pt x="117" y="2"/>
                  </a:lnTo>
                  <a:lnTo>
                    <a:pt x="77" y="11"/>
                  </a:lnTo>
                  <a:lnTo>
                    <a:pt x="70" y="15"/>
                  </a:lnTo>
                  <a:lnTo>
                    <a:pt x="66" y="15"/>
                  </a:lnTo>
                  <a:lnTo>
                    <a:pt x="53" y="19"/>
                  </a:lnTo>
                  <a:lnTo>
                    <a:pt x="45" y="19"/>
                  </a:lnTo>
                  <a:lnTo>
                    <a:pt x="0" y="30"/>
                  </a:lnTo>
                  <a:lnTo>
                    <a:pt x="13" y="107"/>
                  </a:lnTo>
                  <a:lnTo>
                    <a:pt x="19" y="115"/>
                  </a:lnTo>
                  <a:lnTo>
                    <a:pt x="19" y="120"/>
                  </a:lnTo>
                  <a:lnTo>
                    <a:pt x="8" y="132"/>
                  </a:lnTo>
                  <a:lnTo>
                    <a:pt x="8" y="135"/>
                  </a:lnTo>
                  <a:lnTo>
                    <a:pt x="13" y="143"/>
                  </a:lnTo>
                  <a:lnTo>
                    <a:pt x="21" y="139"/>
                  </a:lnTo>
                  <a:lnTo>
                    <a:pt x="34" y="126"/>
                  </a:lnTo>
                  <a:lnTo>
                    <a:pt x="42" y="122"/>
                  </a:lnTo>
                  <a:lnTo>
                    <a:pt x="45" y="115"/>
                  </a:lnTo>
                  <a:lnTo>
                    <a:pt x="49" y="117"/>
                  </a:lnTo>
                  <a:lnTo>
                    <a:pt x="60" y="103"/>
                  </a:lnTo>
                  <a:lnTo>
                    <a:pt x="68" y="102"/>
                  </a:lnTo>
                  <a:lnTo>
                    <a:pt x="74" y="98"/>
                  </a:lnTo>
                  <a:lnTo>
                    <a:pt x="81" y="98"/>
                  </a:lnTo>
                  <a:lnTo>
                    <a:pt x="85" y="94"/>
                  </a:lnTo>
                  <a:lnTo>
                    <a:pt x="106" y="90"/>
                  </a:lnTo>
                  <a:lnTo>
                    <a:pt x="106" y="85"/>
                  </a:lnTo>
                  <a:lnTo>
                    <a:pt x="104" y="81"/>
                  </a:lnTo>
                  <a:lnTo>
                    <a:pt x="107" y="81"/>
                  </a:lnTo>
                  <a:lnTo>
                    <a:pt x="107" y="85"/>
                  </a:lnTo>
                  <a:lnTo>
                    <a:pt x="115" y="85"/>
                  </a:lnTo>
                  <a:lnTo>
                    <a:pt x="128" y="77"/>
                  </a:lnTo>
                  <a:lnTo>
                    <a:pt x="141" y="72"/>
                  </a:lnTo>
                  <a:lnTo>
                    <a:pt x="147" y="73"/>
                  </a:lnTo>
                  <a:lnTo>
                    <a:pt x="145" y="70"/>
                  </a:lnTo>
                  <a:lnTo>
                    <a:pt x="145" y="68"/>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63" name="Freeform 146">
              <a:extLst>
                <a:ext uri="{FF2B5EF4-FFF2-40B4-BE49-F238E27FC236}">
                  <a16:creationId xmlns:a16="http://schemas.microsoft.com/office/drawing/2014/main" id="{896543DC-F9CB-445B-9D2F-0BAEB89EA233}"/>
                </a:ext>
              </a:extLst>
            </p:cNvPr>
            <p:cNvSpPr>
              <a:spLocks/>
            </p:cNvSpPr>
            <p:nvPr/>
          </p:nvSpPr>
          <p:spPr bwMode="auto">
            <a:xfrm>
              <a:off x="14105342" y="4557559"/>
              <a:ext cx="449347" cy="847139"/>
            </a:xfrm>
            <a:custGeom>
              <a:avLst/>
              <a:gdLst>
                <a:gd name="T0" fmla="*/ 129 w 143"/>
                <a:gd name="T1" fmla="*/ 216 h 297"/>
                <a:gd name="T2" fmla="*/ 127 w 143"/>
                <a:gd name="T3" fmla="*/ 209 h 297"/>
                <a:gd name="T4" fmla="*/ 120 w 143"/>
                <a:gd name="T5" fmla="*/ 205 h 297"/>
                <a:gd name="T6" fmla="*/ 114 w 143"/>
                <a:gd name="T7" fmla="*/ 199 h 297"/>
                <a:gd name="T8" fmla="*/ 111 w 143"/>
                <a:gd name="T9" fmla="*/ 194 h 297"/>
                <a:gd name="T10" fmla="*/ 109 w 143"/>
                <a:gd name="T11" fmla="*/ 186 h 297"/>
                <a:gd name="T12" fmla="*/ 109 w 143"/>
                <a:gd name="T13" fmla="*/ 178 h 297"/>
                <a:gd name="T14" fmla="*/ 101 w 143"/>
                <a:gd name="T15" fmla="*/ 158 h 297"/>
                <a:gd name="T16" fmla="*/ 50 w 143"/>
                <a:gd name="T17" fmla="*/ 4 h 297"/>
                <a:gd name="T18" fmla="*/ 49 w 143"/>
                <a:gd name="T19" fmla="*/ 0 h 297"/>
                <a:gd name="T20" fmla="*/ 41 w 143"/>
                <a:gd name="T21" fmla="*/ 7 h 297"/>
                <a:gd name="T22" fmla="*/ 35 w 143"/>
                <a:gd name="T23" fmla="*/ 6 h 297"/>
                <a:gd name="T24" fmla="*/ 28 w 143"/>
                <a:gd name="T25" fmla="*/ 11 h 297"/>
                <a:gd name="T26" fmla="*/ 28 w 143"/>
                <a:gd name="T27" fmla="*/ 17 h 297"/>
                <a:gd name="T28" fmla="*/ 26 w 143"/>
                <a:gd name="T29" fmla="*/ 32 h 297"/>
                <a:gd name="T30" fmla="*/ 26 w 143"/>
                <a:gd name="T31" fmla="*/ 37 h 297"/>
                <a:gd name="T32" fmla="*/ 26 w 143"/>
                <a:gd name="T33" fmla="*/ 39 h 297"/>
                <a:gd name="T34" fmla="*/ 24 w 143"/>
                <a:gd name="T35" fmla="*/ 41 h 297"/>
                <a:gd name="T36" fmla="*/ 28 w 143"/>
                <a:gd name="T37" fmla="*/ 53 h 297"/>
                <a:gd name="T38" fmla="*/ 24 w 143"/>
                <a:gd name="T39" fmla="*/ 66 h 297"/>
                <a:gd name="T40" fmla="*/ 26 w 143"/>
                <a:gd name="T41" fmla="*/ 73 h 297"/>
                <a:gd name="T42" fmla="*/ 32 w 143"/>
                <a:gd name="T43" fmla="*/ 79 h 297"/>
                <a:gd name="T44" fmla="*/ 34 w 143"/>
                <a:gd name="T45" fmla="*/ 86 h 297"/>
                <a:gd name="T46" fmla="*/ 34 w 143"/>
                <a:gd name="T47" fmla="*/ 92 h 297"/>
                <a:gd name="T48" fmla="*/ 28 w 143"/>
                <a:gd name="T49" fmla="*/ 103 h 297"/>
                <a:gd name="T50" fmla="*/ 17 w 143"/>
                <a:gd name="T51" fmla="*/ 116 h 297"/>
                <a:gd name="T52" fmla="*/ 13 w 143"/>
                <a:gd name="T53" fmla="*/ 116 h 297"/>
                <a:gd name="T54" fmla="*/ 7 w 143"/>
                <a:gd name="T55" fmla="*/ 124 h 297"/>
                <a:gd name="T56" fmla="*/ 7 w 143"/>
                <a:gd name="T57" fmla="*/ 130 h 297"/>
                <a:gd name="T58" fmla="*/ 11 w 143"/>
                <a:gd name="T59" fmla="*/ 145 h 297"/>
                <a:gd name="T60" fmla="*/ 9 w 143"/>
                <a:gd name="T61" fmla="*/ 156 h 297"/>
                <a:gd name="T62" fmla="*/ 11 w 143"/>
                <a:gd name="T63" fmla="*/ 163 h 297"/>
                <a:gd name="T64" fmla="*/ 7 w 143"/>
                <a:gd name="T65" fmla="*/ 171 h 297"/>
                <a:gd name="T66" fmla="*/ 7 w 143"/>
                <a:gd name="T67" fmla="*/ 178 h 297"/>
                <a:gd name="T68" fmla="*/ 5 w 143"/>
                <a:gd name="T69" fmla="*/ 184 h 297"/>
                <a:gd name="T70" fmla="*/ 2 w 143"/>
                <a:gd name="T71" fmla="*/ 192 h 297"/>
                <a:gd name="T72" fmla="*/ 3 w 143"/>
                <a:gd name="T73" fmla="*/ 203 h 297"/>
                <a:gd name="T74" fmla="*/ 0 w 143"/>
                <a:gd name="T75" fmla="*/ 209 h 297"/>
                <a:gd name="T76" fmla="*/ 5 w 143"/>
                <a:gd name="T77" fmla="*/ 233 h 297"/>
                <a:gd name="T78" fmla="*/ 5 w 143"/>
                <a:gd name="T79" fmla="*/ 246 h 297"/>
                <a:gd name="T80" fmla="*/ 11 w 143"/>
                <a:gd name="T81" fmla="*/ 267 h 297"/>
                <a:gd name="T82" fmla="*/ 7 w 143"/>
                <a:gd name="T83" fmla="*/ 274 h 297"/>
                <a:gd name="T84" fmla="*/ 7 w 143"/>
                <a:gd name="T85" fmla="*/ 282 h 297"/>
                <a:gd name="T86" fmla="*/ 11 w 143"/>
                <a:gd name="T87" fmla="*/ 289 h 297"/>
                <a:gd name="T88" fmla="*/ 17 w 143"/>
                <a:gd name="T89" fmla="*/ 297 h 297"/>
                <a:gd name="T90" fmla="*/ 105 w 143"/>
                <a:gd name="T91" fmla="*/ 276 h 297"/>
                <a:gd name="T92" fmla="*/ 114 w 143"/>
                <a:gd name="T93" fmla="*/ 265 h 297"/>
                <a:gd name="T94" fmla="*/ 118 w 143"/>
                <a:gd name="T95" fmla="*/ 259 h 297"/>
                <a:gd name="T96" fmla="*/ 120 w 143"/>
                <a:gd name="T97" fmla="*/ 259 h 297"/>
                <a:gd name="T98" fmla="*/ 124 w 143"/>
                <a:gd name="T99" fmla="*/ 252 h 297"/>
                <a:gd name="T100" fmla="*/ 131 w 143"/>
                <a:gd name="T101" fmla="*/ 248 h 297"/>
                <a:gd name="T102" fmla="*/ 135 w 143"/>
                <a:gd name="T103" fmla="*/ 246 h 297"/>
                <a:gd name="T104" fmla="*/ 139 w 143"/>
                <a:gd name="T105" fmla="*/ 246 h 297"/>
                <a:gd name="T106" fmla="*/ 139 w 143"/>
                <a:gd name="T107" fmla="*/ 241 h 297"/>
                <a:gd name="T108" fmla="*/ 143 w 143"/>
                <a:gd name="T109" fmla="*/ 225 h 297"/>
                <a:gd name="T110" fmla="*/ 139 w 143"/>
                <a:gd name="T111" fmla="*/ 224 h 297"/>
                <a:gd name="T112" fmla="*/ 135 w 143"/>
                <a:gd name="T113" fmla="*/ 222 h 297"/>
                <a:gd name="T114" fmla="*/ 129 w 143"/>
                <a:gd name="T115" fmla="*/ 21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297">
                  <a:moveTo>
                    <a:pt x="129" y="216"/>
                  </a:moveTo>
                  <a:lnTo>
                    <a:pt x="127" y="209"/>
                  </a:lnTo>
                  <a:lnTo>
                    <a:pt x="120" y="205"/>
                  </a:lnTo>
                  <a:lnTo>
                    <a:pt x="114" y="199"/>
                  </a:lnTo>
                  <a:lnTo>
                    <a:pt x="111" y="194"/>
                  </a:lnTo>
                  <a:lnTo>
                    <a:pt x="109" y="186"/>
                  </a:lnTo>
                  <a:lnTo>
                    <a:pt x="109" y="178"/>
                  </a:lnTo>
                  <a:lnTo>
                    <a:pt x="101" y="158"/>
                  </a:lnTo>
                  <a:lnTo>
                    <a:pt x="50" y="4"/>
                  </a:lnTo>
                  <a:lnTo>
                    <a:pt x="49" y="0"/>
                  </a:lnTo>
                  <a:lnTo>
                    <a:pt x="41" y="7"/>
                  </a:lnTo>
                  <a:lnTo>
                    <a:pt x="35" y="6"/>
                  </a:lnTo>
                  <a:lnTo>
                    <a:pt x="28" y="11"/>
                  </a:lnTo>
                  <a:lnTo>
                    <a:pt x="28" y="17"/>
                  </a:lnTo>
                  <a:lnTo>
                    <a:pt x="26" y="32"/>
                  </a:lnTo>
                  <a:lnTo>
                    <a:pt x="26" y="37"/>
                  </a:lnTo>
                  <a:lnTo>
                    <a:pt x="26" y="39"/>
                  </a:lnTo>
                  <a:lnTo>
                    <a:pt x="24" y="41"/>
                  </a:lnTo>
                  <a:lnTo>
                    <a:pt x="28" y="53"/>
                  </a:lnTo>
                  <a:lnTo>
                    <a:pt x="24" y="66"/>
                  </a:lnTo>
                  <a:lnTo>
                    <a:pt x="26" y="73"/>
                  </a:lnTo>
                  <a:lnTo>
                    <a:pt x="32" y="79"/>
                  </a:lnTo>
                  <a:lnTo>
                    <a:pt x="34" y="86"/>
                  </a:lnTo>
                  <a:lnTo>
                    <a:pt x="34" y="92"/>
                  </a:lnTo>
                  <a:lnTo>
                    <a:pt x="28" y="103"/>
                  </a:lnTo>
                  <a:lnTo>
                    <a:pt x="17" y="116"/>
                  </a:lnTo>
                  <a:lnTo>
                    <a:pt x="13" y="116"/>
                  </a:lnTo>
                  <a:lnTo>
                    <a:pt x="7" y="124"/>
                  </a:lnTo>
                  <a:lnTo>
                    <a:pt x="7" y="130"/>
                  </a:lnTo>
                  <a:lnTo>
                    <a:pt x="11" y="145"/>
                  </a:lnTo>
                  <a:lnTo>
                    <a:pt x="9" y="156"/>
                  </a:lnTo>
                  <a:lnTo>
                    <a:pt x="11" y="163"/>
                  </a:lnTo>
                  <a:lnTo>
                    <a:pt x="7" y="171"/>
                  </a:lnTo>
                  <a:lnTo>
                    <a:pt x="7" y="178"/>
                  </a:lnTo>
                  <a:lnTo>
                    <a:pt x="5" y="184"/>
                  </a:lnTo>
                  <a:lnTo>
                    <a:pt x="2" y="192"/>
                  </a:lnTo>
                  <a:lnTo>
                    <a:pt x="3" y="203"/>
                  </a:lnTo>
                  <a:lnTo>
                    <a:pt x="0" y="209"/>
                  </a:lnTo>
                  <a:lnTo>
                    <a:pt x="5" y="233"/>
                  </a:lnTo>
                  <a:lnTo>
                    <a:pt x="5" y="246"/>
                  </a:lnTo>
                  <a:lnTo>
                    <a:pt x="11" y="267"/>
                  </a:lnTo>
                  <a:lnTo>
                    <a:pt x="7" y="274"/>
                  </a:lnTo>
                  <a:lnTo>
                    <a:pt x="7" y="282"/>
                  </a:lnTo>
                  <a:lnTo>
                    <a:pt x="11" y="289"/>
                  </a:lnTo>
                  <a:lnTo>
                    <a:pt x="17" y="297"/>
                  </a:lnTo>
                  <a:lnTo>
                    <a:pt x="105" y="276"/>
                  </a:lnTo>
                  <a:lnTo>
                    <a:pt x="114" y="265"/>
                  </a:lnTo>
                  <a:lnTo>
                    <a:pt x="118" y="259"/>
                  </a:lnTo>
                  <a:lnTo>
                    <a:pt x="120" y="259"/>
                  </a:lnTo>
                  <a:lnTo>
                    <a:pt x="124" y="252"/>
                  </a:lnTo>
                  <a:lnTo>
                    <a:pt x="131" y="248"/>
                  </a:lnTo>
                  <a:lnTo>
                    <a:pt x="135" y="246"/>
                  </a:lnTo>
                  <a:lnTo>
                    <a:pt x="139" y="246"/>
                  </a:lnTo>
                  <a:lnTo>
                    <a:pt x="139" y="241"/>
                  </a:lnTo>
                  <a:lnTo>
                    <a:pt x="143" y="225"/>
                  </a:lnTo>
                  <a:lnTo>
                    <a:pt x="139" y="224"/>
                  </a:lnTo>
                  <a:lnTo>
                    <a:pt x="135" y="222"/>
                  </a:lnTo>
                  <a:lnTo>
                    <a:pt x="129" y="216"/>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64" name="Freeform 148">
              <a:extLst>
                <a:ext uri="{FF2B5EF4-FFF2-40B4-BE49-F238E27FC236}">
                  <a16:creationId xmlns:a16="http://schemas.microsoft.com/office/drawing/2014/main" id="{9FAC9CC2-1936-4174-A062-47A5BCBC3248}"/>
                </a:ext>
              </a:extLst>
            </p:cNvPr>
            <p:cNvSpPr>
              <a:spLocks/>
            </p:cNvSpPr>
            <p:nvPr/>
          </p:nvSpPr>
          <p:spPr bwMode="auto">
            <a:xfrm>
              <a:off x="14381864" y="5555874"/>
              <a:ext cx="141402" cy="228185"/>
            </a:xfrm>
            <a:custGeom>
              <a:avLst/>
              <a:gdLst>
                <a:gd name="T0" fmla="*/ 41 w 45"/>
                <a:gd name="T1" fmla="*/ 18 h 80"/>
                <a:gd name="T2" fmla="*/ 39 w 45"/>
                <a:gd name="T3" fmla="*/ 13 h 80"/>
                <a:gd name="T4" fmla="*/ 36 w 45"/>
                <a:gd name="T5" fmla="*/ 11 h 80"/>
                <a:gd name="T6" fmla="*/ 34 w 45"/>
                <a:gd name="T7" fmla="*/ 5 h 80"/>
                <a:gd name="T8" fmla="*/ 26 w 45"/>
                <a:gd name="T9" fmla="*/ 0 h 80"/>
                <a:gd name="T10" fmla="*/ 0 w 45"/>
                <a:gd name="T11" fmla="*/ 7 h 80"/>
                <a:gd name="T12" fmla="*/ 15 w 45"/>
                <a:gd name="T13" fmla="*/ 62 h 80"/>
                <a:gd name="T14" fmla="*/ 17 w 45"/>
                <a:gd name="T15" fmla="*/ 69 h 80"/>
                <a:gd name="T16" fmla="*/ 15 w 45"/>
                <a:gd name="T17" fmla="*/ 75 h 80"/>
                <a:gd name="T18" fmla="*/ 15 w 45"/>
                <a:gd name="T19" fmla="*/ 77 h 80"/>
                <a:gd name="T20" fmla="*/ 17 w 45"/>
                <a:gd name="T21" fmla="*/ 80 h 80"/>
                <a:gd name="T22" fmla="*/ 23 w 45"/>
                <a:gd name="T23" fmla="*/ 77 h 80"/>
                <a:gd name="T24" fmla="*/ 43 w 45"/>
                <a:gd name="T25" fmla="*/ 63 h 80"/>
                <a:gd name="T26" fmla="*/ 43 w 45"/>
                <a:gd name="T27" fmla="*/ 56 h 80"/>
                <a:gd name="T28" fmla="*/ 41 w 45"/>
                <a:gd name="T29" fmla="*/ 48 h 80"/>
                <a:gd name="T30" fmla="*/ 41 w 45"/>
                <a:gd name="T31" fmla="*/ 41 h 80"/>
                <a:gd name="T32" fmla="*/ 36 w 45"/>
                <a:gd name="T33" fmla="*/ 33 h 80"/>
                <a:gd name="T34" fmla="*/ 39 w 45"/>
                <a:gd name="T35" fmla="*/ 28 h 80"/>
                <a:gd name="T36" fmla="*/ 38 w 45"/>
                <a:gd name="T37" fmla="*/ 20 h 80"/>
                <a:gd name="T38" fmla="*/ 43 w 45"/>
                <a:gd name="T39" fmla="*/ 28 h 80"/>
                <a:gd name="T40" fmla="*/ 45 w 45"/>
                <a:gd name="T41" fmla="*/ 24 h 80"/>
                <a:gd name="T42" fmla="*/ 45 w 45"/>
                <a:gd name="T43" fmla="*/ 22 h 80"/>
                <a:gd name="T44" fmla="*/ 41 w 45"/>
                <a:gd name="T45"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80">
                  <a:moveTo>
                    <a:pt x="41" y="18"/>
                  </a:moveTo>
                  <a:lnTo>
                    <a:pt x="39" y="13"/>
                  </a:lnTo>
                  <a:lnTo>
                    <a:pt x="36" y="11"/>
                  </a:lnTo>
                  <a:lnTo>
                    <a:pt x="34" y="5"/>
                  </a:lnTo>
                  <a:lnTo>
                    <a:pt x="26" y="0"/>
                  </a:lnTo>
                  <a:lnTo>
                    <a:pt x="0" y="7"/>
                  </a:lnTo>
                  <a:lnTo>
                    <a:pt x="15" y="62"/>
                  </a:lnTo>
                  <a:lnTo>
                    <a:pt x="17" y="69"/>
                  </a:lnTo>
                  <a:lnTo>
                    <a:pt x="15" y="75"/>
                  </a:lnTo>
                  <a:lnTo>
                    <a:pt x="15" y="77"/>
                  </a:lnTo>
                  <a:lnTo>
                    <a:pt x="17" y="80"/>
                  </a:lnTo>
                  <a:lnTo>
                    <a:pt x="23" y="77"/>
                  </a:lnTo>
                  <a:lnTo>
                    <a:pt x="43" y="63"/>
                  </a:lnTo>
                  <a:lnTo>
                    <a:pt x="43" y="56"/>
                  </a:lnTo>
                  <a:lnTo>
                    <a:pt x="41" y="48"/>
                  </a:lnTo>
                  <a:lnTo>
                    <a:pt x="41" y="41"/>
                  </a:lnTo>
                  <a:lnTo>
                    <a:pt x="36" y="33"/>
                  </a:lnTo>
                  <a:lnTo>
                    <a:pt x="39" y="28"/>
                  </a:lnTo>
                  <a:lnTo>
                    <a:pt x="38" y="20"/>
                  </a:lnTo>
                  <a:lnTo>
                    <a:pt x="43" y="28"/>
                  </a:lnTo>
                  <a:lnTo>
                    <a:pt x="45" y="24"/>
                  </a:lnTo>
                  <a:lnTo>
                    <a:pt x="45" y="22"/>
                  </a:lnTo>
                  <a:lnTo>
                    <a:pt x="41" y="18"/>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65" name="Freeform 149">
              <a:extLst>
                <a:ext uri="{FF2B5EF4-FFF2-40B4-BE49-F238E27FC236}">
                  <a16:creationId xmlns:a16="http://schemas.microsoft.com/office/drawing/2014/main" id="{B5D8114A-2358-4F0F-A482-8BE6490CA504}"/>
                </a:ext>
              </a:extLst>
            </p:cNvPr>
            <p:cNvSpPr>
              <a:spLocks/>
            </p:cNvSpPr>
            <p:nvPr/>
          </p:nvSpPr>
          <p:spPr bwMode="auto">
            <a:xfrm>
              <a:off x="14523266" y="5624330"/>
              <a:ext cx="18853" cy="22818"/>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66" name="Freeform 150">
              <a:extLst>
                <a:ext uri="{FF2B5EF4-FFF2-40B4-BE49-F238E27FC236}">
                  <a16:creationId xmlns:a16="http://schemas.microsoft.com/office/drawing/2014/main" id="{3E6C7173-9287-477B-BA6B-23091190184A}"/>
                </a:ext>
              </a:extLst>
            </p:cNvPr>
            <p:cNvSpPr>
              <a:spLocks/>
            </p:cNvSpPr>
            <p:nvPr/>
          </p:nvSpPr>
          <p:spPr bwMode="auto">
            <a:xfrm>
              <a:off x="14523266" y="5624330"/>
              <a:ext cx="18853" cy="22818"/>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67" name="Freeform 151">
              <a:extLst>
                <a:ext uri="{FF2B5EF4-FFF2-40B4-BE49-F238E27FC236}">
                  <a16:creationId xmlns:a16="http://schemas.microsoft.com/office/drawing/2014/main" id="{097CFC74-BD31-485E-8A2B-9FE96C1ABD5F}"/>
                </a:ext>
              </a:extLst>
            </p:cNvPr>
            <p:cNvSpPr>
              <a:spLocks/>
            </p:cNvSpPr>
            <p:nvPr/>
          </p:nvSpPr>
          <p:spPr bwMode="auto">
            <a:xfrm>
              <a:off x="14542119" y="5601509"/>
              <a:ext cx="21997" cy="39934"/>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68" name="Freeform 152">
              <a:extLst>
                <a:ext uri="{FF2B5EF4-FFF2-40B4-BE49-F238E27FC236}">
                  <a16:creationId xmlns:a16="http://schemas.microsoft.com/office/drawing/2014/main" id="{B9026F84-78B6-4D02-B99F-34E135C19D95}"/>
                </a:ext>
              </a:extLst>
            </p:cNvPr>
            <p:cNvSpPr>
              <a:spLocks/>
            </p:cNvSpPr>
            <p:nvPr/>
          </p:nvSpPr>
          <p:spPr bwMode="auto">
            <a:xfrm>
              <a:off x="14542119" y="5601509"/>
              <a:ext cx="21997" cy="39934"/>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69" name="Freeform 153">
              <a:extLst>
                <a:ext uri="{FF2B5EF4-FFF2-40B4-BE49-F238E27FC236}">
                  <a16:creationId xmlns:a16="http://schemas.microsoft.com/office/drawing/2014/main" id="{3A7A25D9-B31B-45F3-85E3-528265A3FE16}"/>
                </a:ext>
              </a:extLst>
            </p:cNvPr>
            <p:cNvSpPr>
              <a:spLocks/>
            </p:cNvSpPr>
            <p:nvPr/>
          </p:nvSpPr>
          <p:spPr bwMode="auto">
            <a:xfrm>
              <a:off x="14557829" y="5641443"/>
              <a:ext cx="31423" cy="62751"/>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70" name="Freeform 154">
              <a:extLst>
                <a:ext uri="{FF2B5EF4-FFF2-40B4-BE49-F238E27FC236}">
                  <a16:creationId xmlns:a16="http://schemas.microsoft.com/office/drawing/2014/main" id="{21ABD789-9126-434B-B45D-191AE24836BE}"/>
                </a:ext>
              </a:extLst>
            </p:cNvPr>
            <p:cNvSpPr>
              <a:spLocks/>
            </p:cNvSpPr>
            <p:nvPr/>
          </p:nvSpPr>
          <p:spPr bwMode="auto">
            <a:xfrm>
              <a:off x="14557829" y="5641443"/>
              <a:ext cx="31423" cy="62751"/>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grpFill/>
            <a:ln w="3175"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grpSp>
          <p:nvGrpSpPr>
            <p:cNvPr id="72" name="Group 71">
              <a:extLst>
                <a:ext uri="{FF2B5EF4-FFF2-40B4-BE49-F238E27FC236}">
                  <a16:creationId xmlns:a16="http://schemas.microsoft.com/office/drawing/2014/main" id="{FC3D4A75-AFF3-4C22-B9DC-AACE7179D7DA}"/>
                </a:ext>
              </a:extLst>
            </p:cNvPr>
            <p:cNvGrpSpPr/>
            <p:nvPr/>
          </p:nvGrpSpPr>
          <p:grpSpPr>
            <a:xfrm>
              <a:off x="13655995" y="5935232"/>
              <a:ext cx="355078" cy="738753"/>
              <a:chOff x="4813819" y="2127748"/>
              <a:chExt cx="108558" cy="225859"/>
            </a:xfrm>
            <a:grpFill/>
            <a:effectLst/>
          </p:grpSpPr>
          <p:sp>
            <p:nvSpPr>
              <p:cNvPr id="90" name="Freeform 131">
                <a:extLst>
                  <a:ext uri="{FF2B5EF4-FFF2-40B4-BE49-F238E27FC236}">
                    <a16:creationId xmlns:a16="http://schemas.microsoft.com/office/drawing/2014/main" id="{02A0452B-3435-4F05-9277-0046A33EAA71}"/>
                  </a:ext>
                </a:extLst>
              </p:cNvPr>
              <p:cNvSpPr>
                <a:spLocks/>
              </p:cNvSpPr>
              <p:nvPr/>
            </p:nvSpPr>
            <p:spPr bwMode="auto">
              <a:xfrm>
                <a:off x="4813819" y="2127748"/>
                <a:ext cx="108558" cy="225859"/>
              </a:xfrm>
              <a:custGeom>
                <a:avLst/>
                <a:gdLst>
                  <a:gd name="T0" fmla="*/ 15 w 113"/>
                  <a:gd name="T1" fmla="*/ 15 h 259"/>
                  <a:gd name="T2" fmla="*/ 5 w 113"/>
                  <a:gd name="T3" fmla="*/ 40 h 259"/>
                  <a:gd name="T4" fmla="*/ 2 w 113"/>
                  <a:gd name="T5" fmla="*/ 51 h 259"/>
                  <a:gd name="T6" fmla="*/ 7 w 113"/>
                  <a:gd name="T7" fmla="*/ 60 h 259"/>
                  <a:gd name="T8" fmla="*/ 0 w 113"/>
                  <a:gd name="T9" fmla="*/ 73 h 259"/>
                  <a:gd name="T10" fmla="*/ 9 w 113"/>
                  <a:gd name="T11" fmla="*/ 92 h 259"/>
                  <a:gd name="T12" fmla="*/ 17 w 113"/>
                  <a:gd name="T13" fmla="*/ 102 h 259"/>
                  <a:gd name="T14" fmla="*/ 28 w 113"/>
                  <a:gd name="T15" fmla="*/ 107 h 259"/>
                  <a:gd name="T16" fmla="*/ 51 w 113"/>
                  <a:gd name="T17" fmla="*/ 126 h 259"/>
                  <a:gd name="T18" fmla="*/ 39 w 113"/>
                  <a:gd name="T19" fmla="*/ 139 h 259"/>
                  <a:gd name="T20" fmla="*/ 32 w 113"/>
                  <a:gd name="T21" fmla="*/ 147 h 259"/>
                  <a:gd name="T22" fmla="*/ 30 w 113"/>
                  <a:gd name="T23" fmla="*/ 149 h 259"/>
                  <a:gd name="T24" fmla="*/ 28 w 113"/>
                  <a:gd name="T25" fmla="*/ 162 h 259"/>
                  <a:gd name="T26" fmla="*/ 19 w 113"/>
                  <a:gd name="T27" fmla="*/ 169 h 259"/>
                  <a:gd name="T28" fmla="*/ 7 w 113"/>
                  <a:gd name="T29" fmla="*/ 177 h 259"/>
                  <a:gd name="T30" fmla="*/ 2 w 113"/>
                  <a:gd name="T31" fmla="*/ 194 h 259"/>
                  <a:gd name="T32" fmla="*/ 0 w 113"/>
                  <a:gd name="T33" fmla="*/ 199 h 259"/>
                  <a:gd name="T34" fmla="*/ 4 w 113"/>
                  <a:gd name="T35" fmla="*/ 207 h 259"/>
                  <a:gd name="T36" fmla="*/ 17 w 113"/>
                  <a:gd name="T37" fmla="*/ 222 h 259"/>
                  <a:gd name="T38" fmla="*/ 30 w 113"/>
                  <a:gd name="T39" fmla="*/ 228 h 259"/>
                  <a:gd name="T40" fmla="*/ 49 w 113"/>
                  <a:gd name="T41" fmla="*/ 233 h 259"/>
                  <a:gd name="T42" fmla="*/ 66 w 113"/>
                  <a:gd name="T43" fmla="*/ 241 h 259"/>
                  <a:gd name="T44" fmla="*/ 64 w 113"/>
                  <a:gd name="T45" fmla="*/ 259 h 259"/>
                  <a:gd name="T46" fmla="*/ 73 w 113"/>
                  <a:gd name="T47" fmla="*/ 254 h 259"/>
                  <a:gd name="T48" fmla="*/ 79 w 113"/>
                  <a:gd name="T49" fmla="*/ 239 h 259"/>
                  <a:gd name="T50" fmla="*/ 86 w 113"/>
                  <a:gd name="T51" fmla="*/ 218 h 259"/>
                  <a:gd name="T52" fmla="*/ 83 w 113"/>
                  <a:gd name="T53" fmla="*/ 214 h 259"/>
                  <a:gd name="T54" fmla="*/ 96 w 113"/>
                  <a:gd name="T55" fmla="*/ 207 h 259"/>
                  <a:gd name="T56" fmla="*/ 96 w 113"/>
                  <a:gd name="T57" fmla="*/ 194 h 259"/>
                  <a:gd name="T58" fmla="*/ 99 w 113"/>
                  <a:gd name="T59" fmla="*/ 184 h 259"/>
                  <a:gd name="T60" fmla="*/ 105 w 113"/>
                  <a:gd name="T61" fmla="*/ 169 h 259"/>
                  <a:gd name="T62" fmla="*/ 105 w 113"/>
                  <a:gd name="T63" fmla="*/ 156 h 259"/>
                  <a:gd name="T64" fmla="*/ 105 w 113"/>
                  <a:gd name="T65" fmla="*/ 139 h 259"/>
                  <a:gd name="T66" fmla="*/ 105 w 113"/>
                  <a:gd name="T67" fmla="*/ 132 h 259"/>
                  <a:gd name="T68" fmla="*/ 111 w 113"/>
                  <a:gd name="T69" fmla="*/ 130 h 259"/>
                  <a:gd name="T70" fmla="*/ 111 w 113"/>
                  <a:gd name="T71" fmla="*/ 150 h 259"/>
                  <a:gd name="T72" fmla="*/ 111 w 113"/>
                  <a:gd name="T73" fmla="*/ 124 h 259"/>
                  <a:gd name="T74" fmla="*/ 109 w 113"/>
                  <a:gd name="T75" fmla="*/ 96 h 259"/>
                  <a:gd name="T76" fmla="*/ 92 w 113"/>
                  <a:gd name="T77" fmla="*/ 85 h 259"/>
                  <a:gd name="T78" fmla="*/ 81 w 113"/>
                  <a:gd name="T79" fmla="*/ 85 h 259"/>
                  <a:gd name="T80" fmla="*/ 84 w 113"/>
                  <a:gd name="T81" fmla="*/ 58 h 259"/>
                  <a:gd name="T82" fmla="*/ 94 w 113"/>
                  <a:gd name="T83" fmla="*/ 53 h 259"/>
                  <a:gd name="T84" fmla="*/ 96 w 113"/>
                  <a:gd name="T85" fmla="*/ 38 h 259"/>
                  <a:gd name="T86" fmla="*/ 96 w 113"/>
                  <a:gd name="T87" fmla="*/ 23 h 259"/>
                  <a:gd name="T88" fmla="*/ 17 w 113"/>
                  <a:gd name="T89" fmla="*/ 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259">
                    <a:moveTo>
                      <a:pt x="17" y="9"/>
                    </a:moveTo>
                    <a:lnTo>
                      <a:pt x="15" y="15"/>
                    </a:lnTo>
                    <a:lnTo>
                      <a:pt x="15" y="23"/>
                    </a:lnTo>
                    <a:lnTo>
                      <a:pt x="5" y="40"/>
                    </a:lnTo>
                    <a:lnTo>
                      <a:pt x="0" y="47"/>
                    </a:lnTo>
                    <a:lnTo>
                      <a:pt x="2" y="51"/>
                    </a:lnTo>
                    <a:lnTo>
                      <a:pt x="5" y="53"/>
                    </a:lnTo>
                    <a:lnTo>
                      <a:pt x="7" y="60"/>
                    </a:lnTo>
                    <a:lnTo>
                      <a:pt x="5" y="66"/>
                    </a:lnTo>
                    <a:lnTo>
                      <a:pt x="0" y="73"/>
                    </a:lnTo>
                    <a:lnTo>
                      <a:pt x="4" y="85"/>
                    </a:lnTo>
                    <a:lnTo>
                      <a:pt x="9" y="92"/>
                    </a:lnTo>
                    <a:lnTo>
                      <a:pt x="17" y="94"/>
                    </a:lnTo>
                    <a:lnTo>
                      <a:pt x="17" y="102"/>
                    </a:lnTo>
                    <a:lnTo>
                      <a:pt x="24" y="105"/>
                    </a:lnTo>
                    <a:lnTo>
                      <a:pt x="28" y="107"/>
                    </a:lnTo>
                    <a:lnTo>
                      <a:pt x="34" y="113"/>
                    </a:lnTo>
                    <a:lnTo>
                      <a:pt x="51" y="126"/>
                    </a:lnTo>
                    <a:lnTo>
                      <a:pt x="47" y="132"/>
                    </a:lnTo>
                    <a:lnTo>
                      <a:pt x="39" y="139"/>
                    </a:lnTo>
                    <a:lnTo>
                      <a:pt x="34" y="147"/>
                    </a:lnTo>
                    <a:lnTo>
                      <a:pt x="32" y="147"/>
                    </a:lnTo>
                    <a:lnTo>
                      <a:pt x="32" y="149"/>
                    </a:lnTo>
                    <a:lnTo>
                      <a:pt x="30" y="149"/>
                    </a:lnTo>
                    <a:lnTo>
                      <a:pt x="28" y="156"/>
                    </a:lnTo>
                    <a:lnTo>
                      <a:pt x="28" y="162"/>
                    </a:lnTo>
                    <a:lnTo>
                      <a:pt x="20" y="167"/>
                    </a:lnTo>
                    <a:lnTo>
                      <a:pt x="19" y="169"/>
                    </a:lnTo>
                    <a:lnTo>
                      <a:pt x="13" y="171"/>
                    </a:lnTo>
                    <a:lnTo>
                      <a:pt x="7" y="177"/>
                    </a:lnTo>
                    <a:lnTo>
                      <a:pt x="4" y="184"/>
                    </a:lnTo>
                    <a:lnTo>
                      <a:pt x="2" y="194"/>
                    </a:lnTo>
                    <a:lnTo>
                      <a:pt x="0" y="197"/>
                    </a:lnTo>
                    <a:lnTo>
                      <a:pt x="0" y="199"/>
                    </a:lnTo>
                    <a:lnTo>
                      <a:pt x="4" y="207"/>
                    </a:lnTo>
                    <a:lnTo>
                      <a:pt x="4" y="207"/>
                    </a:lnTo>
                    <a:lnTo>
                      <a:pt x="4" y="211"/>
                    </a:lnTo>
                    <a:lnTo>
                      <a:pt x="17" y="222"/>
                    </a:lnTo>
                    <a:lnTo>
                      <a:pt x="22" y="224"/>
                    </a:lnTo>
                    <a:lnTo>
                      <a:pt x="30" y="228"/>
                    </a:lnTo>
                    <a:lnTo>
                      <a:pt x="41" y="237"/>
                    </a:lnTo>
                    <a:lnTo>
                      <a:pt x="49" y="233"/>
                    </a:lnTo>
                    <a:lnTo>
                      <a:pt x="62" y="233"/>
                    </a:lnTo>
                    <a:lnTo>
                      <a:pt x="66" y="241"/>
                    </a:lnTo>
                    <a:lnTo>
                      <a:pt x="62" y="252"/>
                    </a:lnTo>
                    <a:lnTo>
                      <a:pt x="64" y="259"/>
                    </a:lnTo>
                    <a:lnTo>
                      <a:pt x="69" y="258"/>
                    </a:lnTo>
                    <a:lnTo>
                      <a:pt x="73" y="254"/>
                    </a:lnTo>
                    <a:lnTo>
                      <a:pt x="75" y="246"/>
                    </a:lnTo>
                    <a:lnTo>
                      <a:pt x="79" y="239"/>
                    </a:lnTo>
                    <a:lnTo>
                      <a:pt x="83" y="226"/>
                    </a:lnTo>
                    <a:lnTo>
                      <a:pt x="86" y="218"/>
                    </a:lnTo>
                    <a:lnTo>
                      <a:pt x="83" y="218"/>
                    </a:lnTo>
                    <a:lnTo>
                      <a:pt x="83" y="214"/>
                    </a:lnTo>
                    <a:lnTo>
                      <a:pt x="88" y="207"/>
                    </a:lnTo>
                    <a:lnTo>
                      <a:pt x="96" y="207"/>
                    </a:lnTo>
                    <a:lnTo>
                      <a:pt x="92" y="201"/>
                    </a:lnTo>
                    <a:lnTo>
                      <a:pt x="96" y="194"/>
                    </a:lnTo>
                    <a:lnTo>
                      <a:pt x="94" y="188"/>
                    </a:lnTo>
                    <a:lnTo>
                      <a:pt x="99" y="184"/>
                    </a:lnTo>
                    <a:lnTo>
                      <a:pt x="101" y="177"/>
                    </a:lnTo>
                    <a:lnTo>
                      <a:pt x="105" y="169"/>
                    </a:lnTo>
                    <a:lnTo>
                      <a:pt x="109" y="164"/>
                    </a:lnTo>
                    <a:lnTo>
                      <a:pt x="105" y="156"/>
                    </a:lnTo>
                    <a:lnTo>
                      <a:pt x="107" y="150"/>
                    </a:lnTo>
                    <a:lnTo>
                      <a:pt x="105" y="139"/>
                    </a:lnTo>
                    <a:lnTo>
                      <a:pt x="103" y="132"/>
                    </a:lnTo>
                    <a:lnTo>
                      <a:pt x="105" y="132"/>
                    </a:lnTo>
                    <a:lnTo>
                      <a:pt x="107" y="124"/>
                    </a:lnTo>
                    <a:lnTo>
                      <a:pt x="111" y="130"/>
                    </a:lnTo>
                    <a:lnTo>
                      <a:pt x="109" y="137"/>
                    </a:lnTo>
                    <a:lnTo>
                      <a:pt x="111" y="150"/>
                    </a:lnTo>
                    <a:lnTo>
                      <a:pt x="113" y="143"/>
                    </a:lnTo>
                    <a:lnTo>
                      <a:pt x="111" y="124"/>
                    </a:lnTo>
                    <a:lnTo>
                      <a:pt x="109" y="117"/>
                    </a:lnTo>
                    <a:lnTo>
                      <a:pt x="109" y="96"/>
                    </a:lnTo>
                    <a:lnTo>
                      <a:pt x="107" y="87"/>
                    </a:lnTo>
                    <a:lnTo>
                      <a:pt x="92" y="85"/>
                    </a:lnTo>
                    <a:lnTo>
                      <a:pt x="86" y="87"/>
                    </a:lnTo>
                    <a:lnTo>
                      <a:pt x="81" y="85"/>
                    </a:lnTo>
                    <a:lnTo>
                      <a:pt x="81" y="66"/>
                    </a:lnTo>
                    <a:lnTo>
                      <a:pt x="84" y="58"/>
                    </a:lnTo>
                    <a:lnTo>
                      <a:pt x="86" y="58"/>
                    </a:lnTo>
                    <a:lnTo>
                      <a:pt x="94" y="53"/>
                    </a:lnTo>
                    <a:lnTo>
                      <a:pt x="92" y="47"/>
                    </a:lnTo>
                    <a:lnTo>
                      <a:pt x="96" y="38"/>
                    </a:lnTo>
                    <a:lnTo>
                      <a:pt x="96" y="30"/>
                    </a:lnTo>
                    <a:lnTo>
                      <a:pt x="96" y="23"/>
                    </a:lnTo>
                    <a:lnTo>
                      <a:pt x="24" y="0"/>
                    </a:lnTo>
                    <a:lnTo>
                      <a:pt x="17" y="9"/>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91" name="Freeform 324">
                <a:extLst>
                  <a:ext uri="{FF2B5EF4-FFF2-40B4-BE49-F238E27FC236}">
                    <a16:creationId xmlns:a16="http://schemas.microsoft.com/office/drawing/2014/main" id="{B6C4904C-BC80-4B7B-B8A4-CB74CD194563}"/>
                  </a:ext>
                </a:extLst>
              </p:cNvPr>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92" name="Freeform 325">
                <a:extLst>
                  <a:ext uri="{FF2B5EF4-FFF2-40B4-BE49-F238E27FC236}">
                    <a16:creationId xmlns:a16="http://schemas.microsoft.com/office/drawing/2014/main" id="{400F4879-E4E2-4240-B288-2FC4BFBD7772}"/>
                  </a:ext>
                </a:extLst>
              </p:cNvPr>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grpSp>
        <p:grpSp>
          <p:nvGrpSpPr>
            <p:cNvPr id="73" name="Group 72">
              <a:extLst>
                <a:ext uri="{FF2B5EF4-FFF2-40B4-BE49-F238E27FC236}">
                  <a16:creationId xmlns:a16="http://schemas.microsoft.com/office/drawing/2014/main" id="{CB0D7D59-2BDA-486D-80CC-493AF1845BED}"/>
                </a:ext>
              </a:extLst>
            </p:cNvPr>
            <p:cNvGrpSpPr/>
            <p:nvPr/>
          </p:nvGrpSpPr>
          <p:grpSpPr>
            <a:xfrm>
              <a:off x="12427363" y="4771490"/>
              <a:ext cx="2007918" cy="1357704"/>
              <a:chOff x="4438189" y="1771956"/>
              <a:chExt cx="613881" cy="415091"/>
            </a:xfrm>
            <a:grpFill/>
            <a:effectLst/>
          </p:grpSpPr>
          <p:sp>
            <p:nvSpPr>
              <p:cNvPr id="88" name="Freeform 326">
                <a:extLst>
                  <a:ext uri="{FF2B5EF4-FFF2-40B4-BE49-F238E27FC236}">
                    <a16:creationId xmlns:a16="http://schemas.microsoft.com/office/drawing/2014/main" id="{B83735A3-7DF4-44C8-8857-E24E8EE02780}"/>
                  </a:ext>
                </a:extLst>
              </p:cNvPr>
              <p:cNvSpPr>
                <a:spLocks/>
              </p:cNvSpPr>
              <p:nvPr/>
            </p:nvSpPr>
            <p:spPr bwMode="auto">
              <a:xfrm>
                <a:off x="4438189" y="1771956"/>
                <a:ext cx="490913" cy="398523"/>
              </a:xfrm>
              <a:custGeom>
                <a:avLst/>
                <a:gdLst>
                  <a:gd name="T0" fmla="*/ 511 w 511"/>
                  <a:gd name="T1" fmla="*/ 402 h 457"/>
                  <a:gd name="T2" fmla="*/ 505 w 511"/>
                  <a:gd name="T3" fmla="*/ 389 h 457"/>
                  <a:gd name="T4" fmla="*/ 489 w 511"/>
                  <a:gd name="T5" fmla="*/ 307 h 457"/>
                  <a:gd name="T6" fmla="*/ 490 w 511"/>
                  <a:gd name="T7" fmla="*/ 233 h 457"/>
                  <a:gd name="T8" fmla="*/ 487 w 511"/>
                  <a:gd name="T9" fmla="*/ 222 h 457"/>
                  <a:gd name="T10" fmla="*/ 460 w 511"/>
                  <a:gd name="T11" fmla="*/ 143 h 457"/>
                  <a:gd name="T12" fmla="*/ 455 w 511"/>
                  <a:gd name="T13" fmla="*/ 145 h 457"/>
                  <a:gd name="T14" fmla="*/ 453 w 511"/>
                  <a:gd name="T15" fmla="*/ 119 h 457"/>
                  <a:gd name="T16" fmla="*/ 443 w 511"/>
                  <a:gd name="T17" fmla="*/ 98 h 457"/>
                  <a:gd name="T18" fmla="*/ 445 w 511"/>
                  <a:gd name="T19" fmla="*/ 81 h 457"/>
                  <a:gd name="T20" fmla="*/ 443 w 511"/>
                  <a:gd name="T21" fmla="*/ 66 h 457"/>
                  <a:gd name="T22" fmla="*/ 442 w 511"/>
                  <a:gd name="T23" fmla="*/ 53 h 457"/>
                  <a:gd name="T24" fmla="*/ 432 w 511"/>
                  <a:gd name="T25" fmla="*/ 40 h 457"/>
                  <a:gd name="T26" fmla="*/ 427 w 511"/>
                  <a:gd name="T27" fmla="*/ 15 h 457"/>
                  <a:gd name="T28" fmla="*/ 425 w 511"/>
                  <a:gd name="T29" fmla="*/ 4 h 457"/>
                  <a:gd name="T30" fmla="*/ 372 w 511"/>
                  <a:gd name="T31" fmla="*/ 15 h 457"/>
                  <a:gd name="T32" fmla="*/ 317 w 511"/>
                  <a:gd name="T33" fmla="*/ 25 h 457"/>
                  <a:gd name="T34" fmla="*/ 278 w 511"/>
                  <a:gd name="T35" fmla="*/ 58 h 457"/>
                  <a:gd name="T36" fmla="*/ 257 w 511"/>
                  <a:gd name="T37" fmla="*/ 103 h 457"/>
                  <a:gd name="T38" fmla="*/ 244 w 511"/>
                  <a:gd name="T39" fmla="*/ 122 h 457"/>
                  <a:gd name="T40" fmla="*/ 223 w 511"/>
                  <a:gd name="T41" fmla="*/ 143 h 457"/>
                  <a:gd name="T42" fmla="*/ 229 w 511"/>
                  <a:gd name="T43" fmla="*/ 154 h 457"/>
                  <a:gd name="T44" fmla="*/ 229 w 511"/>
                  <a:gd name="T45" fmla="*/ 150 h 457"/>
                  <a:gd name="T46" fmla="*/ 237 w 511"/>
                  <a:gd name="T47" fmla="*/ 158 h 457"/>
                  <a:gd name="T48" fmla="*/ 242 w 511"/>
                  <a:gd name="T49" fmla="*/ 160 h 457"/>
                  <a:gd name="T50" fmla="*/ 235 w 511"/>
                  <a:gd name="T51" fmla="*/ 169 h 457"/>
                  <a:gd name="T52" fmla="*/ 242 w 511"/>
                  <a:gd name="T53" fmla="*/ 188 h 457"/>
                  <a:gd name="T54" fmla="*/ 246 w 511"/>
                  <a:gd name="T55" fmla="*/ 201 h 457"/>
                  <a:gd name="T56" fmla="*/ 233 w 511"/>
                  <a:gd name="T57" fmla="*/ 209 h 457"/>
                  <a:gd name="T58" fmla="*/ 218 w 511"/>
                  <a:gd name="T59" fmla="*/ 222 h 457"/>
                  <a:gd name="T60" fmla="*/ 208 w 511"/>
                  <a:gd name="T61" fmla="*/ 237 h 457"/>
                  <a:gd name="T62" fmla="*/ 197 w 511"/>
                  <a:gd name="T63" fmla="*/ 246 h 457"/>
                  <a:gd name="T64" fmla="*/ 177 w 511"/>
                  <a:gd name="T65" fmla="*/ 246 h 457"/>
                  <a:gd name="T66" fmla="*/ 148 w 511"/>
                  <a:gd name="T67" fmla="*/ 258 h 457"/>
                  <a:gd name="T68" fmla="*/ 103 w 511"/>
                  <a:gd name="T69" fmla="*/ 250 h 457"/>
                  <a:gd name="T70" fmla="*/ 62 w 511"/>
                  <a:gd name="T71" fmla="*/ 261 h 457"/>
                  <a:gd name="T72" fmla="*/ 49 w 511"/>
                  <a:gd name="T73" fmla="*/ 269 h 457"/>
                  <a:gd name="T74" fmla="*/ 36 w 511"/>
                  <a:gd name="T75" fmla="*/ 276 h 457"/>
                  <a:gd name="T76" fmla="*/ 39 w 511"/>
                  <a:gd name="T77" fmla="*/ 290 h 457"/>
                  <a:gd name="T78" fmla="*/ 52 w 511"/>
                  <a:gd name="T79" fmla="*/ 297 h 457"/>
                  <a:gd name="T80" fmla="*/ 51 w 511"/>
                  <a:gd name="T81" fmla="*/ 305 h 457"/>
                  <a:gd name="T82" fmla="*/ 58 w 511"/>
                  <a:gd name="T83" fmla="*/ 327 h 457"/>
                  <a:gd name="T84" fmla="*/ 43 w 511"/>
                  <a:gd name="T85" fmla="*/ 348 h 457"/>
                  <a:gd name="T86" fmla="*/ 30 w 511"/>
                  <a:gd name="T87" fmla="*/ 363 h 457"/>
                  <a:gd name="T88" fmla="*/ 4 w 511"/>
                  <a:gd name="T89" fmla="*/ 393 h 457"/>
                  <a:gd name="T90" fmla="*/ 2 w 511"/>
                  <a:gd name="T91" fmla="*/ 397 h 457"/>
                  <a:gd name="T92" fmla="*/ 69 w 511"/>
                  <a:gd name="T93" fmla="*/ 410 h 457"/>
                  <a:gd name="T94" fmla="*/ 276 w 511"/>
                  <a:gd name="T95" fmla="*/ 369 h 457"/>
                  <a:gd name="T96" fmla="*/ 349 w 511"/>
                  <a:gd name="T97" fmla="*/ 354 h 457"/>
                  <a:gd name="T98" fmla="*/ 361 w 511"/>
                  <a:gd name="T99" fmla="*/ 363 h 457"/>
                  <a:gd name="T100" fmla="*/ 374 w 511"/>
                  <a:gd name="T101" fmla="*/ 367 h 457"/>
                  <a:gd name="T102" fmla="*/ 381 w 511"/>
                  <a:gd name="T103" fmla="*/ 389 h 457"/>
                  <a:gd name="T104" fmla="*/ 400 w 511"/>
                  <a:gd name="T105" fmla="*/ 401 h 457"/>
                  <a:gd name="T106" fmla="*/ 415 w 511"/>
                  <a:gd name="T107" fmla="*/ 406 h 457"/>
                  <a:gd name="T108" fmla="*/ 487 w 511"/>
                  <a:gd name="T109" fmla="*/ 431 h 457"/>
                  <a:gd name="T110" fmla="*/ 475 w 511"/>
                  <a:gd name="T111" fmla="*/ 408 h 457"/>
                  <a:gd name="T112" fmla="*/ 475 w 511"/>
                  <a:gd name="T113" fmla="*/ 399 h 457"/>
                  <a:gd name="T114" fmla="*/ 483 w 511"/>
                  <a:gd name="T115" fmla="*/ 410 h 457"/>
                  <a:gd name="T116" fmla="*/ 489 w 511"/>
                  <a:gd name="T117" fmla="*/ 442 h 457"/>
                  <a:gd name="T118" fmla="*/ 489 w 511"/>
                  <a:gd name="T119" fmla="*/ 457 h 457"/>
                  <a:gd name="T120" fmla="*/ 498 w 511"/>
                  <a:gd name="T121" fmla="*/ 448 h 457"/>
                  <a:gd name="T122" fmla="*/ 505 w 511"/>
                  <a:gd name="T123" fmla="*/ 425 h 457"/>
                  <a:gd name="T124" fmla="*/ 500 w 511"/>
                  <a:gd name="T125" fmla="*/ 41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1" h="457">
                    <a:moveTo>
                      <a:pt x="500" y="414"/>
                    </a:moveTo>
                    <a:lnTo>
                      <a:pt x="511" y="402"/>
                    </a:lnTo>
                    <a:lnTo>
                      <a:pt x="511" y="397"/>
                    </a:lnTo>
                    <a:lnTo>
                      <a:pt x="505" y="389"/>
                    </a:lnTo>
                    <a:lnTo>
                      <a:pt x="492" y="312"/>
                    </a:lnTo>
                    <a:lnTo>
                      <a:pt x="489" y="307"/>
                    </a:lnTo>
                    <a:lnTo>
                      <a:pt x="490" y="241"/>
                    </a:lnTo>
                    <a:lnTo>
                      <a:pt x="490" y="233"/>
                    </a:lnTo>
                    <a:lnTo>
                      <a:pt x="487" y="228"/>
                    </a:lnTo>
                    <a:lnTo>
                      <a:pt x="487" y="222"/>
                    </a:lnTo>
                    <a:lnTo>
                      <a:pt x="472" y="152"/>
                    </a:lnTo>
                    <a:lnTo>
                      <a:pt x="460" y="143"/>
                    </a:lnTo>
                    <a:lnTo>
                      <a:pt x="458" y="152"/>
                    </a:lnTo>
                    <a:lnTo>
                      <a:pt x="455" y="145"/>
                    </a:lnTo>
                    <a:lnTo>
                      <a:pt x="457" y="132"/>
                    </a:lnTo>
                    <a:lnTo>
                      <a:pt x="453" y="119"/>
                    </a:lnTo>
                    <a:lnTo>
                      <a:pt x="447" y="111"/>
                    </a:lnTo>
                    <a:lnTo>
                      <a:pt x="443" y="98"/>
                    </a:lnTo>
                    <a:lnTo>
                      <a:pt x="443" y="85"/>
                    </a:lnTo>
                    <a:lnTo>
                      <a:pt x="445" y="81"/>
                    </a:lnTo>
                    <a:lnTo>
                      <a:pt x="445" y="73"/>
                    </a:lnTo>
                    <a:lnTo>
                      <a:pt x="443" y="66"/>
                    </a:lnTo>
                    <a:lnTo>
                      <a:pt x="443" y="60"/>
                    </a:lnTo>
                    <a:lnTo>
                      <a:pt x="442" y="53"/>
                    </a:lnTo>
                    <a:lnTo>
                      <a:pt x="434" y="47"/>
                    </a:lnTo>
                    <a:lnTo>
                      <a:pt x="432" y="40"/>
                    </a:lnTo>
                    <a:lnTo>
                      <a:pt x="432" y="23"/>
                    </a:lnTo>
                    <a:lnTo>
                      <a:pt x="427" y="15"/>
                    </a:lnTo>
                    <a:lnTo>
                      <a:pt x="427" y="8"/>
                    </a:lnTo>
                    <a:lnTo>
                      <a:pt x="425" y="4"/>
                    </a:lnTo>
                    <a:lnTo>
                      <a:pt x="425" y="0"/>
                    </a:lnTo>
                    <a:lnTo>
                      <a:pt x="372" y="15"/>
                    </a:lnTo>
                    <a:lnTo>
                      <a:pt x="323" y="25"/>
                    </a:lnTo>
                    <a:lnTo>
                      <a:pt x="317" y="25"/>
                    </a:lnTo>
                    <a:lnTo>
                      <a:pt x="302" y="32"/>
                    </a:lnTo>
                    <a:lnTo>
                      <a:pt x="278" y="58"/>
                    </a:lnTo>
                    <a:lnTo>
                      <a:pt x="257" y="96"/>
                    </a:lnTo>
                    <a:lnTo>
                      <a:pt x="257" y="103"/>
                    </a:lnTo>
                    <a:lnTo>
                      <a:pt x="246" y="119"/>
                    </a:lnTo>
                    <a:lnTo>
                      <a:pt x="244" y="122"/>
                    </a:lnTo>
                    <a:lnTo>
                      <a:pt x="237" y="130"/>
                    </a:lnTo>
                    <a:lnTo>
                      <a:pt x="223" y="143"/>
                    </a:lnTo>
                    <a:lnTo>
                      <a:pt x="223" y="149"/>
                    </a:lnTo>
                    <a:lnTo>
                      <a:pt x="229" y="154"/>
                    </a:lnTo>
                    <a:lnTo>
                      <a:pt x="231" y="158"/>
                    </a:lnTo>
                    <a:lnTo>
                      <a:pt x="229" y="150"/>
                    </a:lnTo>
                    <a:lnTo>
                      <a:pt x="237" y="147"/>
                    </a:lnTo>
                    <a:lnTo>
                      <a:pt x="237" y="158"/>
                    </a:lnTo>
                    <a:lnTo>
                      <a:pt x="246" y="152"/>
                    </a:lnTo>
                    <a:lnTo>
                      <a:pt x="242" y="160"/>
                    </a:lnTo>
                    <a:lnTo>
                      <a:pt x="240" y="166"/>
                    </a:lnTo>
                    <a:lnTo>
                      <a:pt x="235" y="169"/>
                    </a:lnTo>
                    <a:lnTo>
                      <a:pt x="240" y="182"/>
                    </a:lnTo>
                    <a:lnTo>
                      <a:pt x="242" y="188"/>
                    </a:lnTo>
                    <a:lnTo>
                      <a:pt x="244" y="194"/>
                    </a:lnTo>
                    <a:lnTo>
                      <a:pt x="246" y="201"/>
                    </a:lnTo>
                    <a:lnTo>
                      <a:pt x="240" y="209"/>
                    </a:lnTo>
                    <a:lnTo>
                      <a:pt x="233" y="209"/>
                    </a:lnTo>
                    <a:lnTo>
                      <a:pt x="225" y="216"/>
                    </a:lnTo>
                    <a:lnTo>
                      <a:pt x="218" y="222"/>
                    </a:lnTo>
                    <a:lnTo>
                      <a:pt x="214" y="229"/>
                    </a:lnTo>
                    <a:lnTo>
                      <a:pt x="208" y="237"/>
                    </a:lnTo>
                    <a:lnTo>
                      <a:pt x="201" y="241"/>
                    </a:lnTo>
                    <a:lnTo>
                      <a:pt x="197" y="246"/>
                    </a:lnTo>
                    <a:lnTo>
                      <a:pt x="192" y="244"/>
                    </a:lnTo>
                    <a:lnTo>
                      <a:pt x="177" y="246"/>
                    </a:lnTo>
                    <a:lnTo>
                      <a:pt x="163" y="248"/>
                    </a:lnTo>
                    <a:lnTo>
                      <a:pt x="148" y="258"/>
                    </a:lnTo>
                    <a:lnTo>
                      <a:pt x="131" y="250"/>
                    </a:lnTo>
                    <a:lnTo>
                      <a:pt x="103" y="250"/>
                    </a:lnTo>
                    <a:lnTo>
                      <a:pt x="77" y="256"/>
                    </a:lnTo>
                    <a:lnTo>
                      <a:pt x="62" y="261"/>
                    </a:lnTo>
                    <a:lnTo>
                      <a:pt x="56" y="267"/>
                    </a:lnTo>
                    <a:lnTo>
                      <a:pt x="49" y="269"/>
                    </a:lnTo>
                    <a:lnTo>
                      <a:pt x="41" y="273"/>
                    </a:lnTo>
                    <a:lnTo>
                      <a:pt x="36" y="276"/>
                    </a:lnTo>
                    <a:lnTo>
                      <a:pt x="36" y="276"/>
                    </a:lnTo>
                    <a:lnTo>
                      <a:pt x="39" y="290"/>
                    </a:lnTo>
                    <a:lnTo>
                      <a:pt x="37" y="295"/>
                    </a:lnTo>
                    <a:lnTo>
                      <a:pt x="52" y="297"/>
                    </a:lnTo>
                    <a:lnTo>
                      <a:pt x="52" y="301"/>
                    </a:lnTo>
                    <a:lnTo>
                      <a:pt x="51" y="305"/>
                    </a:lnTo>
                    <a:lnTo>
                      <a:pt x="58" y="320"/>
                    </a:lnTo>
                    <a:lnTo>
                      <a:pt x="58" y="327"/>
                    </a:lnTo>
                    <a:lnTo>
                      <a:pt x="47" y="340"/>
                    </a:lnTo>
                    <a:lnTo>
                      <a:pt x="43" y="348"/>
                    </a:lnTo>
                    <a:lnTo>
                      <a:pt x="37" y="354"/>
                    </a:lnTo>
                    <a:lnTo>
                      <a:pt x="30" y="363"/>
                    </a:lnTo>
                    <a:lnTo>
                      <a:pt x="19" y="376"/>
                    </a:lnTo>
                    <a:lnTo>
                      <a:pt x="4" y="393"/>
                    </a:lnTo>
                    <a:lnTo>
                      <a:pt x="0" y="395"/>
                    </a:lnTo>
                    <a:lnTo>
                      <a:pt x="2" y="397"/>
                    </a:lnTo>
                    <a:lnTo>
                      <a:pt x="5" y="421"/>
                    </a:lnTo>
                    <a:lnTo>
                      <a:pt x="69" y="410"/>
                    </a:lnTo>
                    <a:lnTo>
                      <a:pt x="167" y="391"/>
                    </a:lnTo>
                    <a:lnTo>
                      <a:pt x="276" y="369"/>
                    </a:lnTo>
                    <a:lnTo>
                      <a:pt x="349" y="352"/>
                    </a:lnTo>
                    <a:lnTo>
                      <a:pt x="349" y="354"/>
                    </a:lnTo>
                    <a:lnTo>
                      <a:pt x="357" y="355"/>
                    </a:lnTo>
                    <a:lnTo>
                      <a:pt x="361" y="363"/>
                    </a:lnTo>
                    <a:lnTo>
                      <a:pt x="366" y="361"/>
                    </a:lnTo>
                    <a:lnTo>
                      <a:pt x="374" y="367"/>
                    </a:lnTo>
                    <a:lnTo>
                      <a:pt x="380" y="382"/>
                    </a:lnTo>
                    <a:lnTo>
                      <a:pt x="381" y="389"/>
                    </a:lnTo>
                    <a:lnTo>
                      <a:pt x="387" y="397"/>
                    </a:lnTo>
                    <a:lnTo>
                      <a:pt x="400" y="401"/>
                    </a:lnTo>
                    <a:lnTo>
                      <a:pt x="408" y="402"/>
                    </a:lnTo>
                    <a:lnTo>
                      <a:pt x="415" y="406"/>
                    </a:lnTo>
                    <a:lnTo>
                      <a:pt x="415" y="408"/>
                    </a:lnTo>
                    <a:lnTo>
                      <a:pt x="487" y="431"/>
                    </a:lnTo>
                    <a:lnTo>
                      <a:pt x="481" y="414"/>
                    </a:lnTo>
                    <a:lnTo>
                      <a:pt x="475" y="408"/>
                    </a:lnTo>
                    <a:lnTo>
                      <a:pt x="474" y="401"/>
                    </a:lnTo>
                    <a:lnTo>
                      <a:pt x="475" y="399"/>
                    </a:lnTo>
                    <a:lnTo>
                      <a:pt x="477" y="406"/>
                    </a:lnTo>
                    <a:lnTo>
                      <a:pt x="483" y="410"/>
                    </a:lnTo>
                    <a:lnTo>
                      <a:pt x="487" y="421"/>
                    </a:lnTo>
                    <a:lnTo>
                      <a:pt x="489" y="442"/>
                    </a:lnTo>
                    <a:lnTo>
                      <a:pt x="485" y="457"/>
                    </a:lnTo>
                    <a:lnTo>
                      <a:pt x="489" y="457"/>
                    </a:lnTo>
                    <a:lnTo>
                      <a:pt x="490" y="449"/>
                    </a:lnTo>
                    <a:lnTo>
                      <a:pt x="498" y="448"/>
                    </a:lnTo>
                    <a:lnTo>
                      <a:pt x="500" y="440"/>
                    </a:lnTo>
                    <a:lnTo>
                      <a:pt x="505" y="425"/>
                    </a:lnTo>
                    <a:lnTo>
                      <a:pt x="500" y="417"/>
                    </a:lnTo>
                    <a:lnTo>
                      <a:pt x="500" y="414"/>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89" name="Freeform 329">
                <a:extLst>
                  <a:ext uri="{FF2B5EF4-FFF2-40B4-BE49-F238E27FC236}">
                    <a16:creationId xmlns:a16="http://schemas.microsoft.com/office/drawing/2014/main" id="{7D3FE2A0-85A8-48F6-B684-365DA285BE4E}"/>
                  </a:ext>
                </a:extLst>
              </p:cNvPr>
              <p:cNvSpPr>
                <a:spLocks/>
              </p:cNvSpPr>
              <p:nvPr/>
            </p:nvSpPr>
            <p:spPr bwMode="auto">
              <a:xfrm>
                <a:off x="4906045" y="2105075"/>
                <a:ext cx="146025" cy="81972"/>
              </a:xfrm>
              <a:custGeom>
                <a:avLst/>
                <a:gdLst>
                  <a:gd name="T0" fmla="*/ 139 w 152"/>
                  <a:gd name="T1" fmla="*/ 11 h 94"/>
                  <a:gd name="T2" fmla="*/ 135 w 152"/>
                  <a:gd name="T3" fmla="*/ 9 h 94"/>
                  <a:gd name="T4" fmla="*/ 129 w 152"/>
                  <a:gd name="T5" fmla="*/ 11 h 94"/>
                  <a:gd name="T6" fmla="*/ 122 w 152"/>
                  <a:gd name="T7" fmla="*/ 15 h 94"/>
                  <a:gd name="T8" fmla="*/ 112 w 152"/>
                  <a:gd name="T9" fmla="*/ 28 h 94"/>
                  <a:gd name="T10" fmla="*/ 109 w 152"/>
                  <a:gd name="T11" fmla="*/ 30 h 94"/>
                  <a:gd name="T12" fmla="*/ 101 w 152"/>
                  <a:gd name="T13" fmla="*/ 32 h 94"/>
                  <a:gd name="T14" fmla="*/ 107 w 152"/>
                  <a:gd name="T15" fmla="*/ 24 h 94"/>
                  <a:gd name="T16" fmla="*/ 114 w 152"/>
                  <a:gd name="T17" fmla="*/ 19 h 94"/>
                  <a:gd name="T18" fmla="*/ 114 w 152"/>
                  <a:gd name="T19" fmla="*/ 11 h 94"/>
                  <a:gd name="T20" fmla="*/ 120 w 152"/>
                  <a:gd name="T21" fmla="*/ 0 h 94"/>
                  <a:gd name="T22" fmla="*/ 99 w 152"/>
                  <a:gd name="T23" fmla="*/ 24 h 94"/>
                  <a:gd name="T24" fmla="*/ 86 w 152"/>
                  <a:gd name="T25" fmla="*/ 30 h 94"/>
                  <a:gd name="T26" fmla="*/ 65 w 152"/>
                  <a:gd name="T27" fmla="*/ 35 h 94"/>
                  <a:gd name="T28" fmla="*/ 60 w 152"/>
                  <a:gd name="T29" fmla="*/ 37 h 94"/>
                  <a:gd name="T30" fmla="*/ 56 w 152"/>
                  <a:gd name="T31" fmla="*/ 43 h 94"/>
                  <a:gd name="T32" fmla="*/ 49 w 152"/>
                  <a:gd name="T33" fmla="*/ 43 h 94"/>
                  <a:gd name="T34" fmla="*/ 35 w 152"/>
                  <a:gd name="T35" fmla="*/ 50 h 94"/>
                  <a:gd name="T36" fmla="*/ 30 w 152"/>
                  <a:gd name="T37" fmla="*/ 50 h 94"/>
                  <a:gd name="T38" fmla="*/ 22 w 152"/>
                  <a:gd name="T39" fmla="*/ 54 h 94"/>
                  <a:gd name="T40" fmla="*/ 24 w 152"/>
                  <a:gd name="T41" fmla="*/ 62 h 94"/>
                  <a:gd name="T42" fmla="*/ 17 w 152"/>
                  <a:gd name="T43" fmla="*/ 60 h 94"/>
                  <a:gd name="T44" fmla="*/ 15 w 152"/>
                  <a:gd name="T45" fmla="*/ 67 h 94"/>
                  <a:gd name="T46" fmla="*/ 2 w 152"/>
                  <a:gd name="T47" fmla="*/ 75 h 94"/>
                  <a:gd name="T48" fmla="*/ 0 w 152"/>
                  <a:gd name="T49" fmla="*/ 84 h 94"/>
                  <a:gd name="T50" fmla="*/ 0 w 152"/>
                  <a:gd name="T51" fmla="*/ 90 h 94"/>
                  <a:gd name="T52" fmla="*/ 2 w 152"/>
                  <a:gd name="T53" fmla="*/ 92 h 94"/>
                  <a:gd name="T54" fmla="*/ 15 w 152"/>
                  <a:gd name="T55" fmla="*/ 88 h 94"/>
                  <a:gd name="T56" fmla="*/ 7 w 152"/>
                  <a:gd name="T57" fmla="*/ 94 h 94"/>
                  <a:gd name="T58" fmla="*/ 22 w 152"/>
                  <a:gd name="T59" fmla="*/ 88 h 94"/>
                  <a:gd name="T60" fmla="*/ 47 w 152"/>
                  <a:gd name="T61" fmla="*/ 73 h 94"/>
                  <a:gd name="T62" fmla="*/ 49 w 152"/>
                  <a:gd name="T63" fmla="*/ 73 h 94"/>
                  <a:gd name="T64" fmla="*/ 58 w 152"/>
                  <a:gd name="T65" fmla="*/ 67 h 94"/>
                  <a:gd name="T66" fmla="*/ 64 w 152"/>
                  <a:gd name="T67" fmla="*/ 64 h 94"/>
                  <a:gd name="T68" fmla="*/ 79 w 152"/>
                  <a:gd name="T69" fmla="*/ 56 h 94"/>
                  <a:gd name="T70" fmla="*/ 86 w 152"/>
                  <a:gd name="T71" fmla="*/ 52 h 94"/>
                  <a:gd name="T72" fmla="*/ 94 w 152"/>
                  <a:gd name="T73" fmla="*/ 49 h 94"/>
                  <a:gd name="T74" fmla="*/ 99 w 152"/>
                  <a:gd name="T75" fmla="*/ 47 h 94"/>
                  <a:gd name="T76" fmla="*/ 112 w 152"/>
                  <a:gd name="T77" fmla="*/ 37 h 94"/>
                  <a:gd name="T78" fmla="*/ 114 w 152"/>
                  <a:gd name="T79" fmla="*/ 32 h 94"/>
                  <a:gd name="T80" fmla="*/ 122 w 152"/>
                  <a:gd name="T81" fmla="*/ 30 h 94"/>
                  <a:gd name="T82" fmla="*/ 135 w 152"/>
                  <a:gd name="T83" fmla="*/ 19 h 94"/>
                  <a:gd name="T84" fmla="*/ 143 w 152"/>
                  <a:gd name="T85" fmla="*/ 15 h 94"/>
                  <a:gd name="T86" fmla="*/ 152 w 152"/>
                  <a:gd name="T87" fmla="*/ 3 h 94"/>
                  <a:gd name="T88" fmla="*/ 144 w 152"/>
                  <a:gd name="T89" fmla="*/ 7 h 94"/>
                  <a:gd name="T90" fmla="*/ 139 w 152"/>
                  <a:gd name="T91"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94">
                    <a:moveTo>
                      <a:pt x="139" y="11"/>
                    </a:moveTo>
                    <a:lnTo>
                      <a:pt x="135" y="9"/>
                    </a:lnTo>
                    <a:lnTo>
                      <a:pt x="129" y="11"/>
                    </a:lnTo>
                    <a:lnTo>
                      <a:pt x="122" y="15"/>
                    </a:lnTo>
                    <a:lnTo>
                      <a:pt x="112" y="28"/>
                    </a:lnTo>
                    <a:lnTo>
                      <a:pt x="109" y="30"/>
                    </a:lnTo>
                    <a:lnTo>
                      <a:pt x="101" y="32"/>
                    </a:lnTo>
                    <a:lnTo>
                      <a:pt x="107" y="24"/>
                    </a:lnTo>
                    <a:lnTo>
                      <a:pt x="114" y="19"/>
                    </a:lnTo>
                    <a:lnTo>
                      <a:pt x="114" y="11"/>
                    </a:lnTo>
                    <a:lnTo>
                      <a:pt x="120" y="0"/>
                    </a:lnTo>
                    <a:lnTo>
                      <a:pt x="99" y="24"/>
                    </a:lnTo>
                    <a:lnTo>
                      <a:pt x="86" y="30"/>
                    </a:lnTo>
                    <a:lnTo>
                      <a:pt x="65" y="35"/>
                    </a:lnTo>
                    <a:lnTo>
                      <a:pt x="60" y="37"/>
                    </a:lnTo>
                    <a:lnTo>
                      <a:pt x="56" y="43"/>
                    </a:lnTo>
                    <a:lnTo>
                      <a:pt x="49" y="43"/>
                    </a:lnTo>
                    <a:lnTo>
                      <a:pt x="35" y="50"/>
                    </a:lnTo>
                    <a:lnTo>
                      <a:pt x="30" y="50"/>
                    </a:lnTo>
                    <a:lnTo>
                      <a:pt x="22" y="54"/>
                    </a:lnTo>
                    <a:lnTo>
                      <a:pt x="24" y="62"/>
                    </a:lnTo>
                    <a:lnTo>
                      <a:pt x="17" y="60"/>
                    </a:lnTo>
                    <a:lnTo>
                      <a:pt x="15" y="67"/>
                    </a:lnTo>
                    <a:lnTo>
                      <a:pt x="2" y="75"/>
                    </a:lnTo>
                    <a:lnTo>
                      <a:pt x="0" y="84"/>
                    </a:lnTo>
                    <a:lnTo>
                      <a:pt x="0" y="90"/>
                    </a:lnTo>
                    <a:lnTo>
                      <a:pt x="2" y="92"/>
                    </a:lnTo>
                    <a:lnTo>
                      <a:pt x="15" y="88"/>
                    </a:lnTo>
                    <a:lnTo>
                      <a:pt x="7" y="94"/>
                    </a:lnTo>
                    <a:lnTo>
                      <a:pt x="22" y="88"/>
                    </a:lnTo>
                    <a:lnTo>
                      <a:pt x="47" y="73"/>
                    </a:lnTo>
                    <a:lnTo>
                      <a:pt x="49" y="73"/>
                    </a:lnTo>
                    <a:lnTo>
                      <a:pt x="58" y="67"/>
                    </a:lnTo>
                    <a:lnTo>
                      <a:pt x="64" y="64"/>
                    </a:lnTo>
                    <a:lnTo>
                      <a:pt x="79" y="56"/>
                    </a:lnTo>
                    <a:lnTo>
                      <a:pt x="86" y="52"/>
                    </a:lnTo>
                    <a:lnTo>
                      <a:pt x="94" y="49"/>
                    </a:lnTo>
                    <a:lnTo>
                      <a:pt x="99" y="47"/>
                    </a:lnTo>
                    <a:lnTo>
                      <a:pt x="112" y="37"/>
                    </a:lnTo>
                    <a:lnTo>
                      <a:pt x="114" y="32"/>
                    </a:lnTo>
                    <a:lnTo>
                      <a:pt x="122" y="30"/>
                    </a:lnTo>
                    <a:lnTo>
                      <a:pt x="135" y="19"/>
                    </a:lnTo>
                    <a:lnTo>
                      <a:pt x="143" y="15"/>
                    </a:lnTo>
                    <a:lnTo>
                      <a:pt x="152" y="3"/>
                    </a:lnTo>
                    <a:lnTo>
                      <a:pt x="144" y="7"/>
                    </a:lnTo>
                    <a:lnTo>
                      <a:pt x="139" y="11"/>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grpSp>
        <p:grpSp>
          <p:nvGrpSpPr>
            <p:cNvPr id="74" name="Group 73">
              <a:extLst>
                <a:ext uri="{FF2B5EF4-FFF2-40B4-BE49-F238E27FC236}">
                  <a16:creationId xmlns:a16="http://schemas.microsoft.com/office/drawing/2014/main" id="{8AA5C899-4934-48BD-A09F-C4A91DDC8064}"/>
                </a:ext>
              </a:extLst>
            </p:cNvPr>
            <p:cNvGrpSpPr/>
            <p:nvPr/>
          </p:nvGrpSpPr>
          <p:grpSpPr>
            <a:xfrm>
              <a:off x="13963940" y="5259233"/>
              <a:ext cx="933258" cy="462081"/>
              <a:chOff x="4907967" y="1921074"/>
              <a:chExt cx="285325" cy="141272"/>
            </a:xfrm>
            <a:grpFill/>
            <a:effectLst/>
          </p:grpSpPr>
          <p:sp>
            <p:nvSpPr>
              <p:cNvPr id="81" name="Freeform 144">
                <a:extLst>
                  <a:ext uri="{FF2B5EF4-FFF2-40B4-BE49-F238E27FC236}">
                    <a16:creationId xmlns:a16="http://schemas.microsoft.com/office/drawing/2014/main" id="{901F3BB8-F13B-4270-8BB0-B6E69526335C}"/>
                  </a:ext>
                </a:extLst>
              </p:cNvPr>
              <p:cNvSpPr>
                <a:spLocks/>
              </p:cNvSpPr>
              <p:nvPr/>
            </p:nvSpPr>
            <p:spPr bwMode="auto">
              <a:xfrm>
                <a:off x="4907967" y="1921074"/>
                <a:ext cx="273797" cy="131678"/>
              </a:xfrm>
              <a:custGeom>
                <a:avLst/>
                <a:gdLst>
                  <a:gd name="T0" fmla="*/ 169 w 285"/>
                  <a:gd name="T1" fmla="*/ 6 h 151"/>
                  <a:gd name="T2" fmla="*/ 163 w 285"/>
                  <a:gd name="T3" fmla="*/ 13 h 151"/>
                  <a:gd name="T4" fmla="*/ 150 w 285"/>
                  <a:gd name="T5" fmla="*/ 30 h 151"/>
                  <a:gd name="T6" fmla="*/ 1 w 285"/>
                  <a:gd name="T7" fmla="*/ 62 h 151"/>
                  <a:gd name="T8" fmla="*/ 0 w 285"/>
                  <a:gd name="T9" fmla="*/ 136 h 151"/>
                  <a:gd name="T10" fmla="*/ 48 w 285"/>
                  <a:gd name="T11" fmla="*/ 130 h 151"/>
                  <a:gd name="T12" fmla="*/ 69 w 285"/>
                  <a:gd name="T13" fmla="*/ 126 h 151"/>
                  <a:gd name="T14" fmla="*/ 80 w 285"/>
                  <a:gd name="T15" fmla="*/ 122 h 151"/>
                  <a:gd name="T16" fmla="*/ 129 w 285"/>
                  <a:gd name="T17" fmla="*/ 111 h 151"/>
                  <a:gd name="T18" fmla="*/ 159 w 285"/>
                  <a:gd name="T19" fmla="*/ 104 h 151"/>
                  <a:gd name="T20" fmla="*/ 169 w 285"/>
                  <a:gd name="T21" fmla="*/ 115 h 151"/>
                  <a:gd name="T22" fmla="*/ 174 w 285"/>
                  <a:gd name="T23" fmla="*/ 122 h 151"/>
                  <a:gd name="T24" fmla="*/ 178 w 285"/>
                  <a:gd name="T25" fmla="*/ 128 h 151"/>
                  <a:gd name="T26" fmla="*/ 189 w 285"/>
                  <a:gd name="T27" fmla="*/ 126 h 151"/>
                  <a:gd name="T28" fmla="*/ 191 w 285"/>
                  <a:gd name="T29" fmla="*/ 128 h 151"/>
                  <a:gd name="T30" fmla="*/ 195 w 285"/>
                  <a:gd name="T31" fmla="*/ 136 h 151"/>
                  <a:gd name="T32" fmla="*/ 199 w 285"/>
                  <a:gd name="T33" fmla="*/ 151 h 151"/>
                  <a:gd name="T34" fmla="*/ 210 w 285"/>
                  <a:gd name="T35" fmla="*/ 143 h 151"/>
                  <a:gd name="T36" fmla="*/ 221 w 285"/>
                  <a:gd name="T37" fmla="*/ 126 h 151"/>
                  <a:gd name="T38" fmla="*/ 231 w 285"/>
                  <a:gd name="T39" fmla="*/ 115 h 151"/>
                  <a:gd name="T40" fmla="*/ 235 w 285"/>
                  <a:gd name="T41" fmla="*/ 136 h 151"/>
                  <a:gd name="T42" fmla="*/ 248 w 285"/>
                  <a:gd name="T43" fmla="*/ 130 h 151"/>
                  <a:gd name="T44" fmla="*/ 253 w 285"/>
                  <a:gd name="T45" fmla="*/ 122 h 151"/>
                  <a:gd name="T46" fmla="*/ 282 w 285"/>
                  <a:gd name="T47" fmla="*/ 109 h 151"/>
                  <a:gd name="T48" fmla="*/ 282 w 285"/>
                  <a:gd name="T49" fmla="*/ 89 h 151"/>
                  <a:gd name="T50" fmla="*/ 265 w 285"/>
                  <a:gd name="T51" fmla="*/ 72 h 151"/>
                  <a:gd name="T52" fmla="*/ 250 w 285"/>
                  <a:gd name="T53" fmla="*/ 70 h 151"/>
                  <a:gd name="T54" fmla="*/ 265 w 285"/>
                  <a:gd name="T55" fmla="*/ 75 h 151"/>
                  <a:gd name="T56" fmla="*/ 274 w 285"/>
                  <a:gd name="T57" fmla="*/ 83 h 151"/>
                  <a:gd name="T58" fmla="*/ 270 w 285"/>
                  <a:gd name="T59" fmla="*/ 100 h 151"/>
                  <a:gd name="T60" fmla="*/ 250 w 285"/>
                  <a:gd name="T61" fmla="*/ 109 h 151"/>
                  <a:gd name="T62" fmla="*/ 238 w 285"/>
                  <a:gd name="T63" fmla="*/ 107 h 151"/>
                  <a:gd name="T64" fmla="*/ 225 w 285"/>
                  <a:gd name="T65" fmla="*/ 92 h 151"/>
                  <a:gd name="T66" fmla="*/ 219 w 285"/>
                  <a:gd name="T67" fmla="*/ 83 h 151"/>
                  <a:gd name="T68" fmla="*/ 219 w 285"/>
                  <a:gd name="T69" fmla="*/ 79 h 151"/>
                  <a:gd name="T70" fmla="*/ 199 w 285"/>
                  <a:gd name="T71" fmla="*/ 64 h 151"/>
                  <a:gd name="T72" fmla="*/ 186 w 285"/>
                  <a:gd name="T73" fmla="*/ 64 h 151"/>
                  <a:gd name="T74" fmla="*/ 188 w 285"/>
                  <a:gd name="T75" fmla="*/ 58 h 151"/>
                  <a:gd name="T76" fmla="*/ 191 w 285"/>
                  <a:gd name="T77" fmla="*/ 43 h 151"/>
                  <a:gd name="T78" fmla="*/ 193 w 285"/>
                  <a:gd name="T79" fmla="*/ 34 h 151"/>
                  <a:gd name="T80" fmla="*/ 208 w 285"/>
                  <a:gd name="T81" fmla="*/ 19 h 151"/>
                  <a:gd name="T82" fmla="*/ 203 w 285"/>
                  <a:gd name="T83" fmla="*/ 21 h 151"/>
                  <a:gd name="T84" fmla="*/ 189 w 285"/>
                  <a:gd name="T85" fmla="*/ 17 h 151"/>
                  <a:gd name="T86" fmla="*/ 182 w 285"/>
                  <a:gd name="T87" fmla="*/ 8 h 151"/>
                  <a:gd name="T88" fmla="*/ 180 w 285"/>
                  <a:gd name="T8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5" h="151">
                    <a:moveTo>
                      <a:pt x="176" y="2"/>
                    </a:moveTo>
                    <a:lnTo>
                      <a:pt x="169" y="6"/>
                    </a:lnTo>
                    <a:lnTo>
                      <a:pt x="165" y="13"/>
                    </a:lnTo>
                    <a:lnTo>
                      <a:pt x="163" y="13"/>
                    </a:lnTo>
                    <a:lnTo>
                      <a:pt x="159" y="19"/>
                    </a:lnTo>
                    <a:lnTo>
                      <a:pt x="150" y="30"/>
                    </a:lnTo>
                    <a:lnTo>
                      <a:pt x="62" y="51"/>
                    </a:lnTo>
                    <a:lnTo>
                      <a:pt x="1" y="62"/>
                    </a:lnTo>
                    <a:lnTo>
                      <a:pt x="1" y="70"/>
                    </a:lnTo>
                    <a:lnTo>
                      <a:pt x="0" y="136"/>
                    </a:lnTo>
                    <a:lnTo>
                      <a:pt x="3" y="141"/>
                    </a:lnTo>
                    <a:lnTo>
                      <a:pt x="48" y="130"/>
                    </a:lnTo>
                    <a:lnTo>
                      <a:pt x="56" y="130"/>
                    </a:lnTo>
                    <a:lnTo>
                      <a:pt x="69" y="126"/>
                    </a:lnTo>
                    <a:lnTo>
                      <a:pt x="73" y="126"/>
                    </a:lnTo>
                    <a:lnTo>
                      <a:pt x="80" y="122"/>
                    </a:lnTo>
                    <a:lnTo>
                      <a:pt x="120" y="113"/>
                    </a:lnTo>
                    <a:lnTo>
                      <a:pt x="129" y="111"/>
                    </a:lnTo>
                    <a:lnTo>
                      <a:pt x="133" y="111"/>
                    </a:lnTo>
                    <a:lnTo>
                      <a:pt x="159" y="104"/>
                    </a:lnTo>
                    <a:lnTo>
                      <a:pt x="167" y="109"/>
                    </a:lnTo>
                    <a:lnTo>
                      <a:pt x="169" y="115"/>
                    </a:lnTo>
                    <a:lnTo>
                      <a:pt x="172" y="117"/>
                    </a:lnTo>
                    <a:lnTo>
                      <a:pt x="174" y="122"/>
                    </a:lnTo>
                    <a:lnTo>
                      <a:pt x="178" y="126"/>
                    </a:lnTo>
                    <a:lnTo>
                      <a:pt x="178" y="128"/>
                    </a:lnTo>
                    <a:lnTo>
                      <a:pt x="184" y="132"/>
                    </a:lnTo>
                    <a:lnTo>
                      <a:pt x="189" y="126"/>
                    </a:lnTo>
                    <a:lnTo>
                      <a:pt x="191" y="120"/>
                    </a:lnTo>
                    <a:lnTo>
                      <a:pt x="191" y="128"/>
                    </a:lnTo>
                    <a:lnTo>
                      <a:pt x="189" y="134"/>
                    </a:lnTo>
                    <a:lnTo>
                      <a:pt x="195" y="136"/>
                    </a:lnTo>
                    <a:lnTo>
                      <a:pt x="199" y="147"/>
                    </a:lnTo>
                    <a:lnTo>
                      <a:pt x="199" y="151"/>
                    </a:lnTo>
                    <a:lnTo>
                      <a:pt x="203" y="143"/>
                    </a:lnTo>
                    <a:lnTo>
                      <a:pt x="210" y="143"/>
                    </a:lnTo>
                    <a:lnTo>
                      <a:pt x="214" y="132"/>
                    </a:lnTo>
                    <a:lnTo>
                      <a:pt x="221" y="126"/>
                    </a:lnTo>
                    <a:lnTo>
                      <a:pt x="223" y="120"/>
                    </a:lnTo>
                    <a:lnTo>
                      <a:pt x="231" y="115"/>
                    </a:lnTo>
                    <a:lnTo>
                      <a:pt x="231" y="122"/>
                    </a:lnTo>
                    <a:lnTo>
                      <a:pt x="235" y="136"/>
                    </a:lnTo>
                    <a:lnTo>
                      <a:pt x="242" y="134"/>
                    </a:lnTo>
                    <a:lnTo>
                      <a:pt x="248" y="130"/>
                    </a:lnTo>
                    <a:lnTo>
                      <a:pt x="250" y="122"/>
                    </a:lnTo>
                    <a:lnTo>
                      <a:pt x="253" y="122"/>
                    </a:lnTo>
                    <a:lnTo>
                      <a:pt x="272" y="111"/>
                    </a:lnTo>
                    <a:lnTo>
                      <a:pt x="282" y="109"/>
                    </a:lnTo>
                    <a:lnTo>
                      <a:pt x="285" y="102"/>
                    </a:lnTo>
                    <a:lnTo>
                      <a:pt x="282" y="89"/>
                    </a:lnTo>
                    <a:lnTo>
                      <a:pt x="272" y="75"/>
                    </a:lnTo>
                    <a:lnTo>
                      <a:pt x="265" y="72"/>
                    </a:lnTo>
                    <a:lnTo>
                      <a:pt x="257" y="68"/>
                    </a:lnTo>
                    <a:lnTo>
                      <a:pt x="250" y="70"/>
                    </a:lnTo>
                    <a:lnTo>
                      <a:pt x="257" y="72"/>
                    </a:lnTo>
                    <a:lnTo>
                      <a:pt x="265" y="75"/>
                    </a:lnTo>
                    <a:lnTo>
                      <a:pt x="268" y="83"/>
                    </a:lnTo>
                    <a:lnTo>
                      <a:pt x="274" y="83"/>
                    </a:lnTo>
                    <a:lnTo>
                      <a:pt x="278" y="94"/>
                    </a:lnTo>
                    <a:lnTo>
                      <a:pt x="270" y="100"/>
                    </a:lnTo>
                    <a:lnTo>
                      <a:pt x="257" y="111"/>
                    </a:lnTo>
                    <a:lnTo>
                      <a:pt x="250" y="109"/>
                    </a:lnTo>
                    <a:lnTo>
                      <a:pt x="244" y="109"/>
                    </a:lnTo>
                    <a:lnTo>
                      <a:pt x="238" y="107"/>
                    </a:lnTo>
                    <a:lnTo>
                      <a:pt x="233" y="94"/>
                    </a:lnTo>
                    <a:lnTo>
                      <a:pt x="225" y="92"/>
                    </a:lnTo>
                    <a:lnTo>
                      <a:pt x="219" y="89"/>
                    </a:lnTo>
                    <a:lnTo>
                      <a:pt x="219" y="83"/>
                    </a:lnTo>
                    <a:lnTo>
                      <a:pt x="225" y="87"/>
                    </a:lnTo>
                    <a:lnTo>
                      <a:pt x="219" y="79"/>
                    </a:lnTo>
                    <a:lnTo>
                      <a:pt x="206" y="66"/>
                    </a:lnTo>
                    <a:lnTo>
                      <a:pt x="199" y="64"/>
                    </a:lnTo>
                    <a:lnTo>
                      <a:pt x="191" y="68"/>
                    </a:lnTo>
                    <a:lnTo>
                      <a:pt x="186" y="64"/>
                    </a:lnTo>
                    <a:lnTo>
                      <a:pt x="180" y="58"/>
                    </a:lnTo>
                    <a:lnTo>
                      <a:pt x="188" y="58"/>
                    </a:lnTo>
                    <a:lnTo>
                      <a:pt x="186" y="51"/>
                    </a:lnTo>
                    <a:lnTo>
                      <a:pt x="191" y="43"/>
                    </a:lnTo>
                    <a:lnTo>
                      <a:pt x="189" y="42"/>
                    </a:lnTo>
                    <a:lnTo>
                      <a:pt x="193" y="34"/>
                    </a:lnTo>
                    <a:lnTo>
                      <a:pt x="206" y="26"/>
                    </a:lnTo>
                    <a:lnTo>
                      <a:pt x="208" y="19"/>
                    </a:lnTo>
                    <a:lnTo>
                      <a:pt x="201" y="19"/>
                    </a:lnTo>
                    <a:lnTo>
                      <a:pt x="203" y="21"/>
                    </a:lnTo>
                    <a:lnTo>
                      <a:pt x="195" y="23"/>
                    </a:lnTo>
                    <a:lnTo>
                      <a:pt x="189" y="17"/>
                    </a:lnTo>
                    <a:lnTo>
                      <a:pt x="188" y="10"/>
                    </a:lnTo>
                    <a:lnTo>
                      <a:pt x="182" y="8"/>
                    </a:lnTo>
                    <a:lnTo>
                      <a:pt x="184" y="0"/>
                    </a:lnTo>
                    <a:lnTo>
                      <a:pt x="180" y="0"/>
                    </a:lnTo>
                    <a:lnTo>
                      <a:pt x="176" y="2"/>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82" name="Freeform 330">
                <a:extLst>
                  <a:ext uri="{FF2B5EF4-FFF2-40B4-BE49-F238E27FC236}">
                    <a16:creationId xmlns:a16="http://schemas.microsoft.com/office/drawing/2014/main" id="{B4128370-45CD-4F1B-826D-2376084773E7}"/>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83" name="Freeform 331">
                <a:extLst>
                  <a:ext uri="{FF2B5EF4-FFF2-40B4-BE49-F238E27FC236}">
                    <a16:creationId xmlns:a16="http://schemas.microsoft.com/office/drawing/2014/main" id="{BFFBBAB4-4187-4A91-AF37-B0C057AA09D3}"/>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84" name="Freeform 332">
                <a:extLst>
                  <a:ext uri="{FF2B5EF4-FFF2-40B4-BE49-F238E27FC236}">
                    <a16:creationId xmlns:a16="http://schemas.microsoft.com/office/drawing/2014/main" id="{64534A80-0003-469A-AC14-572726A1B5FC}"/>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85" name="Freeform 333">
                <a:extLst>
                  <a:ext uri="{FF2B5EF4-FFF2-40B4-BE49-F238E27FC236}">
                    <a16:creationId xmlns:a16="http://schemas.microsoft.com/office/drawing/2014/main" id="{F3FF9126-50D3-4B43-9D9E-C6F5E22860FB}"/>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86" name="Freeform 334">
                <a:extLst>
                  <a:ext uri="{FF2B5EF4-FFF2-40B4-BE49-F238E27FC236}">
                    <a16:creationId xmlns:a16="http://schemas.microsoft.com/office/drawing/2014/main" id="{E6A8337B-B33D-4A4E-950A-5956A913BA34}"/>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87" name="Freeform 335">
                <a:extLst>
                  <a:ext uri="{FF2B5EF4-FFF2-40B4-BE49-F238E27FC236}">
                    <a16:creationId xmlns:a16="http://schemas.microsoft.com/office/drawing/2014/main" id="{E6DD4E3B-A460-470D-BA93-B172BF9E9792}"/>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grpSp>
        <p:grpSp>
          <p:nvGrpSpPr>
            <p:cNvPr id="75" name="Group 74">
              <a:extLst>
                <a:ext uri="{FF2B5EF4-FFF2-40B4-BE49-F238E27FC236}">
                  <a16:creationId xmlns:a16="http://schemas.microsoft.com/office/drawing/2014/main" id="{8AB39CBB-E36F-46B6-AE59-49BB20349972}"/>
                </a:ext>
              </a:extLst>
            </p:cNvPr>
            <p:cNvGrpSpPr/>
            <p:nvPr/>
          </p:nvGrpSpPr>
          <p:grpSpPr>
            <a:xfrm>
              <a:off x="14259318" y="3790284"/>
              <a:ext cx="1049520" cy="1406194"/>
              <a:chOff x="4998272" y="1471973"/>
              <a:chExt cx="320870" cy="429916"/>
            </a:xfrm>
            <a:grpFill/>
            <a:effectLst/>
          </p:grpSpPr>
          <p:sp>
            <p:nvSpPr>
              <p:cNvPr id="76" name="Freeform 147">
                <a:extLst>
                  <a:ext uri="{FF2B5EF4-FFF2-40B4-BE49-F238E27FC236}">
                    <a16:creationId xmlns:a16="http://schemas.microsoft.com/office/drawing/2014/main" id="{BE66F640-D9D1-4F94-A50E-D051774FFC59}"/>
                  </a:ext>
                </a:extLst>
              </p:cNvPr>
              <p:cNvSpPr>
                <a:spLocks/>
              </p:cNvSpPr>
              <p:nvPr/>
            </p:nvSpPr>
            <p:spPr bwMode="auto">
              <a:xfrm>
                <a:off x="4998272" y="1471973"/>
                <a:ext cx="299735" cy="429916"/>
              </a:xfrm>
              <a:custGeom>
                <a:avLst/>
                <a:gdLst>
                  <a:gd name="T0" fmla="*/ 295 w 312"/>
                  <a:gd name="T1" fmla="*/ 226 h 493"/>
                  <a:gd name="T2" fmla="*/ 291 w 312"/>
                  <a:gd name="T3" fmla="*/ 199 h 493"/>
                  <a:gd name="T4" fmla="*/ 280 w 312"/>
                  <a:gd name="T5" fmla="*/ 197 h 493"/>
                  <a:gd name="T6" fmla="*/ 263 w 312"/>
                  <a:gd name="T7" fmla="*/ 190 h 493"/>
                  <a:gd name="T8" fmla="*/ 255 w 312"/>
                  <a:gd name="T9" fmla="*/ 171 h 493"/>
                  <a:gd name="T10" fmla="*/ 246 w 312"/>
                  <a:gd name="T11" fmla="*/ 162 h 493"/>
                  <a:gd name="T12" fmla="*/ 225 w 312"/>
                  <a:gd name="T13" fmla="*/ 158 h 493"/>
                  <a:gd name="T14" fmla="*/ 219 w 312"/>
                  <a:gd name="T15" fmla="*/ 139 h 493"/>
                  <a:gd name="T16" fmla="*/ 182 w 312"/>
                  <a:gd name="T17" fmla="*/ 19 h 493"/>
                  <a:gd name="T18" fmla="*/ 148 w 312"/>
                  <a:gd name="T19" fmla="*/ 2 h 493"/>
                  <a:gd name="T20" fmla="*/ 127 w 312"/>
                  <a:gd name="T21" fmla="*/ 9 h 493"/>
                  <a:gd name="T22" fmla="*/ 109 w 312"/>
                  <a:gd name="T23" fmla="*/ 23 h 493"/>
                  <a:gd name="T24" fmla="*/ 86 w 312"/>
                  <a:gd name="T25" fmla="*/ 23 h 493"/>
                  <a:gd name="T26" fmla="*/ 69 w 312"/>
                  <a:gd name="T27" fmla="*/ 9 h 493"/>
                  <a:gd name="T28" fmla="*/ 35 w 312"/>
                  <a:gd name="T29" fmla="*/ 141 h 493"/>
                  <a:gd name="T30" fmla="*/ 35 w 312"/>
                  <a:gd name="T31" fmla="*/ 182 h 493"/>
                  <a:gd name="T32" fmla="*/ 37 w 312"/>
                  <a:gd name="T33" fmla="*/ 209 h 493"/>
                  <a:gd name="T34" fmla="*/ 20 w 312"/>
                  <a:gd name="T35" fmla="*/ 237 h 493"/>
                  <a:gd name="T36" fmla="*/ 20 w 312"/>
                  <a:gd name="T37" fmla="*/ 248 h 493"/>
                  <a:gd name="T38" fmla="*/ 18 w 312"/>
                  <a:gd name="T39" fmla="*/ 263 h 493"/>
                  <a:gd name="T40" fmla="*/ 0 w 312"/>
                  <a:gd name="T41" fmla="*/ 269 h 493"/>
                  <a:gd name="T42" fmla="*/ 60 w 312"/>
                  <a:gd name="T43" fmla="*/ 447 h 493"/>
                  <a:gd name="T44" fmla="*/ 65 w 312"/>
                  <a:gd name="T45" fmla="*/ 468 h 493"/>
                  <a:gd name="T46" fmla="*/ 80 w 312"/>
                  <a:gd name="T47" fmla="*/ 485 h 493"/>
                  <a:gd name="T48" fmla="*/ 95 w 312"/>
                  <a:gd name="T49" fmla="*/ 487 h 493"/>
                  <a:gd name="T50" fmla="*/ 95 w 312"/>
                  <a:gd name="T51" fmla="*/ 464 h 493"/>
                  <a:gd name="T52" fmla="*/ 105 w 312"/>
                  <a:gd name="T53" fmla="*/ 440 h 493"/>
                  <a:gd name="T54" fmla="*/ 109 w 312"/>
                  <a:gd name="T55" fmla="*/ 417 h 493"/>
                  <a:gd name="T56" fmla="*/ 125 w 312"/>
                  <a:gd name="T57" fmla="*/ 408 h 493"/>
                  <a:gd name="T58" fmla="*/ 129 w 312"/>
                  <a:gd name="T59" fmla="*/ 400 h 493"/>
                  <a:gd name="T60" fmla="*/ 139 w 312"/>
                  <a:gd name="T61" fmla="*/ 408 h 493"/>
                  <a:gd name="T62" fmla="*/ 129 w 312"/>
                  <a:gd name="T63" fmla="*/ 382 h 493"/>
                  <a:gd name="T64" fmla="*/ 131 w 312"/>
                  <a:gd name="T65" fmla="*/ 376 h 493"/>
                  <a:gd name="T66" fmla="*/ 139 w 312"/>
                  <a:gd name="T67" fmla="*/ 385 h 493"/>
                  <a:gd name="T68" fmla="*/ 148 w 312"/>
                  <a:gd name="T69" fmla="*/ 382 h 493"/>
                  <a:gd name="T70" fmla="*/ 150 w 312"/>
                  <a:gd name="T71" fmla="*/ 378 h 493"/>
                  <a:gd name="T72" fmla="*/ 152 w 312"/>
                  <a:gd name="T73" fmla="*/ 376 h 493"/>
                  <a:gd name="T74" fmla="*/ 159 w 312"/>
                  <a:gd name="T75" fmla="*/ 380 h 493"/>
                  <a:gd name="T76" fmla="*/ 169 w 312"/>
                  <a:gd name="T77" fmla="*/ 367 h 493"/>
                  <a:gd name="T78" fmla="*/ 184 w 312"/>
                  <a:gd name="T79" fmla="*/ 355 h 493"/>
                  <a:gd name="T80" fmla="*/ 182 w 312"/>
                  <a:gd name="T81" fmla="*/ 335 h 493"/>
                  <a:gd name="T82" fmla="*/ 180 w 312"/>
                  <a:gd name="T83" fmla="*/ 314 h 493"/>
                  <a:gd name="T84" fmla="*/ 193 w 312"/>
                  <a:gd name="T85" fmla="*/ 303 h 493"/>
                  <a:gd name="T86" fmla="*/ 199 w 312"/>
                  <a:gd name="T87" fmla="*/ 316 h 493"/>
                  <a:gd name="T88" fmla="*/ 219 w 312"/>
                  <a:gd name="T89" fmla="*/ 323 h 493"/>
                  <a:gd name="T90" fmla="*/ 216 w 312"/>
                  <a:gd name="T91" fmla="*/ 303 h 493"/>
                  <a:gd name="T92" fmla="*/ 227 w 312"/>
                  <a:gd name="T93" fmla="*/ 297 h 493"/>
                  <a:gd name="T94" fmla="*/ 248 w 312"/>
                  <a:gd name="T95" fmla="*/ 303 h 493"/>
                  <a:gd name="T96" fmla="*/ 253 w 312"/>
                  <a:gd name="T97" fmla="*/ 286 h 493"/>
                  <a:gd name="T98" fmla="*/ 257 w 312"/>
                  <a:gd name="T99" fmla="*/ 291 h 493"/>
                  <a:gd name="T100" fmla="*/ 261 w 312"/>
                  <a:gd name="T101" fmla="*/ 271 h 493"/>
                  <a:gd name="T102" fmla="*/ 272 w 312"/>
                  <a:gd name="T103" fmla="*/ 271 h 493"/>
                  <a:gd name="T104" fmla="*/ 283 w 312"/>
                  <a:gd name="T105" fmla="*/ 261 h 493"/>
                  <a:gd name="T106" fmla="*/ 291 w 312"/>
                  <a:gd name="T107" fmla="*/ 258 h 493"/>
                  <a:gd name="T108" fmla="*/ 304 w 312"/>
                  <a:gd name="T109" fmla="*/ 248 h 493"/>
                  <a:gd name="T110" fmla="*/ 304 w 312"/>
                  <a:gd name="T111" fmla="*/ 2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493">
                    <a:moveTo>
                      <a:pt x="306" y="224"/>
                    </a:moveTo>
                    <a:lnTo>
                      <a:pt x="302" y="231"/>
                    </a:lnTo>
                    <a:lnTo>
                      <a:pt x="295" y="226"/>
                    </a:lnTo>
                    <a:lnTo>
                      <a:pt x="304" y="214"/>
                    </a:lnTo>
                    <a:lnTo>
                      <a:pt x="291" y="201"/>
                    </a:lnTo>
                    <a:lnTo>
                      <a:pt x="291" y="199"/>
                    </a:lnTo>
                    <a:lnTo>
                      <a:pt x="289" y="199"/>
                    </a:lnTo>
                    <a:lnTo>
                      <a:pt x="285" y="197"/>
                    </a:lnTo>
                    <a:lnTo>
                      <a:pt x="280" y="197"/>
                    </a:lnTo>
                    <a:lnTo>
                      <a:pt x="274" y="205"/>
                    </a:lnTo>
                    <a:lnTo>
                      <a:pt x="266" y="197"/>
                    </a:lnTo>
                    <a:lnTo>
                      <a:pt x="263" y="190"/>
                    </a:lnTo>
                    <a:lnTo>
                      <a:pt x="263" y="184"/>
                    </a:lnTo>
                    <a:lnTo>
                      <a:pt x="257" y="177"/>
                    </a:lnTo>
                    <a:lnTo>
                      <a:pt x="255" y="171"/>
                    </a:lnTo>
                    <a:lnTo>
                      <a:pt x="257" y="164"/>
                    </a:lnTo>
                    <a:lnTo>
                      <a:pt x="253" y="160"/>
                    </a:lnTo>
                    <a:lnTo>
                      <a:pt x="246" y="162"/>
                    </a:lnTo>
                    <a:lnTo>
                      <a:pt x="240" y="162"/>
                    </a:lnTo>
                    <a:lnTo>
                      <a:pt x="233" y="158"/>
                    </a:lnTo>
                    <a:lnTo>
                      <a:pt x="225" y="158"/>
                    </a:lnTo>
                    <a:lnTo>
                      <a:pt x="223" y="152"/>
                    </a:lnTo>
                    <a:lnTo>
                      <a:pt x="223" y="147"/>
                    </a:lnTo>
                    <a:lnTo>
                      <a:pt x="219" y="139"/>
                    </a:lnTo>
                    <a:lnTo>
                      <a:pt x="219" y="132"/>
                    </a:lnTo>
                    <a:lnTo>
                      <a:pt x="212" y="109"/>
                    </a:lnTo>
                    <a:lnTo>
                      <a:pt x="182" y="19"/>
                    </a:lnTo>
                    <a:lnTo>
                      <a:pt x="176" y="17"/>
                    </a:lnTo>
                    <a:lnTo>
                      <a:pt x="161" y="8"/>
                    </a:lnTo>
                    <a:lnTo>
                      <a:pt x="148" y="2"/>
                    </a:lnTo>
                    <a:lnTo>
                      <a:pt x="141" y="0"/>
                    </a:lnTo>
                    <a:lnTo>
                      <a:pt x="133" y="2"/>
                    </a:lnTo>
                    <a:lnTo>
                      <a:pt x="127" y="9"/>
                    </a:lnTo>
                    <a:lnTo>
                      <a:pt x="120" y="13"/>
                    </a:lnTo>
                    <a:lnTo>
                      <a:pt x="114" y="21"/>
                    </a:lnTo>
                    <a:lnTo>
                      <a:pt x="109" y="23"/>
                    </a:lnTo>
                    <a:lnTo>
                      <a:pt x="101" y="30"/>
                    </a:lnTo>
                    <a:lnTo>
                      <a:pt x="94" y="28"/>
                    </a:lnTo>
                    <a:lnTo>
                      <a:pt x="86" y="23"/>
                    </a:lnTo>
                    <a:lnTo>
                      <a:pt x="82" y="8"/>
                    </a:lnTo>
                    <a:lnTo>
                      <a:pt x="75" y="8"/>
                    </a:lnTo>
                    <a:lnTo>
                      <a:pt x="69" y="9"/>
                    </a:lnTo>
                    <a:lnTo>
                      <a:pt x="37" y="103"/>
                    </a:lnTo>
                    <a:lnTo>
                      <a:pt x="41" y="132"/>
                    </a:lnTo>
                    <a:lnTo>
                      <a:pt x="35" y="141"/>
                    </a:lnTo>
                    <a:lnTo>
                      <a:pt x="31" y="162"/>
                    </a:lnTo>
                    <a:lnTo>
                      <a:pt x="35" y="169"/>
                    </a:lnTo>
                    <a:lnTo>
                      <a:pt x="35" y="182"/>
                    </a:lnTo>
                    <a:lnTo>
                      <a:pt x="43" y="188"/>
                    </a:lnTo>
                    <a:lnTo>
                      <a:pt x="33" y="203"/>
                    </a:lnTo>
                    <a:lnTo>
                      <a:pt x="37" y="209"/>
                    </a:lnTo>
                    <a:lnTo>
                      <a:pt x="26" y="222"/>
                    </a:lnTo>
                    <a:lnTo>
                      <a:pt x="22" y="229"/>
                    </a:lnTo>
                    <a:lnTo>
                      <a:pt x="20" y="237"/>
                    </a:lnTo>
                    <a:lnTo>
                      <a:pt x="20" y="239"/>
                    </a:lnTo>
                    <a:lnTo>
                      <a:pt x="26" y="252"/>
                    </a:lnTo>
                    <a:lnTo>
                      <a:pt x="20" y="248"/>
                    </a:lnTo>
                    <a:lnTo>
                      <a:pt x="18" y="250"/>
                    </a:lnTo>
                    <a:lnTo>
                      <a:pt x="16" y="256"/>
                    </a:lnTo>
                    <a:lnTo>
                      <a:pt x="18" y="263"/>
                    </a:lnTo>
                    <a:lnTo>
                      <a:pt x="11" y="265"/>
                    </a:lnTo>
                    <a:lnTo>
                      <a:pt x="5" y="263"/>
                    </a:lnTo>
                    <a:lnTo>
                      <a:pt x="0" y="269"/>
                    </a:lnTo>
                    <a:lnTo>
                      <a:pt x="1" y="273"/>
                    </a:lnTo>
                    <a:lnTo>
                      <a:pt x="52" y="427"/>
                    </a:lnTo>
                    <a:lnTo>
                      <a:pt x="60" y="447"/>
                    </a:lnTo>
                    <a:lnTo>
                      <a:pt x="60" y="455"/>
                    </a:lnTo>
                    <a:lnTo>
                      <a:pt x="62" y="463"/>
                    </a:lnTo>
                    <a:lnTo>
                      <a:pt x="65" y="468"/>
                    </a:lnTo>
                    <a:lnTo>
                      <a:pt x="71" y="474"/>
                    </a:lnTo>
                    <a:lnTo>
                      <a:pt x="78" y="478"/>
                    </a:lnTo>
                    <a:lnTo>
                      <a:pt x="80" y="485"/>
                    </a:lnTo>
                    <a:lnTo>
                      <a:pt x="86" y="491"/>
                    </a:lnTo>
                    <a:lnTo>
                      <a:pt x="90" y="493"/>
                    </a:lnTo>
                    <a:lnTo>
                      <a:pt x="95" y="487"/>
                    </a:lnTo>
                    <a:lnTo>
                      <a:pt x="97" y="479"/>
                    </a:lnTo>
                    <a:lnTo>
                      <a:pt x="95" y="472"/>
                    </a:lnTo>
                    <a:lnTo>
                      <a:pt x="95" y="464"/>
                    </a:lnTo>
                    <a:lnTo>
                      <a:pt x="103" y="459"/>
                    </a:lnTo>
                    <a:lnTo>
                      <a:pt x="109" y="446"/>
                    </a:lnTo>
                    <a:lnTo>
                      <a:pt x="105" y="440"/>
                    </a:lnTo>
                    <a:lnTo>
                      <a:pt x="114" y="425"/>
                    </a:lnTo>
                    <a:lnTo>
                      <a:pt x="109" y="423"/>
                    </a:lnTo>
                    <a:lnTo>
                      <a:pt x="109" y="417"/>
                    </a:lnTo>
                    <a:lnTo>
                      <a:pt x="110" y="410"/>
                    </a:lnTo>
                    <a:lnTo>
                      <a:pt x="122" y="395"/>
                    </a:lnTo>
                    <a:lnTo>
                      <a:pt x="125" y="408"/>
                    </a:lnTo>
                    <a:lnTo>
                      <a:pt x="125" y="400"/>
                    </a:lnTo>
                    <a:lnTo>
                      <a:pt x="125" y="408"/>
                    </a:lnTo>
                    <a:lnTo>
                      <a:pt x="129" y="400"/>
                    </a:lnTo>
                    <a:lnTo>
                      <a:pt x="131" y="393"/>
                    </a:lnTo>
                    <a:lnTo>
                      <a:pt x="133" y="395"/>
                    </a:lnTo>
                    <a:lnTo>
                      <a:pt x="139" y="408"/>
                    </a:lnTo>
                    <a:lnTo>
                      <a:pt x="141" y="400"/>
                    </a:lnTo>
                    <a:lnTo>
                      <a:pt x="131" y="380"/>
                    </a:lnTo>
                    <a:lnTo>
                      <a:pt x="129" y="382"/>
                    </a:lnTo>
                    <a:lnTo>
                      <a:pt x="129" y="376"/>
                    </a:lnTo>
                    <a:lnTo>
                      <a:pt x="133" y="369"/>
                    </a:lnTo>
                    <a:lnTo>
                      <a:pt x="131" y="376"/>
                    </a:lnTo>
                    <a:lnTo>
                      <a:pt x="142" y="399"/>
                    </a:lnTo>
                    <a:lnTo>
                      <a:pt x="144" y="393"/>
                    </a:lnTo>
                    <a:lnTo>
                      <a:pt x="139" y="385"/>
                    </a:lnTo>
                    <a:lnTo>
                      <a:pt x="141" y="376"/>
                    </a:lnTo>
                    <a:lnTo>
                      <a:pt x="144" y="374"/>
                    </a:lnTo>
                    <a:lnTo>
                      <a:pt x="148" y="382"/>
                    </a:lnTo>
                    <a:lnTo>
                      <a:pt x="146" y="387"/>
                    </a:lnTo>
                    <a:lnTo>
                      <a:pt x="154" y="391"/>
                    </a:lnTo>
                    <a:lnTo>
                      <a:pt x="150" y="378"/>
                    </a:lnTo>
                    <a:lnTo>
                      <a:pt x="150" y="370"/>
                    </a:lnTo>
                    <a:lnTo>
                      <a:pt x="152" y="369"/>
                    </a:lnTo>
                    <a:lnTo>
                      <a:pt x="152" y="376"/>
                    </a:lnTo>
                    <a:lnTo>
                      <a:pt x="154" y="384"/>
                    </a:lnTo>
                    <a:lnTo>
                      <a:pt x="159" y="387"/>
                    </a:lnTo>
                    <a:lnTo>
                      <a:pt x="159" y="380"/>
                    </a:lnTo>
                    <a:lnTo>
                      <a:pt x="159" y="372"/>
                    </a:lnTo>
                    <a:lnTo>
                      <a:pt x="161" y="367"/>
                    </a:lnTo>
                    <a:lnTo>
                      <a:pt x="169" y="367"/>
                    </a:lnTo>
                    <a:lnTo>
                      <a:pt x="176" y="370"/>
                    </a:lnTo>
                    <a:lnTo>
                      <a:pt x="178" y="363"/>
                    </a:lnTo>
                    <a:lnTo>
                      <a:pt x="184" y="355"/>
                    </a:lnTo>
                    <a:lnTo>
                      <a:pt x="182" y="348"/>
                    </a:lnTo>
                    <a:lnTo>
                      <a:pt x="182" y="340"/>
                    </a:lnTo>
                    <a:lnTo>
                      <a:pt x="182" y="335"/>
                    </a:lnTo>
                    <a:lnTo>
                      <a:pt x="184" y="327"/>
                    </a:lnTo>
                    <a:lnTo>
                      <a:pt x="184" y="320"/>
                    </a:lnTo>
                    <a:lnTo>
                      <a:pt x="180" y="314"/>
                    </a:lnTo>
                    <a:lnTo>
                      <a:pt x="189" y="308"/>
                    </a:lnTo>
                    <a:lnTo>
                      <a:pt x="188" y="297"/>
                    </a:lnTo>
                    <a:lnTo>
                      <a:pt x="193" y="303"/>
                    </a:lnTo>
                    <a:lnTo>
                      <a:pt x="193" y="310"/>
                    </a:lnTo>
                    <a:lnTo>
                      <a:pt x="199" y="308"/>
                    </a:lnTo>
                    <a:lnTo>
                      <a:pt x="199" y="316"/>
                    </a:lnTo>
                    <a:lnTo>
                      <a:pt x="195" y="320"/>
                    </a:lnTo>
                    <a:lnTo>
                      <a:pt x="208" y="320"/>
                    </a:lnTo>
                    <a:lnTo>
                      <a:pt x="219" y="323"/>
                    </a:lnTo>
                    <a:lnTo>
                      <a:pt x="214" y="316"/>
                    </a:lnTo>
                    <a:lnTo>
                      <a:pt x="214" y="310"/>
                    </a:lnTo>
                    <a:lnTo>
                      <a:pt x="216" y="303"/>
                    </a:lnTo>
                    <a:lnTo>
                      <a:pt x="214" y="297"/>
                    </a:lnTo>
                    <a:lnTo>
                      <a:pt x="221" y="303"/>
                    </a:lnTo>
                    <a:lnTo>
                      <a:pt x="227" y="297"/>
                    </a:lnTo>
                    <a:lnTo>
                      <a:pt x="225" y="290"/>
                    </a:lnTo>
                    <a:lnTo>
                      <a:pt x="244" y="295"/>
                    </a:lnTo>
                    <a:lnTo>
                      <a:pt x="248" y="303"/>
                    </a:lnTo>
                    <a:lnTo>
                      <a:pt x="251" y="295"/>
                    </a:lnTo>
                    <a:lnTo>
                      <a:pt x="248" y="290"/>
                    </a:lnTo>
                    <a:lnTo>
                      <a:pt x="253" y="286"/>
                    </a:lnTo>
                    <a:lnTo>
                      <a:pt x="255" y="291"/>
                    </a:lnTo>
                    <a:lnTo>
                      <a:pt x="255" y="286"/>
                    </a:lnTo>
                    <a:lnTo>
                      <a:pt x="257" y="291"/>
                    </a:lnTo>
                    <a:lnTo>
                      <a:pt x="259" y="286"/>
                    </a:lnTo>
                    <a:lnTo>
                      <a:pt x="257" y="278"/>
                    </a:lnTo>
                    <a:lnTo>
                      <a:pt x="261" y="271"/>
                    </a:lnTo>
                    <a:lnTo>
                      <a:pt x="266" y="278"/>
                    </a:lnTo>
                    <a:lnTo>
                      <a:pt x="270" y="278"/>
                    </a:lnTo>
                    <a:lnTo>
                      <a:pt x="272" y="271"/>
                    </a:lnTo>
                    <a:lnTo>
                      <a:pt x="278" y="271"/>
                    </a:lnTo>
                    <a:lnTo>
                      <a:pt x="278" y="265"/>
                    </a:lnTo>
                    <a:lnTo>
                      <a:pt x="283" y="261"/>
                    </a:lnTo>
                    <a:lnTo>
                      <a:pt x="285" y="261"/>
                    </a:lnTo>
                    <a:lnTo>
                      <a:pt x="285" y="258"/>
                    </a:lnTo>
                    <a:lnTo>
                      <a:pt x="291" y="258"/>
                    </a:lnTo>
                    <a:lnTo>
                      <a:pt x="287" y="252"/>
                    </a:lnTo>
                    <a:lnTo>
                      <a:pt x="298" y="252"/>
                    </a:lnTo>
                    <a:lnTo>
                      <a:pt x="304" y="248"/>
                    </a:lnTo>
                    <a:lnTo>
                      <a:pt x="312" y="235"/>
                    </a:lnTo>
                    <a:lnTo>
                      <a:pt x="312" y="228"/>
                    </a:lnTo>
                    <a:lnTo>
                      <a:pt x="304" y="222"/>
                    </a:lnTo>
                    <a:lnTo>
                      <a:pt x="306" y="224"/>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77" name="Freeform 336">
                <a:extLst>
                  <a:ext uri="{FF2B5EF4-FFF2-40B4-BE49-F238E27FC236}">
                    <a16:creationId xmlns:a16="http://schemas.microsoft.com/office/drawing/2014/main" id="{C2CB06A2-0758-4065-9911-927ED0CB391D}"/>
                  </a:ext>
                </a:extLst>
              </p:cNvPr>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78" name="Freeform 337">
                <a:extLst>
                  <a:ext uri="{FF2B5EF4-FFF2-40B4-BE49-F238E27FC236}">
                    <a16:creationId xmlns:a16="http://schemas.microsoft.com/office/drawing/2014/main" id="{C1AE1B2C-AFCA-4BC6-9F38-79965D9214A1}"/>
                  </a:ext>
                </a:extLst>
              </p:cNvPr>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79" name="Freeform 338">
                <a:extLst>
                  <a:ext uri="{FF2B5EF4-FFF2-40B4-BE49-F238E27FC236}">
                    <a16:creationId xmlns:a16="http://schemas.microsoft.com/office/drawing/2014/main" id="{EE4C114C-5F7C-4F0D-A120-5D2B9703F3DD}"/>
                  </a:ext>
                </a:extLst>
              </p:cNvPr>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80" name="Freeform 339">
                <a:extLst>
                  <a:ext uri="{FF2B5EF4-FFF2-40B4-BE49-F238E27FC236}">
                    <a16:creationId xmlns:a16="http://schemas.microsoft.com/office/drawing/2014/main" id="{54ED5C0C-6E50-437A-8731-06EA5F3340C1}"/>
                  </a:ext>
                </a:extLst>
              </p:cNvPr>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3175"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grpSp>
        <p:sp>
          <p:nvSpPr>
            <p:cNvPr id="209" name="Freeform 21">
              <a:extLst>
                <a:ext uri="{FF2B5EF4-FFF2-40B4-BE49-F238E27FC236}">
                  <a16:creationId xmlns:a16="http://schemas.microsoft.com/office/drawing/2014/main" id="{FCA3B465-9494-492B-A514-30F6CF220EAE}"/>
                </a:ext>
              </a:extLst>
            </p:cNvPr>
            <p:cNvSpPr>
              <a:spLocks/>
            </p:cNvSpPr>
            <p:nvPr/>
          </p:nvSpPr>
          <p:spPr bwMode="auto">
            <a:xfrm>
              <a:off x="9641435" y="4753717"/>
              <a:ext cx="26720" cy="17785"/>
            </a:xfrm>
            <a:custGeom>
              <a:avLst/>
              <a:gdLst>
                <a:gd name="T0" fmla="*/ 0 w 14"/>
                <a:gd name="T1" fmla="*/ 10 h 10"/>
                <a:gd name="T2" fmla="*/ 0 w 14"/>
                <a:gd name="T3" fmla="*/ 10 h 10"/>
                <a:gd name="T4" fmla="*/ 14 w 14"/>
                <a:gd name="T5" fmla="*/ 3 h 10"/>
                <a:gd name="T6" fmla="*/ 14 w 14"/>
                <a:gd name="T7" fmla="*/ 0 h 10"/>
                <a:gd name="T8" fmla="*/ 0 w 14"/>
                <a:gd name="T9" fmla="*/ 10 h 10"/>
              </a:gdLst>
              <a:ahLst/>
              <a:cxnLst>
                <a:cxn ang="0">
                  <a:pos x="T0" y="T1"/>
                </a:cxn>
                <a:cxn ang="0">
                  <a:pos x="T2" y="T3"/>
                </a:cxn>
                <a:cxn ang="0">
                  <a:pos x="T4" y="T5"/>
                </a:cxn>
                <a:cxn ang="0">
                  <a:pos x="T6" y="T7"/>
                </a:cxn>
                <a:cxn ang="0">
                  <a:pos x="T8" y="T9"/>
                </a:cxn>
              </a:cxnLst>
              <a:rect l="0" t="0" r="r" b="b"/>
              <a:pathLst>
                <a:path w="14" h="10">
                  <a:moveTo>
                    <a:pt x="0" y="10"/>
                  </a:moveTo>
                  <a:lnTo>
                    <a:pt x="0" y="10"/>
                  </a:lnTo>
                  <a:lnTo>
                    <a:pt x="14" y="3"/>
                  </a:lnTo>
                  <a:lnTo>
                    <a:pt x="14" y="0"/>
                  </a:lnTo>
                  <a:lnTo>
                    <a:pt x="0" y="10"/>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10" name="Freeform 22">
              <a:extLst>
                <a:ext uri="{FF2B5EF4-FFF2-40B4-BE49-F238E27FC236}">
                  <a16:creationId xmlns:a16="http://schemas.microsoft.com/office/drawing/2014/main" id="{5CCFDB90-FE11-4B6C-B178-30BF174271C4}"/>
                </a:ext>
              </a:extLst>
            </p:cNvPr>
            <p:cNvSpPr>
              <a:spLocks/>
            </p:cNvSpPr>
            <p:nvPr/>
          </p:nvSpPr>
          <p:spPr bwMode="auto">
            <a:xfrm>
              <a:off x="9680031" y="4721111"/>
              <a:ext cx="8907" cy="23712"/>
            </a:xfrm>
            <a:custGeom>
              <a:avLst/>
              <a:gdLst>
                <a:gd name="T0" fmla="*/ 0 w 5"/>
                <a:gd name="T1" fmla="*/ 0 h 12"/>
                <a:gd name="T2" fmla="*/ 0 w 5"/>
                <a:gd name="T3" fmla="*/ 0 h 12"/>
                <a:gd name="T4" fmla="*/ 3 w 5"/>
                <a:gd name="T5" fmla="*/ 12 h 12"/>
                <a:gd name="T6" fmla="*/ 5 w 5"/>
                <a:gd name="T7" fmla="*/ 0 h 12"/>
                <a:gd name="T8" fmla="*/ 0 w 5"/>
                <a:gd name="T9" fmla="*/ 0 h 12"/>
              </a:gdLst>
              <a:ahLst/>
              <a:cxnLst>
                <a:cxn ang="0">
                  <a:pos x="T0" y="T1"/>
                </a:cxn>
                <a:cxn ang="0">
                  <a:pos x="T2" y="T3"/>
                </a:cxn>
                <a:cxn ang="0">
                  <a:pos x="T4" y="T5"/>
                </a:cxn>
                <a:cxn ang="0">
                  <a:pos x="T6" y="T7"/>
                </a:cxn>
                <a:cxn ang="0">
                  <a:pos x="T8" y="T9"/>
                </a:cxn>
              </a:cxnLst>
              <a:rect l="0" t="0" r="r" b="b"/>
              <a:pathLst>
                <a:path w="5" h="12">
                  <a:moveTo>
                    <a:pt x="0" y="0"/>
                  </a:moveTo>
                  <a:lnTo>
                    <a:pt x="0" y="0"/>
                  </a:lnTo>
                  <a:lnTo>
                    <a:pt x="3" y="12"/>
                  </a:lnTo>
                  <a:lnTo>
                    <a:pt x="5" y="0"/>
                  </a:lnTo>
                  <a:lnTo>
                    <a:pt x="0" y="0"/>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13" name="Freeform 25">
              <a:extLst>
                <a:ext uri="{FF2B5EF4-FFF2-40B4-BE49-F238E27FC236}">
                  <a16:creationId xmlns:a16="http://schemas.microsoft.com/office/drawing/2014/main" id="{7A771C6C-37F1-4FF7-A009-3B1C56C3D94F}"/>
                </a:ext>
              </a:extLst>
            </p:cNvPr>
            <p:cNvSpPr>
              <a:spLocks/>
            </p:cNvSpPr>
            <p:nvPr/>
          </p:nvSpPr>
          <p:spPr bwMode="auto">
            <a:xfrm>
              <a:off x="10451912" y="5198331"/>
              <a:ext cx="89062" cy="151171"/>
            </a:xfrm>
            <a:custGeom>
              <a:avLst/>
              <a:gdLst>
                <a:gd name="T0" fmla="*/ 46 w 49"/>
                <a:gd name="T1" fmla="*/ 0 h 84"/>
                <a:gd name="T2" fmla="*/ 46 w 49"/>
                <a:gd name="T3" fmla="*/ 0 h 84"/>
                <a:gd name="T4" fmla="*/ 37 w 49"/>
                <a:gd name="T5" fmla="*/ 9 h 84"/>
                <a:gd name="T6" fmla="*/ 30 w 49"/>
                <a:gd name="T7" fmla="*/ 22 h 84"/>
                <a:gd name="T8" fmla="*/ 16 w 49"/>
                <a:gd name="T9" fmla="*/ 30 h 84"/>
                <a:gd name="T10" fmla="*/ 16 w 49"/>
                <a:gd name="T11" fmla="*/ 43 h 84"/>
                <a:gd name="T12" fmla="*/ 7 w 49"/>
                <a:gd name="T13" fmla="*/ 54 h 84"/>
                <a:gd name="T14" fmla="*/ 0 w 49"/>
                <a:gd name="T15" fmla="*/ 70 h 84"/>
                <a:gd name="T16" fmla="*/ 7 w 49"/>
                <a:gd name="T17" fmla="*/ 81 h 84"/>
                <a:gd name="T18" fmla="*/ 19 w 49"/>
                <a:gd name="T19" fmla="*/ 84 h 84"/>
                <a:gd name="T20" fmla="*/ 26 w 49"/>
                <a:gd name="T21" fmla="*/ 73 h 84"/>
                <a:gd name="T22" fmla="*/ 33 w 49"/>
                <a:gd name="T23" fmla="*/ 63 h 84"/>
                <a:gd name="T24" fmla="*/ 33 w 49"/>
                <a:gd name="T25" fmla="*/ 51 h 84"/>
                <a:gd name="T26" fmla="*/ 42 w 49"/>
                <a:gd name="T27" fmla="*/ 36 h 84"/>
                <a:gd name="T28" fmla="*/ 40 w 49"/>
                <a:gd name="T29" fmla="*/ 27 h 84"/>
                <a:gd name="T30" fmla="*/ 49 w 49"/>
                <a:gd name="T31" fmla="*/ 3 h 84"/>
                <a:gd name="T32" fmla="*/ 46 w 49"/>
                <a:gd name="T3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4">
                  <a:moveTo>
                    <a:pt x="46" y="0"/>
                  </a:moveTo>
                  <a:lnTo>
                    <a:pt x="46" y="0"/>
                  </a:lnTo>
                  <a:lnTo>
                    <a:pt x="37" y="9"/>
                  </a:lnTo>
                  <a:lnTo>
                    <a:pt x="30" y="22"/>
                  </a:lnTo>
                  <a:lnTo>
                    <a:pt x="16" y="30"/>
                  </a:lnTo>
                  <a:lnTo>
                    <a:pt x="16" y="43"/>
                  </a:lnTo>
                  <a:lnTo>
                    <a:pt x="7" y="54"/>
                  </a:lnTo>
                  <a:lnTo>
                    <a:pt x="0" y="70"/>
                  </a:lnTo>
                  <a:lnTo>
                    <a:pt x="7" y="81"/>
                  </a:lnTo>
                  <a:lnTo>
                    <a:pt x="19" y="84"/>
                  </a:lnTo>
                  <a:lnTo>
                    <a:pt x="26" y="73"/>
                  </a:lnTo>
                  <a:lnTo>
                    <a:pt x="33" y="63"/>
                  </a:lnTo>
                  <a:lnTo>
                    <a:pt x="33" y="51"/>
                  </a:lnTo>
                  <a:lnTo>
                    <a:pt x="42" y="36"/>
                  </a:lnTo>
                  <a:lnTo>
                    <a:pt x="40" y="27"/>
                  </a:lnTo>
                  <a:lnTo>
                    <a:pt x="49" y="3"/>
                  </a:lnTo>
                  <a:lnTo>
                    <a:pt x="46" y="0"/>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14" name="Freeform 26">
              <a:extLst>
                <a:ext uri="{FF2B5EF4-FFF2-40B4-BE49-F238E27FC236}">
                  <a16:creationId xmlns:a16="http://schemas.microsoft.com/office/drawing/2014/main" id="{6A60E696-D602-4110-9E00-74CCE46A092A}"/>
                </a:ext>
              </a:extLst>
            </p:cNvPr>
            <p:cNvSpPr>
              <a:spLocks/>
            </p:cNvSpPr>
            <p:nvPr/>
          </p:nvSpPr>
          <p:spPr bwMode="auto">
            <a:xfrm>
              <a:off x="11244575" y="4866353"/>
              <a:ext cx="89062" cy="56318"/>
            </a:xfrm>
            <a:custGeom>
              <a:avLst/>
              <a:gdLst>
                <a:gd name="T0" fmla="*/ 12 w 49"/>
                <a:gd name="T1" fmla="*/ 31 h 31"/>
                <a:gd name="T2" fmla="*/ 12 w 49"/>
                <a:gd name="T3" fmla="*/ 31 h 31"/>
                <a:gd name="T4" fmla="*/ 37 w 49"/>
                <a:gd name="T5" fmla="*/ 27 h 31"/>
                <a:gd name="T6" fmla="*/ 49 w 49"/>
                <a:gd name="T7" fmla="*/ 21 h 31"/>
                <a:gd name="T8" fmla="*/ 42 w 49"/>
                <a:gd name="T9" fmla="*/ 10 h 31"/>
                <a:gd name="T10" fmla="*/ 29 w 49"/>
                <a:gd name="T11" fmla="*/ 0 h 31"/>
                <a:gd name="T12" fmla="*/ 19 w 49"/>
                <a:gd name="T13" fmla="*/ 0 h 31"/>
                <a:gd name="T14" fmla="*/ 22 w 49"/>
                <a:gd name="T15" fmla="*/ 10 h 31"/>
                <a:gd name="T16" fmla="*/ 12 w 49"/>
                <a:gd name="T17" fmla="*/ 18 h 31"/>
                <a:gd name="T18" fmla="*/ 0 w 49"/>
                <a:gd name="T19" fmla="*/ 21 h 31"/>
                <a:gd name="T20" fmla="*/ 12 w 49"/>
                <a:gd name="T21" fmla="*/ 27 h 31"/>
                <a:gd name="T22" fmla="*/ 12 w 49"/>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31">
                  <a:moveTo>
                    <a:pt x="12" y="31"/>
                  </a:moveTo>
                  <a:lnTo>
                    <a:pt x="12" y="31"/>
                  </a:lnTo>
                  <a:lnTo>
                    <a:pt x="37" y="27"/>
                  </a:lnTo>
                  <a:lnTo>
                    <a:pt x="49" y="21"/>
                  </a:lnTo>
                  <a:lnTo>
                    <a:pt x="42" y="10"/>
                  </a:lnTo>
                  <a:lnTo>
                    <a:pt x="29" y="0"/>
                  </a:lnTo>
                  <a:lnTo>
                    <a:pt x="19" y="0"/>
                  </a:lnTo>
                  <a:lnTo>
                    <a:pt x="22" y="10"/>
                  </a:lnTo>
                  <a:lnTo>
                    <a:pt x="12" y="18"/>
                  </a:lnTo>
                  <a:lnTo>
                    <a:pt x="0" y="21"/>
                  </a:lnTo>
                  <a:lnTo>
                    <a:pt x="12" y="27"/>
                  </a:lnTo>
                  <a:lnTo>
                    <a:pt x="12" y="31"/>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15" name="Freeform 27">
              <a:extLst>
                <a:ext uri="{FF2B5EF4-FFF2-40B4-BE49-F238E27FC236}">
                  <a16:creationId xmlns:a16="http://schemas.microsoft.com/office/drawing/2014/main" id="{8FBF3850-EBFA-44CD-83FC-4C74C72D56A5}"/>
                </a:ext>
              </a:extLst>
            </p:cNvPr>
            <p:cNvSpPr>
              <a:spLocks/>
            </p:cNvSpPr>
            <p:nvPr/>
          </p:nvSpPr>
          <p:spPr bwMode="auto">
            <a:xfrm>
              <a:off x="9950188" y="4350601"/>
              <a:ext cx="151410" cy="118565"/>
            </a:xfrm>
            <a:custGeom>
              <a:avLst/>
              <a:gdLst>
                <a:gd name="T0" fmla="*/ 18 w 86"/>
                <a:gd name="T1" fmla="*/ 61 h 67"/>
                <a:gd name="T2" fmla="*/ 18 w 86"/>
                <a:gd name="T3" fmla="*/ 61 h 67"/>
                <a:gd name="T4" fmla="*/ 27 w 86"/>
                <a:gd name="T5" fmla="*/ 51 h 67"/>
                <a:gd name="T6" fmla="*/ 34 w 86"/>
                <a:gd name="T7" fmla="*/ 43 h 67"/>
                <a:gd name="T8" fmla="*/ 60 w 86"/>
                <a:gd name="T9" fmla="*/ 33 h 67"/>
                <a:gd name="T10" fmla="*/ 71 w 86"/>
                <a:gd name="T11" fmla="*/ 24 h 67"/>
                <a:gd name="T12" fmla="*/ 76 w 86"/>
                <a:gd name="T13" fmla="*/ 13 h 67"/>
                <a:gd name="T14" fmla="*/ 86 w 86"/>
                <a:gd name="T15" fmla="*/ 3 h 67"/>
                <a:gd name="T16" fmla="*/ 83 w 86"/>
                <a:gd name="T17" fmla="*/ 0 h 67"/>
                <a:gd name="T18" fmla="*/ 71 w 86"/>
                <a:gd name="T19" fmla="*/ 6 h 67"/>
                <a:gd name="T20" fmla="*/ 50 w 86"/>
                <a:gd name="T21" fmla="*/ 22 h 67"/>
                <a:gd name="T22" fmla="*/ 23 w 86"/>
                <a:gd name="T23" fmla="*/ 33 h 67"/>
                <a:gd name="T24" fmla="*/ 0 w 86"/>
                <a:gd name="T25" fmla="*/ 49 h 67"/>
                <a:gd name="T26" fmla="*/ 0 w 86"/>
                <a:gd name="T27" fmla="*/ 54 h 67"/>
                <a:gd name="T28" fmla="*/ 4 w 86"/>
                <a:gd name="T29" fmla="*/ 67 h 67"/>
                <a:gd name="T30" fmla="*/ 18 w 86"/>
                <a:gd name="T31" fmla="*/ 6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67">
                  <a:moveTo>
                    <a:pt x="18" y="61"/>
                  </a:moveTo>
                  <a:lnTo>
                    <a:pt x="18" y="61"/>
                  </a:lnTo>
                  <a:lnTo>
                    <a:pt x="27" y="51"/>
                  </a:lnTo>
                  <a:lnTo>
                    <a:pt x="34" y="43"/>
                  </a:lnTo>
                  <a:lnTo>
                    <a:pt x="60" y="33"/>
                  </a:lnTo>
                  <a:lnTo>
                    <a:pt x="71" y="24"/>
                  </a:lnTo>
                  <a:lnTo>
                    <a:pt x="76" y="13"/>
                  </a:lnTo>
                  <a:lnTo>
                    <a:pt x="86" y="3"/>
                  </a:lnTo>
                  <a:lnTo>
                    <a:pt x="83" y="0"/>
                  </a:lnTo>
                  <a:lnTo>
                    <a:pt x="71" y="6"/>
                  </a:lnTo>
                  <a:lnTo>
                    <a:pt x="50" y="22"/>
                  </a:lnTo>
                  <a:lnTo>
                    <a:pt x="23" y="33"/>
                  </a:lnTo>
                  <a:lnTo>
                    <a:pt x="0" y="49"/>
                  </a:lnTo>
                  <a:lnTo>
                    <a:pt x="0" y="54"/>
                  </a:lnTo>
                  <a:lnTo>
                    <a:pt x="4" y="67"/>
                  </a:lnTo>
                  <a:lnTo>
                    <a:pt x="18" y="61"/>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16" name="Freeform 28">
              <a:extLst>
                <a:ext uri="{FF2B5EF4-FFF2-40B4-BE49-F238E27FC236}">
                  <a16:creationId xmlns:a16="http://schemas.microsoft.com/office/drawing/2014/main" id="{12F31E13-77F1-439E-9413-4E72BB0F2A76}"/>
                </a:ext>
              </a:extLst>
            </p:cNvPr>
            <p:cNvSpPr>
              <a:spLocks/>
            </p:cNvSpPr>
            <p:nvPr/>
          </p:nvSpPr>
          <p:spPr bwMode="auto">
            <a:xfrm>
              <a:off x="10101596" y="4552161"/>
              <a:ext cx="198910" cy="157098"/>
            </a:xfrm>
            <a:custGeom>
              <a:avLst/>
              <a:gdLst>
                <a:gd name="T0" fmla="*/ 4 w 110"/>
                <a:gd name="T1" fmla="*/ 65 h 88"/>
                <a:gd name="T2" fmla="*/ 4 w 110"/>
                <a:gd name="T3" fmla="*/ 65 h 88"/>
                <a:gd name="T4" fmla="*/ 27 w 110"/>
                <a:gd name="T5" fmla="*/ 65 h 88"/>
                <a:gd name="T6" fmla="*/ 16 w 110"/>
                <a:gd name="T7" fmla="*/ 78 h 88"/>
                <a:gd name="T8" fmla="*/ 30 w 110"/>
                <a:gd name="T9" fmla="*/ 88 h 88"/>
                <a:gd name="T10" fmla="*/ 46 w 110"/>
                <a:gd name="T11" fmla="*/ 57 h 88"/>
                <a:gd name="T12" fmla="*/ 67 w 110"/>
                <a:gd name="T13" fmla="*/ 37 h 88"/>
                <a:gd name="T14" fmla="*/ 80 w 110"/>
                <a:gd name="T15" fmla="*/ 27 h 88"/>
                <a:gd name="T16" fmla="*/ 83 w 110"/>
                <a:gd name="T17" fmla="*/ 14 h 88"/>
                <a:gd name="T18" fmla="*/ 99 w 110"/>
                <a:gd name="T19" fmla="*/ 14 h 88"/>
                <a:gd name="T20" fmla="*/ 110 w 110"/>
                <a:gd name="T21" fmla="*/ 6 h 88"/>
                <a:gd name="T22" fmla="*/ 99 w 110"/>
                <a:gd name="T23" fmla="*/ 0 h 88"/>
                <a:gd name="T24" fmla="*/ 73 w 110"/>
                <a:gd name="T25" fmla="*/ 0 h 88"/>
                <a:gd name="T26" fmla="*/ 46 w 110"/>
                <a:gd name="T27" fmla="*/ 9 h 88"/>
                <a:gd name="T28" fmla="*/ 23 w 110"/>
                <a:gd name="T29" fmla="*/ 21 h 88"/>
                <a:gd name="T30" fmla="*/ 8 w 110"/>
                <a:gd name="T31" fmla="*/ 45 h 88"/>
                <a:gd name="T32" fmla="*/ 0 w 110"/>
                <a:gd name="T33" fmla="*/ 54 h 88"/>
                <a:gd name="T34" fmla="*/ 4 w 110"/>
                <a:gd name="T35" fmla="*/ 6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88">
                  <a:moveTo>
                    <a:pt x="4" y="65"/>
                  </a:moveTo>
                  <a:lnTo>
                    <a:pt x="4" y="65"/>
                  </a:lnTo>
                  <a:lnTo>
                    <a:pt x="27" y="65"/>
                  </a:lnTo>
                  <a:lnTo>
                    <a:pt x="16" y="78"/>
                  </a:lnTo>
                  <a:lnTo>
                    <a:pt x="30" y="88"/>
                  </a:lnTo>
                  <a:lnTo>
                    <a:pt x="46" y="57"/>
                  </a:lnTo>
                  <a:lnTo>
                    <a:pt x="67" y="37"/>
                  </a:lnTo>
                  <a:lnTo>
                    <a:pt x="80" y="27"/>
                  </a:lnTo>
                  <a:lnTo>
                    <a:pt x="83" y="14"/>
                  </a:lnTo>
                  <a:lnTo>
                    <a:pt x="99" y="14"/>
                  </a:lnTo>
                  <a:lnTo>
                    <a:pt x="110" y="6"/>
                  </a:lnTo>
                  <a:lnTo>
                    <a:pt x="99" y="0"/>
                  </a:lnTo>
                  <a:lnTo>
                    <a:pt x="73" y="0"/>
                  </a:lnTo>
                  <a:lnTo>
                    <a:pt x="46" y="9"/>
                  </a:lnTo>
                  <a:lnTo>
                    <a:pt x="23" y="21"/>
                  </a:lnTo>
                  <a:lnTo>
                    <a:pt x="8" y="45"/>
                  </a:lnTo>
                  <a:lnTo>
                    <a:pt x="0" y="54"/>
                  </a:lnTo>
                  <a:lnTo>
                    <a:pt x="4" y="65"/>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17" name="Freeform 29">
              <a:extLst>
                <a:ext uri="{FF2B5EF4-FFF2-40B4-BE49-F238E27FC236}">
                  <a16:creationId xmlns:a16="http://schemas.microsoft.com/office/drawing/2014/main" id="{94209ACA-73FA-4F59-BC73-C57A1F7CEC20}"/>
                </a:ext>
              </a:extLst>
            </p:cNvPr>
            <p:cNvSpPr>
              <a:spLocks/>
            </p:cNvSpPr>
            <p:nvPr/>
          </p:nvSpPr>
          <p:spPr bwMode="auto">
            <a:xfrm>
              <a:off x="10855665" y="5020486"/>
              <a:ext cx="20782" cy="50391"/>
            </a:xfrm>
            <a:custGeom>
              <a:avLst/>
              <a:gdLst>
                <a:gd name="T0" fmla="*/ 4 w 13"/>
                <a:gd name="T1" fmla="*/ 7 h 28"/>
                <a:gd name="T2" fmla="*/ 4 w 13"/>
                <a:gd name="T3" fmla="*/ 7 h 28"/>
                <a:gd name="T4" fmla="*/ 0 w 13"/>
                <a:gd name="T5" fmla="*/ 16 h 28"/>
                <a:gd name="T6" fmla="*/ 0 w 13"/>
                <a:gd name="T7" fmla="*/ 28 h 28"/>
                <a:gd name="T8" fmla="*/ 13 w 13"/>
                <a:gd name="T9" fmla="*/ 24 h 28"/>
                <a:gd name="T10" fmla="*/ 13 w 13"/>
                <a:gd name="T11" fmla="*/ 4 h 28"/>
                <a:gd name="T12" fmla="*/ 13 w 13"/>
                <a:gd name="T13" fmla="*/ 0 h 28"/>
                <a:gd name="T14" fmla="*/ 4 w 13"/>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8">
                  <a:moveTo>
                    <a:pt x="4" y="7"/>
                  </a:moveTo>
                  <a:lnTo>
                    <a:pt x="4" y="7"/>
                  </a:lnTo>
                  <a:lnTo>
                    <a:pt x="0" y="16"/>
                  </a:lnTo>
                  <a:lnTo>
                    <a:pt x="0" y="28"/>
                  </a:lnTo>
                  <a:lnTo>
                    <a:pt x="13" y="24"/>
                  </a:lnTo>
                  <a:lnTo>
                    <a:pt x="13" y="4"/>
                  </a:lnTo>
                  <a:lnTo>
                    <a:pt x="13" y="0"/>
                  </a:lnTo>
                  <a:lnTo>
                    <a:pt x="4" y="7"/>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31" name="Freeform 43">
              <a:extLst>
                <a:ext uri="{FF2B5EF4-FFF2-40B4-BE49-F238E27FC236}">
                  <a16:creationId xmlns:a16="http://schemas.microsoft.com/office/drawing/2014/main" id="{70C826B9-D817-46F0-B89C-3534C872494F}"/>
                </a:ext>
              </a:extLst>
            </p:cNvPr>
            <p:cNvSpPr>
              <a:spLocks/>
            </p:cNvSpPr>
            <p:nvPr/>
          </p:nvSpPr>
          <p:spPr bwMode="auto">
            <a:xfrm>
              <a:off x="13824446" y="6959003"/>
              <a:ext cx="29689" cy="59282"/>
            </a:xfrm>
            <a:custGeom>
              <a:avLst/>
              <a:gdLst>
                <a:gd name="T0" fmla="*/ 7 w 17"/>
                <a:gd name="T1" fmla="*/ 12 h 33"/>
                <a:gd name="T2" fmla="*/ 7 w 17"/>
                <a:gd name="T3" fmla="*/ 12 h 33"/>
                <a:gd name="T4" fmla="*/ 7 w 17"/>
                <a:gd name="T5" fmla="*/ 23 h 33"/>
                <a:gd name="T6" fmla="*/ 0 w 17"/>
                <a:gd name="T7" fmla="*/ 33 h 33"/>
                <a:gd name="T8" fmla="*/ 10 w 17"/>
                <a:gd name="T9" fmla="*/ 23 h 33"/>
                <a:gd name="T10" fmla="*/ 17 w 17"/>
                <a:gd name="T11" fmla="*/ 0 h 33"/>
                <a:gd name="T12" fmla="*/ 14 w 17"/>
                <a:gd name="T13" fmla="*/ 3 h 33"/>
                <a:gd name="T14" fmla="*/ 7 w 17"/>
                <a:gd name="T15" fmla="*/ 1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3">
                  <a:moveTo>
                    <a:pt x="7" y="12"/>
                  </a:moveTo>
                  <a:lnTo>
                    <a:pt x="7" y="12"/>
                  </a:lnTo>
                  <a:lnTo>
                    <a:pt x="7" y="23"/>
                  </a:lnTo>
                  <a:lnTo>
                    <a:pt x="0" y="33"/>
                  </a:lnTo>
                  <a:lnTo>
                    <a:pt x="10" y="23"/>
                  </a:lnTo>
                  <a:lnTo>
                    <a:pt x="17" y="0"/>
                  </a:lnTo>
                  <a:lnTo>
                    <a:pt x="14" y="3"/>
                  </a:lnTo>
                  <a:lnTo>
                    <a:pt x="7" y="12"/>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32" name="Freeform 44">
              <a:extLst>
                <a:ext uri="{FF2B5EF4-FFF2-40B4-BE49-F238E27FC236}">
                  <a16:creationId xmlns:a16="http://schemas.microsoft.com/office/drawing/2014/main" id="{0A8CF9D5-1F64-4058-9308-AA68D788FAAA}"/>
                </a:ext>
              </a:extLst>
            </p:cNvPr>
            <p:cNvSpPr>
              <a:spLocks/>
            </p:cNvSpPr>
            <p:nvPr/>
          </p:nvSpPr>
          <p:spPr bwMode="auto">
            <a:xfrm>
              <a:off x="13848194" y="6878971"/>
              <a:ext cx="17814" cy="85959"/>
            </a:xfrm>
            <a:custGeom>
              <a:avLst/>
              <a:gdLst>
                <a:gd name="T0" fmla="*/ 7 w 9"/>
                <a:gd name="T1" fmla="*/ 11 h 48"/>
                <a:gd name="T2" fmla="*/ 7 w 9"/>
                <a:gd name="T3" fmla="*/ 11 h 48"/>
                <a:gd name="T4" fmla="*/ 0 w 9"/>
                <a:gd name="T5" fmla="*/ 48 h 48"/>
                <a:gd name="T6" fmla="*/ 3 w 9"/>
                <a:gd name="T7" fmla="*/ 45 h 48"/>
                <a:gd name="T8" fmla="*/ 7 w 9"/>
                <a:gd name="T9" fmla="*/ 33 h 48"/>
                <a:gd name="T10" fmla="*/ 9 w 9"/>
                <a:gd name="T11" fmla="*/ 0 h 48"/>
                <a:gd name="T12" fmla="*/ 7 w 9"/>
                <a:gd name="T13" fmla="*/ 11 h 48"/>
              </a:gdLst>
              <a:ahLst/>
              <a:cxnLst>
                <a:cxn ang="0">
                  <a:pos x="T0" y="T1"/>
                </a:cxn>
                <a:cxn ang="0">
                  <a:pos x="T2" y="T3"/>
                </a:cxn>
                <a:cxn ang="0">
                  <a:pos x="T4" y="T5"/>
                </a:cxn>
                <a:cxn ang="0">
                  <a:pos x="T6" y="T7"/>
                </a:cxn>
                <a:cxn ang="0">
                  <a:pos x="T8" y="T9"/>
                </a:cxn>
                <a:cxn ang="0">
                  <a:pos x="T10" y="T11"/>
                </a:cxn>
                <a:cxn ang="0">
                  <a:pos x="T12" y="T13"/>
                </a:cxn>
              </a:cxnLst>
              <a:rect l="0" t="0" r="r" b="b"/>
              <a:pathLst>
                <a:path w="9" h="48">
                  <a:moveTo>
                    <a:pt x="7" y="11"/>
                  </a:moveTo>
                  <a:lnTo>
                    <a:pt x="7" y="11"/>
                  </a:lnTo>
                  <a:lnTo>
                    <a:pt x="0" y="48"/>
                  </a:lnTo>
                  <a:lnTo>
                    <a:pt x="3" y="45"/>
                  </a:lnTo>
                  <a:lnTo>
                    <a:pt x="7" y="33"/>
                  </a:lnTo>
                  <a:lnTo>
                    <a:pt x="9" y="0"/>
                  </a:lnTo>
                  <a:lnTo>
                    <a:pt x="7" y="11"/>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33" name="Freeform 45">
              <a:extLst>
                <a:ext uri="{FF2B5EF4-FFF2-40B4-BE49-F238E27FC236}">
                  <a16:creationId xmlns:a16="http://schemas.microsoft.com/office/drawing/2014/main" id="{52F044FF-1A41-412B-8ECF-DBE78E6648E1}"/>
                </a:ext>
              </a:extLst>
            </p:cNvPr>
            <p:cNvSpPr>
              <a:spLocks/>
            </p:cNvSpPr>
            <p:nvPr/>
          </p:nvSpPr>
          <p:spPr bwMode="auto">
            <a:xfrm>
              <a:off x="14554765" y="5639980"/>
              <a:ext cx="32659" cy="62247"/>
            </a:xfrm>
            <a:custGeom>
              <a:avLst/>
              <a:gdLst>
                <a:gd name="T0" fmla="*/ 4 w 18"/>
                <a:gd name="T1" fmla="*/ 24 h 35"/>
                <a:gd name="T2" fmla="*/ 4 w 18"/>
                <a:gd name="T3" fmla="*/ 24 h 35"/>
                <a:gd name="T4" fmla="*/ 11 w 18"/>
                <a:gd name="T5" fmla="*/ 35 h 35"/>
                <a:gd name="T6" fmla="*/ 18 w 18"/>
                <a:gd name="T7" fmla="*/ 27 h 35"/>
                <a:gd name="T8" fmla="*/ 18 w 18"/>
                <a:gd name="T9" fmla="*/ 21 h 35"/>
                <a:gd name="T10" fmla="*/ 11 w 18"/>
                <a:gd name="T11" fmla="*/ 3 h 35"/>
                <a:gd name="T12" fmla="*/ 0 w 18"/>
                <a:gd name="T13" fmla="*/ 0 h 35"/>
                <a:gd name="T14" fmla="*/ 4 w 18"/>
                <a:gd name="T15" fmla="*/ 24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5">
                  <a:moveTo>
                    <a:pt x="4" y="24"/>
                  </a:moveTo>
                  <a:lnTo>
                    <a:pt x="4" y="24"/>
                  </a:lnTo>
                  <a:lnTo>
                    <a:pt x="11" y="35"/>
                  </a:lnTo>
                  <a:lnTo>
                    <a:pt x="18" y="27"/>
                  </a:lnTo>
                  <a:lnTo>
                    <a:pt x="18" y="21"/>
                  </a:lnTo>
                  <a:lnTo>
                    <a:pt x="11" y="3"/>
                  </a:lnTo>
                  <a:lnTo>
                    <a:pt x="0" y="0"/>
                  </a:lnTo>
                  <a:lnTo>
                    <a:pt x="4" y="24"/>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39" name="Freeform 51">
              <a:extLst>
                <a:ext uri="{FF2B5EF4-FFF2-40B4-BE49-F238E27FC236}">
                  <a16:creationId xmlns:a16="http://schemas.microsoft.com/office/drawing/2014/main" id="{EAA9A0B4-E262-4945-923C-DBEA480AA7C3}"/>
                </a:ext>
              </a:extLst>
            </p:cNvPr>
            <p:cNvSpPr>
              <a:spLocks/>
            </p:cNvSpPr>
            <p:nvPr/>
          </p:nvSpPr>
          <p:spPr bwMode="auto">
            <a:xfrm>
              <a:off x="13984758" y="6395825"/>
              <a:ext cx="17814" cy="59282"/>
            </a:xfrm>
            <a:custGeom>
              <a:avLst/>
              <a:gdLst>
                <a:gd name="T0" fmla="*/ 0 w 10"/>
                <a:gd name="T1" fmla="*/ 32 h 32"/>
                <a:gd name="T2" fmla="*/ 0 w 10"/>
                <a:gd name="T3" fmla="*/ 32 h 32"/>
                <a:gd name="T4" fmla="*/ 10 w 10"/>
                <a:gd name="T5" fmla="*/ 8 h 32"/>
                <a:gd name="T6" fmla="*/ 10 w 10"/>
                <a:gd name="T7" fmla="*/ 0 h 32"/>
                <a:gd name="T8" fmla="*/ 0 w 10"/>
                <a:gd name="T9" fmla="*/ 32 h 32"/>
              </a:gdLst>
              <a:ahLst/>
              <a:cxnLst>
                <a:cxn ang="0">
                  <a:pos x="T0" y="T1"/>
                </a:cxn>
                <a:cxn ang="0">
                  <a:pos x="T2" y="T3"/>
                </a:cxn>
                <a:cxn ang="0">
                  <a:pos x="T4" y="T5"/>
                </a:cxn>
                <a:cxn ang="0">
                  <a:pos x="T6" y="T7"/>
                </a:cxn>
                <a:cxn ang="0">
                  <a:pos x="T8" y="T9"/>
                </a:cxn>
              </a:cxnLst>
              <a:rect l="0" t="0" r="r" b="b"/>
              <a:pathLst>
                <a:path w="10" h="32">
                  <a:moveTo>
                    <a:pt x="0" y="32"/>
                  </a:moveTo>
                  <a:lnTo>
                    <a:pt x="0" y="32"/>
                  </a:lnTo>
                  <a:lnTo>
                    <a:pt x="10" y="8"/>
                  </a:lnTo>
                  <a:lnTo>
                    <a:pt x="10" y="0"/>
                  </a:lnTo>
                  <a:lnTo>
                    <a:pt x="0" y="32"/>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40" name="Freeform 52">
              <a:extLst>
                <a:ext uri="{FF2B5EF4-FFF2-40B4-BE49-F238E27FC236}">
                  <a16:creationId xmlns:a16="http://schemas.microsoft.com/office/drawing/2014/main" id="{2728556A-E17B-4BC0-AAC8-5F4D3432913F}"/>
                </a:ext>
              </a:extLst>
            </p:cNvPr>
            <p:cNvSpPr>
              <a:spLocks/>
            </p:cNvSpPr>
            <p:nvPr/>
          </p:nvSpPr>
          <p:spPr bwMode="auto">
            <a:xfrm>
              <a:off x="14682421" y="5666658"/>
              <a:ext cx="65314" cy="53353"/>
            </a:xfrm>
            <a:custGeom>
              <a:avLst/>
              <a:gdLst>
                <a:gd name="T0" fmla="*/ 15 w 36"/>
                <a:gd name="T1" fmla="*/ 0 h 30"/>
                <a:gd name="T2" fmla="*/ 15 w 36"/>
                <a:gd name="T3" fmla="*/ 0 h 30"/>
                <a:gd name="T4" fmla="*/ 10 w 36"/>
                <a:gd name="T5" fmla="*/ 9 h 30"/>
                <a:gd name="T6" fmla="*/ 0 w 36"/>
                <a:gd name="T7" fmla="*/ 30 h 30"/>
                <a:gd name="T8" fmla="*/ 22 w 36"/>
                <a:gd name="T9" fmla="*/ 17 h 30"/>
                <a:gd name="T10" fmla="*/ 36 w 36"/>
                <a:gd name="T11" fmla="*/ 9 h 30"/>
                <a:gd name="T12" fmla="*/ 26 w 36"/>
                <a:gd name="T13" fmla="*/ 0 h 30"/>
                <a:gd name="T14" fmla="*/ 15 w 36"/>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0">
                  <a:moveTo>
                    <a:pt x="15" y="0"/>
                  </a:moveTo>
                  <a:lnTo>
                    <a:pt x="15" y="0"/>
                  </a:lnTo>
                  <a:lnTo>
                    <a:pt x="10" y="9"/>
                  </a:lnTo>
                  <a:lnTo>
                    <a:pt x="0" y="30"/>
                  </a:lnTo>
                  <a:lnTo>
                    <a:pt x="22" y="17"/>
                  </a:lnTo>
                  <a:lnTo>
                    <a:pt x="36" y="9"/>
                  </a:lnTo>
                  <a:lnTo>
                    <a:pt x="26" y="0"/>
                  </a:lnTo>
                  <a:lnTo>
                    <a:pt x="15" y="0"/>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41" name="Freeform 53">
              <a:extLst>
                <a:ext uri="{FF2B5EF4-FFF2-40B4-BE49-F238E27FC236}">
                  <a16:creationId xmlns:a16="http://schemas.microsoft.com/office/drawing/2014/main" id="{BB9A30F0-28EA-4771-AF7E-BD2BE0A178DD}"/>
                </a:ext>
              </a:extLst>
            </p:cNvPr>
            <p:cNvSpPr>
              <a:spLocks/>
            </p:cNvSpPr>
            <p:nvPr/>
          </p:nvSpPr>
          <p:spPr bwMode="auto">
            <a:xfrm>
              <a:off x="14842736" y="5654802"/>
              <a:ext cx="53439" cy="41497"/>
            </a:xfrm>
            <a:custGeom>
              <a:avLst/>
              <a:gdLst>
                <a:gd name="T0" fmla="*/ 13 w 30"/>
                <a:gd name="T1" fmla="*/ 0 h 24"/>
                <a:gd name="T2" fmla="*/ 13 w 30"/>
                <a:gd name="T3" fmla="*/ 0 h 24"/>
                <a:gd name="T4" fmla="*/ 13 w 30"/>
                <a:gd name="T5" fmla="*/ 3 h 24"/>
                <a:gd name="T6" fmla="*/ 13 w 30"/>
                <a:gd name="T7" fmla="*/ 16 h 24"/>
                <a:gd name="T8" fmla="*/ 0 w 30"/>
                <a:gd name="T9" fmla="*/ 24 h 24"/>
                <a:gd name="T10" fmla="*/ 23 w 30"/>
                <a:gd name="T11" fmla="*/ 21 h 24"/>
                <a:gd name="T12" fmla="*/ 30 w 30"/>
                <a:gd name="T13" fmla="*/ 19 h 24"/>
                <a:gd name="T14" fmla="*/ 20 w 30"/>
                <a:gd name="T15" fmla="*/ 7 h 24"/>
                <a:gd name="T16" fmla="*/ 13 w 30"/>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4">
                  <a:moveTo>
                    <a:pt x="13" y="0"/>
                  </a:moveTo>
                  <a:lnTo>
                    <a:pt x="13" y="0"/>
                  </a:lnTo>
                  <a:lnTo>
                    <a:pt x="13" y="3"/>
                  </a:lnTo>
                  <a:lnTo>
                    <a:pt x="13" y="16"/>
                  </a:lnTo>
                  <a:lnTo>
                    <a:pt x="0" y="24"/>
                  </a:lnTo>
                  <a:lnTo>
                    <a:pt x="23" y="21"/>
                  </a:lnTo>
                  <a:lnTo>
                    <a:pt x="30" y="19"/>
                  </a:lnTo>
                  <a:lnTo>
                    <a:pt x="20" y="7"/>
                  </a:lnTo>
                  <a:lnTo>
                    <a:pt x="13" y="0"/>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43" name="Freeform 55">
              <a:extLst>
                <a:ext uri="{FF2B5EF4-FFF2-40B4-BE49-F238E27FC236}">
                  <a16:creationId xmlns:a16="http://schemas.microsoft.com/office/drawing/2014/main" id="{F714103B-59D8-4ECB-806E-FF2BD9BBBB5D}"/>
                </a:ext>
              </a:extLst>
            </p:cNvPr>
            <p:cNvSpPr>
              <a:spLocks/>
            </p:cNvSpPr>
            <p:nvPr/>
          </p:nvSpPr>
          <p:spPr bwMode="auto">
            <a:xfrm>
              <a:off x="14958524" y="4635156"/>
              <a:ext cx="53439" cy="59282"/>
            </a:xfrm>
            <a:custGeom>
              <a:avLst/>
              <a:gdLst>
                <a:gd name="T0" fmla="*/ 15 w 30"/>
                <a:gd name="T1" fmla="*/ 0 h 33"/>
                <a:gd name="T2" fmla="*/ 15 w 30"/>
                <a:gd name="T3" fmla="*/ 0 h 33"/>
                <a:gd name="T4" fmla="*/ 0 w 30"/>
                <a:gd name="T5" fmla="*/ 20 h 33"/>
                <a:gd name="T6" fmla="*/ 4 w 30"/>
                <a:gd name="T7" fmla="*/ 33 h 33"/>
                <a:gd name="T8" fmla="*/ 30 w 30"/>
                <a:gd name="T9" fmla="*/ 20 h 33"/>
                <a:gd name="T10" fmla="*/ 30 w 30"/>
                <a:gd name="T11" fmla="*/ 9 h 33"/>
                <a:gd name="T12" fmla="*/ 18 w 30"/>
                <a:gd name="T13" fmla="*/ 3 h 33"/>
                <a:gd name="T14" fmla="*/ 15 w 30"/>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15" y="0"/>
                  </a:moveTo>
                  <a:lnTo>
                    <a:pt x="15" y="0"/>
                  </a:lnTo>
                  <a:lnTo>
                    <a:pt x="0" y="20"/>
                  </a:lnTo>
                  <a:lnTo>
                    <a:pt x="4" y="33"/>
                  </a:lnTo>
                  <a:lnTo>
                    <a:pt x="30" y="20"/>
                  </a:lnTo>
                  <a:lnTo>
                    <a:pt x="30" y="9"/>
                  </a:lnTo>
                  <a:lnTo>
                    <a:pt x="18" y="3"/>
                  </a:lnTo>
                  <a:lnTo>
                    <a:pt x="15" y="0"/>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sp>
          <p:nvSpPr>
            <p:cNvPr id="244" name="Freeform 56">
              <a:extLst>
                <a:ext uri="{FF2B5EF4-FFF2-40B4-BE49-F238E27FC236}">
                  <a16:creationId xmlns:a16="http://schemas.microsoft.com/office/drawing/2014/main" id="{E668DF8B-C7D1-4AE7-95C9-A0C785324B46}"/>
                </a:ext>
              </a:extLst>
            </p:cNvPr>
            <p:cNvSpPr>
              <a:spLocks/>
            </p:cNvSpPr>
            <p:nvPr/>
          </p:nvSpPr>
          <p:spPr bwMode="auto">
            <a:xfrm>
              <a:off x="15279380" y="4433588"/>
              <a:ext cx="29689" cy="56318"/>
            </a:xfrm>
            <a:custGeom>
              <a:avLst/>
              <a:gdLst>
                <a:gd name="T0" fmla="*/ 0 w 16"/>
                <a:gd name="T1" fmla="*/ 11 h 32"/>
                <a:gd name="T2" fmla="*/ 0 w 16"/>
                <a:gd name="T3" fmla="*/ 11 h 32"/>
                <a:gd name="T4" fmla="*/ 0 w 16"/>
                <a:gd name="T5" fmla="*/ 24 h 32"/>
                <a:gd name="T6" fmla="*/ 7 w 16"/>
                <a:gd name="T7" fmla="*/ 32 h 32"/>
                <a:gd name="T8" fmla="*/ 16 w 16"/>
                <a:gd name="T9" fmla="*/ 24 h 32"/>
                <a:gd name="T10" fmla="*/ 16 w 16"/>
                <a:gd name="T11" fmla="*/ 11 h 32"/>
                <a:gd name="T12" fmla="*/ 7 w 16"/>
                <a:gd name="T13" fmla="*/ 3 h 32"/>
                <a:gd name="T14" fmla="*/ 7 w 16"/>
                <a:gd name="T15" fmla="*/ 0 h 32"/>
                <a:gd name="T16" fmla="*/ 0 w 16"/>
                <a:gd name="T17"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2">
                  <a:moveTo>
                    <a:pt x="0" y="11"/>
                  </a:moveTo>
                  <a:lnTo>
                    <a:pt x="0" y="11"/>
                  </a:lnTo>
                  <a:lnTo>
                    <a:pt x="0" y="24"/>
                  </a:lnTo>
                  <a:lnTo>
                    <a:pt x="7" y="32"/>
                  </a:lnTo>
                  <a:lnTo>
                    <a:pt x="16" y="24"/>
                  </a:lnTo>
                  <a:lnTo>
                    <a:pt x="16" y="11"/>
                  </a:lnTo>
                  <a:lnTo>
                    <a:pt x="7" y="3"/>
                  </a:lnTo>
                  <a:lnTo>
                    <a:pt x="7" y="0"/>
                  </a:lnTo>
                  <a:lnTo>
                    <a:pt x="0" y="11"/>
                  </a:lnTo>
                  <a:close/>
                </a:path>
              </a:pathLst>
            </a:custGeom>
            <a:grpFill/>
            <a:ln w="12700" cap="rnd">
              <a:solidFill>
                <a:schemeClr val="bg1"/>
              </a:solidFill>
            </a:ln>
            <a:effectLst/>
          </p:spPr>
          <p:txBody>
            <a:bodyPr vert="horz" wrap="square" lIns="91440" tIns="45720" rIns="91440" bIns="45720" numCol="1" anchor="t" anchorCtr="0" compatLnSpc="1">
              <a:prstTxWarp prst="textNoShape">
                <a:avLst/>
              </a:prstTxWarp>
            </a:bodyPr>
            <a:lstStyle/>
            <a:p>
              <a:endParaRPr lang="en-US" sz="1800"/>
            </a:p>
          </p:txBody>
        </p:sp>
      </p:grpSp>
      <p:sp>
        <p:nvSpPr>
          <p:cNvPr id="245" name="Title 1">
            <a:extLst>
              <a:ext uri="{FF2B5EF4-FFF2-40B4-BE49-F238E27FC236}">
                <a16:creationId xmlns:a16="http://schemas.microsoft.com/office/drawing/2014/main" id="{CB84460E-EC07-427B-B022-B3D6E4F5C92E}"/>
              </a:ext>
            </a:extLst>
          </p:cNvPr>
          <p:cNvSpPr txBox="1">
            <a:spLocks/>
          </p:cNvSpPr>
          <p:nvPr/>
        </p:nvSpPr>
        <p:spPr>
          <a:xfrm>
            <a:off x="2465508" y="1556549"/>
            <a:ext cx="11083651" cy="12712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800" dirty="0">
                <a:solidFill>
                  <a:schemeClr val="tx1">
                    <a:lumMod val="90000"/>
                    <a:lumOff val="10000"/>
                  </a:schemeClr>
                </a:solidFill>
              </a:rPr>
              <a:t>United States of America</a:t>
            </a:r>
          </a:p>
          <a:p>
            <a:pPr>
              <a:lnSpc>
                <a:spcPct val="100000"/>
              </a:lnSpc>
            </a:pPr>
            <a:r>
              <a:rPr lang="en-US" sz="2000" dirty="0">
                <a:solidFill>
                  <a:schemeClr val="tx1">
                    <a:lumMod val="90000"/>
                    <a:lumOff val="10000"/>
                  </a:schemeClr>
                </a:solidFill>
              </a:rPr>
              <a:t>With smooth animations to enhance your story</a:t>
            </a:r>
          </a:p>
          <a:p>
            <a:pPr>
              <a:lnSpc>
                <a:spcPct val="100000"/>
              </a:lnSpc>
            </a:pPr>
            <a:endParaRPr lang="en-US" sz="4800" dirty="0">
              <a:solidFill>
                <a:schemeClr val="tx1">
                  <a:lumMod val="90000"/>
                  <a:lumOff val="10000"/>
                </a:schemeClr>
              </a:solidFill>
            </a:endParaRPr>
          </a:p>
        </p:txBody>
      </p:sp>
      <p:grpSp>
        <p:nvGrpSpPr>
          <p:cNvPr id="246" name="Group 245">
            <a:extLst>
              <a:ext uri="{FF2B5EF4-FFF2-40B4-BE49-F238E27FC236}">
                <a16:creationId xmlns:a16="http://schemas.microsoft.com/office/drawing/2014/main" id="{1D030C89-64B2-4F6F-8923-04B57FDF98C7}"/>
              </a:ext>
            </a:extLst>
          </p:cNvPr>
          <p:cNvGrpSpPr/>
          <p:nvPr/>
        </p:nvGrpSpPr>
        <p:grpSpPr>
          <a:xfrm>
            <a:off x="12493548" y="5170678"/>
            <a:ext cx="2570791" cy="2570791"/>
            <a:chOff x="4256851" y="3202417"/>
            <a:chExt cx="1290898" cy="1290898"/>
          </a:xfrm>
        </p:grpSpPr>
        <p:sp>
          <p:nvSpPr>
            <p:cNvPr id="247" name="Oval 246">
              <a:extLst>
                <a:ext uri="{FF2B5EF4-FFF2-40B4-BE49-F238E27FC236}">
                  <a16:creationId xmlns:a16="http://schemas.microsoft.com/office/drawing/2014/main" id="{1B22741B-CD79-4B90-8D72-3E202AC963B6}"/>
                </a:ext>
              </a:extLst>
            </p:cNvPr>
            <p:cNvSpPr/>
            <p:nvPr/>
          </p:nvSpPr>
          <p:spPr>
            <a:xfrm>
              <a:off x="4256851" y="3202417"/>
              <a:ext cx="1290898" cy="1290898"/>
            </a:xfrm>
            <a:prstGeom prst="ellipse">
              <a:avLst/>
            </a:prstGeom>
            <a:solidFill>
              <a:srgbClr val="FFFFFF">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4"/>
            </a:p>
          </p:txBody>
        </p:sp>
        <p:sp>
          <p:nvSpPr>
            <p:cNvPr id="248" name="Oval 247">
              <a:extLst>
                <a:ext uri="{FF2B5EF4-FFF2-40B4-BE49-F238E27FC236}">
                  <a16:creationId xmlns:a16="http://schemas.microsoft.com/office/drawing/2014/main" id="{7154F60B-ED7A-4D63-B8FE-069C30547375}"/>
                </a:ext>
              </a:extLst>
            </p:cNvPr>
            <p:cNvSpPr/>
            <p:nvPr/>
          </p:nvSpPr>
          <p:spPr>
            <a:xfrm>
              <a:off x="4841328" y="3786894"/>
              <a:ext cx="121944" cy="121944"/>
            </a:xfrm>
            <a:prstGeom prst="ellipse">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4"/>
            </a:p>
          </p:txBody>
        </p:sp>
      </p:grpSp>
      <p:grpSp>
        <p:nvGrpSpPr>
          <p:cNvPr id="272" name="Group 271">
            <a:extLst>
              <a:ext uri="{FF2B5EF4-FFF2-40B4-BE49-F238E27FC236}">
                <a16:creationId xmlns:a16="http://schemas.microsoft.com/office/drawing/2014/main" id="{C249B4E7-E53F-4D34-A3D4-D3E8CD0D1840}"/>
              </a:ext>
            </a:extLst>
          </p:cNvPr>
          <p:cNvGrpSpPr/>
          <p:nvPr/>
        </p:nvGrpSpPr>
        <p:grpSpPr>
          <a:xfrm>
            <a:off x="11471385" y="7718687"/>
            <a:ext cx="1596259" cy="1596259"/>
            <a:chOff x="12446007" y="6197146"/>
            <a:chExt cx="1596259" cy="1596259"/>
          </a:xfrm>
        </p:grpSpPr>
        <p:sp>
          <p:nvSpPr>
            <p:cNvPr id="250" name="Oval 249">
              <a:extLst>
                <a:ext uri="{FF2B5EF4-FFF2-40B4-BE49-F238E27FC236}">
                  <a16:creationId xmlns:a16="http://schemas.microsoft.com/office/drawing/2014/main" id="{764145B2-153E-41CA-9833-102A9083E1FA}"/>
                </a:ext>
              </a:extLst>
            </p:cNvPr>
            <p:cNvSpPr/>
            <p:nvPr/>
          </p:nvSpPr>
          <p:spPr>
            <a:xfrm>
              <a:off x="12446007" y="6197146"/>
              <a:ext cx="1596259" cy="1596259"/>
            </a:xfrm>
            <a:prstGeom prst="ellipse">
              <a:avLst/>
            </a:prstGeom>
            <a:solidFill>
              <a:srgbClr val="FFFFFF">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4"/>
            </a:p>
          </p:txBody>
        </p:sp>
        <p:sp>
          <p:nvSpPr>
            <p:cNvPr id="251" name="Oval 250">
              <a:extLst>
                <a:ext uri="{FF2B5EF4-FFF2-40B4-BE49-F238E27FC236}">
                  <a16:creationId xmlns:a16="http://schemas.microsoft.com/office/drawing/2014/main" id="{F81879A2-39F3-47A0-BCB4-C0C1AE5CFFD2}"/>
                </a:ext>
              </a:extLst>
            </p:cNvPr>
            <p:cNvSpPr/>
            <p:nvPr/>
          </p:nvSpPr>
          <p:spPr>
            <a:xfrm>
              <a:off x="13161204" y="6912343"/>
              <a:ext cx="165871" cy="165871"/>
            </a:xfrm>
            <a:prstGeom prst="ellipse">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4"/>
            </a:p>
          </p:txBody>
        </p:sp>
      </p:grpSp>
      <p:grpSp>
        <p:nvGrpSpPr>
          <p:cNvPr id="276" name="Group 275">
            <a:extLst>
              <a:ext uri="{FF2B5EF4-FFF2-40B4-BE49-F238E27FC236}">
                <a16:creationId xmlns:a16="http://schemas.microsoft.com/office/drawing/2014/main" id="{302B0FCF-B32E-4403-B84B-484AD902F289}"/>
              </a:ext>
            </a:extLst>
          </p:cNvPr>
          <p:cNvGrpSpPr/>
          <p:nvPr/>
        </p:nvGrpSpPr>
        <p:grpSpPr>
          <a:xfrm>
            <a:off x="5001841" y="6196180"/>
            <a:ext cx="2570791" cy="2570791"/>
            <a:chOff x="4256851" y="3202417"/>
            <a:chExt cx="1290898" cy="1290898"/>
          </a:xfrm>
        </p:grpSpPr>
        <p:sp>
          <p:nvSpPr>
            <p:cNvPr id="277" name="Oval 276">
              <a:extLst>
                <a:ext uri="{FF2B5EF4-FFF2-40B4-BE49-F238E27FC236}">
                  <a16:creationId xmlns:a16="http://schemas.microsoft.com/office/drawing/2014/main" id="{82257EF4-03AE-4C34-A73B-EB338CB0309A}"/>
                </a:ext>
              </a:extLst>
            </p:cNvPr>
            <p:cNvSpPr/>
            <p:nvPr/>
          </p:nvSpPr>
          <p:spPr>
            <a:xfrm>
              <a:off x="4256851" y="3202417"/>
              <a:ext cx="1290898" cy="1290898"/>
            </a:xfrm>
            <a:prstGeom prst="ellipse">
              <a:avLst/>
            </a:prstGeom>
            <a:solidFill>
              <a:srgbClr val="FFFFFF">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4"/>
            </a:p>
          </p:txBody>
        </p:sp>
        <p:sp>
          <p:nvSpPr>
            <p:cNvPr id="278" name="Oval 277">
              <a:extLst>
                <a:ext uri="{FF2B5EF4-FFF2-40B4-BE49-F238E27FC236}">
                  <a16:creationId xmlns:a16="http://schemas.microsoft.com/office/drawing/2014/main" id="{AFFB7BB3-09B1-4C97-B9FA-161872582DE4}"/>
                </a:ext>
              </a:extLst>
            </p:cNvPr>
            <p:cNvSpPr/>
            <p:nvPr/>
          </p:nvSpPr>
          <p:spPr>
            <a:xfrm>
              <a:off x="4841328" y="3786894"/>
              <a:ext cx="121944" cy="121944"/>
            </a:xfrm>
            <a:prstGeom prst="ellipse">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4"/>
            </a:p>
          </p:txBody>
        </p:sp>
      </p:grpSp>
      <p:grpSp>
        <p:nvGrpSpPr>
          <p:cNvPr id="279" name="Group 278">
            <a:extLst>
              <a:ext uri="{FF2B5EF4-FFF2-40B4-BE49-F238E27FC236}">
                <a16:creationId xmlns:a16="http://schemas.microsoft.com/office/drawing/2014/main" id="{666F72B6-7CA8-4E9A-B23E-F374DC1EB8C8}"/>
              </a:ext>
            </a:extLst>
          </p:cNvPr>
          <p:cNvGrpSpPr/>
          <p:nvPr/>
        </p:nvGrpSpPr>
        <p:grpSpPr>
          <a:xfrm>
            <a:off x="7850551" y="7642947"/>
            <a:ext cx="2124621" cy="2124621"/>
            <a:chOff x="4256851" y="3202417"/>
            <a:chExt cx="1290898" cy="1290898"/>
          </a:xfrm>
        </p:grpSpPr>
        <p:sp>
          <p:nvSpPr>
            <p:cNvPr id="280" name="Oval 279">
              <a:extLst>
                <a:ext uri="{FF2B5EF4-FFF2-40B4-BE49-F238E27FC236}">
                  <a16:creationId xmlns:a16="http://schemas.microsoft.com/office/drawing/2014/main" id="{A98BF760-D447-4068-87A9-CDCF43CEC4F8}"/>
                </a:ext>
              </a:extLst>
            </p:cNvPr>
            <p:cNvSpPr/>
            <p:nvPr/>
          </p:nvSpPr>
          <p:spPr>
            <a:xfrm>
              <a:off x="4256851" y="3202417"/>
              <a:ext cx="1290898" cy="1290898"/>
            </a:xfrm>
            <a:prstGeom prst="ellipse">
              <a:avLst/>
            </a:prstGeom>
            <a:solidFill>
              <a:srgbClr val="FFFFFF">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4"/>
            </a:p>
          </p:txBody>
        </p:sp>
        <p:sp>
          <p:nvSpPr>
            <p:cNvPr id="281" name="Oval 280">
              <a:extLst>
                <a:ext uri="{FF2B5EF4-FFF2-40B4-BE49-F238E27FC236}">
                  <a16:creationId xmlns:a16="http://schemas.microsoft.com/office/drawing/2014/main" id="{6C8630B0-FC93-4A21-A013-7180B67FE50C}"/>
                </a:ext>
              </a:extLst>
            </p:cNvPr>
            <p:cNvSpPr/>
            <p:nvPr/>
          </p:nvSpPr>
          <p:spPr>
            <a:xfrm>
              <a:off x="4841328" y="3786894"/>
              <a:ext cx="121944" cy="121944"/>
            </a:xfrm>
            <a:prstGeom prst="ellipse">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4"/>
            </a:p>
          </p:txBody>
        </p:sp>
      </p:grpSp>
      <p:sp>
        <p:nvSpPr>
          <p:cNvPr id="285" name="TextBox 284">
            <a:extLst>
              <a:ext uri="{FF2B5EF4-FFF2-40B4-BE49-F238E27FC236}">
                <a16:creationId xmlns:a16="http://schemas.microsoft.com/office/drawing/2014/main" id="{62CEB25B-F7A6-4E7C-9477-17B6820A3B67}"/>
              </a:ext>
            </a:extLst>
          </p:cNvPr>
          <p:cNvSpPr txBox="1"/>
          <p:nvPr/>
        </p:nvSpPr>
        <p:spPr>
          <a:xfrm>
            <a:off x="17414334" y="2041600"/>
            <a:ext cx="4455425" cy="2353850"/>
          </a:xfrm>
          <a:prstGeom prst="rect">
            <a:avLst/>
          </a:prstGeom>
          <a:noFill/>
        </p:spPr>
        <p:txBody>
          <a:bodyPr wrap="square" rtlCol="0">
            <a:spAutoFit/>
          </a:bodyPr>
          <a:lstStyle/>
          <a:p>
            <a:pPr>
              <a:lnSpc>
                <a:spcPct val="150000"/>
              </a:lnSpc>
            </a:pPr>
            <a:r>
              <a:rPr lang="en-US" sz="2800">
                <a:solidFill>
                  <a:schemeClr val="accent1"/>
                </a:solidFill>
              </a:rPr>
              <a:t>Planning</a:t>
            </a:r>
          </a:p>
          <a:p>
            <a:pPr>
              <a:lnSpc>
                <a:spcPct val="150000"/>
              </a:lnSpc>
            </a:pPr>
            <a:r>
              <a:rPr lang="en-US"/>
              <a:t>Aenean ac viverra neque. Maecenas ullamcorper turpis sed tellus vestibulum bibendum quam dictum venenatis ut ac diam</a:t>
            </a:r>
          </a:p>
        </p:txBody>
      </p:sp>
      <p:sp>
        <p:nvSpPr>
          <p:cNvPr id="286" name="TextBox 285">
            <a:extLst>
              <a:ext uri="{FF2B5EF4-FFF2-40B4-BE49-F238E27FC236}">
                <a16:creationId xmlns:a16="http://schemas.microsoft.com/office/drawing/2014/main" id="{FDDC1F32-B58F-4581-8639-DCF19C697F47}"/>
              </a:ext>
            </a:extLst>
          </p:cNvPr>
          <p:cNvSpPr txBox="1"/>
          <p:nvPr/>
        </p:nvSpPr>
        <p:spPr>
          <a:xfrm>
            <a:off x="17414334" y="4729350"/>
            <a:ext cx="4455425" cy="2353850"/>
          </a:xfrm>
          <a:prstGeom prst="rect">
            <a:avLst/>
          </a:prstGeom>
          <a:noFill/>
        </p:spPr>
        <p:txBody>
          <a:bodyPr wrap="square" rtlCol="0">
            <a:spAutoFit/>
          </a:bodyPr>
          <a:lstStyle/>
          <a:p>
            <a:pPr>
              <a:lnSpc>
                <a:spcPct val="150000"/>
              </a:lnSpc>
            </a:pPr>
            <a:r>
              <a:rPr lang="en-US" sz="2800" dirty="0">
                <a:solidFill>
                  <a:schemeClr val="accent3"/>
                </a:solidFill>
              </a:rPr>
              <a:t>Communication</a:t>
            </a:r>
          </a:p>
          <a:p>
            <a:pPr>
              <a:lnSpc>
                <a:spcPct val="150000"/>
              </a:lnSpc>
            </a:pPr>
            <a:r>
              <a:rPr lang="en-US" dirty="0" err="1"/>
              <a:t>Aenean</a:t>
            </a:r>
            <a:r>
              <a:rPr lang="en-US" dirty="0"/>
              <a:t> ac </a:t>
            </a:r>
            <a:r>
              <a:rPr lang="en-US" dirty="0" err="1"/>
              <a:t>viverra</a:t>
            </a:r>
            <a:r>
              <a:rPr lang="en-US" dirty="0"/>
              <a:t> </a:t>
            </a:r>
            <a:r>
              <a:rPr lang="en-US" dirty="0" err="1"/>
              <a:t>neque</a:t>
            </a:r>
            <a:r>
              <a:rPr lang="en-US" dirty="0"/>
              <a:t>. Maecenas </a:t>
            </a:r>
            <a:r>
              <a:rPr lang="en-US" dirty="0" err="1"/>
              <a:t>ullamcorper</a:t>
            </a:r>
            <a:r>
              <a:rPr lang="en-US" dirty="0"/>
              <a:t> </a:t>
            </a:r>
            <a:r>
              <a:rPr lang="en-US" dirty="0" err="1"/>
              <a:t>turpis</a:t>
            </a:r>
            <a:r>
              <a:rPr lang="en-US" dirty="0"/>
              <a:t> sed </a:t>
            </a:r>
            <a:r>
              <a:rPr lang="en-US" dirty="0" err="1"/>
              <a:t>tellus</a:t>
            </a:r>
            <a:r>
              <a:rPr lang="en-US" dirty="0"/>
              <a:t> vestibulum </a:t>
            </a:r>
            <a:r>
              <a:rPr lang="en-US" dirty="0" err="1"/>
              <a:t>bibendum</a:t>
            </a:r>
            <a:r>
              <a:rPr lang="en-US" dirty="0"/>
              <a:t> </a:t>
            </a:r>
            <a:r>
              <a:rPr lang="en-US" dirty="0" err="1"/>
              <a:t>quam</a:t>
            </a:r>
            <a:r>
              <a:rPr lang="en-US" dirty="0"/>
              <a:t> dictum </a:t>
            </a:r>
            <a:r>
              <a:rPr lang="en-US" dirty="0" err="1"/>
              <a:t>venenatis</a:t>
            </a:r>
            <a:r>
              <a:rPr lang="en-US" dirty="0"/>
              <a:t> </a:t>
            </a:r>
            <a:r>
              <a:rPr lang="en-US" dirty="0" err="1"/>
              <a:t>ut</a:t>
            </a:r>
            <a:r>
              <a:rPr lang="en-US" dirty="0"/>
              <a:t> ac diam</a:t>
            </a:r>
          </a:p>
        </p:txBody>
      </p:sp>
      <p:sp>
        <p:nvSpPr>
          <p:cNvPr id="287" name="TextBox 286">
            <a:extLst>
              <a:ext uri="{FF2B5EF4-FFF2-40B4-BE49-F238E27FC236}">
                <a16:creationId xmlns:a16="http://schemas.microsoft.com/office/drawing/2014/main" id="{23368667-E20B-44F0-A72B-218D39ADCD5E}"/>
              </a:ext>
            </a:extLst>
          </p:cNvPr>
          <p:cNvSpPr txBox="1"/>
          <p:nvPr/>
        </p:nvSpPr>
        <p:spPr>
          <a:xfrm>
            <a:off x="17414334" y="7417100"/>
            <a:ext cx="4455425" cy="2353850"/>
          </a:xfrm>
          <a:prstGeom prst="rect">
            <a:avLst/>
          </a:prstGeom>
          <a:noFill/>
        </p:spPr>
        <p:txBody>
          <a:bodyPr wrap="square" rtlCol="0">
            <a:spAutoFit/>
          </a:bodyPr>
          <a:lstStyle/>
          <a:p>
            <a:pPr>
              <a:lnSpc>
                <a:spcPct val="150000"/>
              </a:lnSpc>
            </a:pPr>
            <a:r>
              <a:rPr lang="en-US" sz="2800">
                <a:solidFill>
                  <a:schemeClr val="accent5"/>
                </a:solidFill>
              </a:rPr>
              <a:t>Analysis</a:t>
            </a:r>
          </a:p>
          <a:p>
            <a:pPr>
              <a:lnSpc>
                <a:spcPct val="150000"/>
              </a:lnSpc>
            </a:pPr>
            <a:r>
              <a:rPr lang="en-US"/>
              <a:t>Aenean ac viverra neque. Maecenas ullamcorper turpis sed tellus vestibulum bibendum quam dictum venenatis ut ac diam</a:t>
            </a:r>
          </a:p>
        </p:txBody>
      </p:sp>
      <p:sp>
        <p:nvSpPr>
          <p:cNvPr id="288" name="TextBox 287">
            <a:extLst>
              <a:ext uri="{FF2B5EF4-FFF2-40B4-BE49-F238E27FC236}">
                <a16:creationId xmlns:a16="http://schemas.microsoft.com/office/drawing/2014/main" id="{8C8081F7-A65E-4DD1-B73E-C4707422B40B}"/>
              </a:ext>
            </a:extLst>
          </p:cNvPr>
          <p:cNvSpPr txBox="1"/>
          <p:nvPr/>
        </p:nvSpPr>
        <p:spPr>
          <a:xfrm>
            <a:off x="17414334" y="10104850"/>
            <a:ext cx="4455425" cy="2353850"/>
          </a:xfrm>
          <a:prstGeom prst="rect">
            <a:avLst/>
          </a:prstGeom>
          <a:noFill/>
        </p:spPr>
        <p:txBody>
          <a:bodyPr wrap="square" rtlCol="0">
            <a:spAutoFit/>
          </a:bodyPr>
          <a:lstStyle/>
          <a:p>
            <a:pPr>
              <a:lnSpc>
                <a:spcPct val="150000"/>
              </a:lnSpc>
            </a:pPr>
            <a:r>
              <a:rPr lang="en-US" sz="2800" dirty="0">
                <a:solidFill>
                  <a:schemeClr val="bg2"/>
                </a:solidFill>
              </a:rPr>
              <a:t>Recruitment</a:t>
            </a:r>
          </a:p>
          <a:p>
            <a:pPr>
              <a:lnSpc>
                <a:spcPct val="150000"/>
              </a:lnSpc>
            </a:pPr>
            <a:r>
              <a:rPr lang="en-US" dirty="0" err="1"/>
              <a:t>Aenean</a:t>
            </a:r>
            <a:r>
              <a:rPr lang="en-US" dirty="0"/>
              <a:t> ac </a:t>
            </a:r>
            <a:r>
              <a:rPr lang="en-US" dirty="0" err="1"/>
              <a:t>viverra</a:t>
            </a:r>
            <a:r>
              <a:rPr lang="en-US" dirty="0"/>
              <a:t> </a:t>
            </a:r>
            <a:r>
              <a:rPr lang="en-US" dirty="0" err="1"/>
              <a:t>neque</a:t>
            </a:r>
            <a:r>
              <a:rPr lang="en-US" dirty="0"/>
              <a:t>. Maecenas </a:t>
            </a:r>
            <a:r>
              <a:rPr lang="en-US" dirty="0" err="1"/>
              <a:t>ullamcorper</a:t>
            </a:r>
            <a:r>
              <a:rPr lang="en-US" dirty="0"/>
              <a:t> </a:t>
            </a:r>
            <a:r>
              <a:rPr lang="en-US" dirty="0" err="1"/>
              <a:t>turpis</a:t>
            </a:r>
            <a:r>
              <a:rPr lang="en-US" dirty="0"/>
              <a:t> sed </a:t>
            </a:r>
            <a:r>
              <a:rPr lang="en-US" dirty="0" err="1"/>
              <a:t>tellus</a:t>
            </a:r>
            <a:r>
              <a:rPr lang="en-US" dirty="0"/>
              <a:t> vestibulum </a:t>
            </a:r>
            <a:r>
              <a:rPr lang="en-US" dirty="0" err="1"/>
              <a:t>bibendum</a:t>
            </a:r>
            <a:r>
              <a:rPr lang="en-US" dirty="0"/>
              <a:t> </a:t>
            </a:r>
            <a:r>
              <a:rPr lang="en-US" dirty="0" err="1"/>
              <a:t>quam</a:t>
            </a:r>
            <a:r>
              <a:rPr lang="en-US" dirty="0"/>
              <a:t> dictum </a:t>
            </a:r>
            <a:r>
              <a:rPr lang="en-US" dirty="0" err="1"/>
              <a:t>venenatis</a:t>
            </a:r>
            <a:r>
              <a:rPr lang="en-US" dirty="0"/>
              <a:t> </a:t>
            </a:r>
            <a:r>
              <a:rPr lang="en-US" dirty="0" err="1"/>
              <a:t>ut</a:t>
            </a:r>
            <a:r>
              <a:rPr lang="en-US" dirty="0"/>
              <a:t> ac diam</a:t>
            </a:r>
          </a:p>
        </p:txBody>
      </p:sp>
    </p:spTree>
    <p:extLst>
      <p:ext uri="{BB962C8B-B14F-4D97-AF65-F5344CB8AC3E}">
        <p14:creationId xmlns:p14="http://schemas.microsoft.com/office/powerpoint/2010/main" val="22147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p:cTn id="7" dur="300"/>
                                        <p:tgtEl>
                                          <p:spTgt spid="285"/>
                                        </p:tgtEl>
                                      </p:cBhvr>
                                    </p:animEffect>
                                  </p:childTnLst>
                                </p:cTn>
                              </p:par>
                            </p:childTnLst>
                          </p:cTn>
                        </p:par>
                        <p:par>
                          <p:cTn id="8" fill="hold">
                            <p:stCondLst>
                              <p:cond delay="300"/>
                            </p:stCondLst>
                            <p:childTnLst>
                              <p:par>
                                <p:cTn id="9" presetID="49" presetClass="entr" presetSubtype="0" decel="100000" fill="hold" nodeType="afterEffect">
                                  <p:stCondLst>
                                    <p:cond delay="0"/>
                                  </p:stCondLst>
                                  <p:childTnLst>
                                    <p:set>
                                      <p:cBhvr>
                                        <p:cTn id="10" dur="1" fill="hold">
                                          <p:stCondLst>
                                            <p:cond delay="0"/>
                                          </p:stCondLst>
                                        </p:cTn>
                                        <p:tgtEl>
                                          <p:spTgt spid="276"/>
                                        </p:tgtEl>
                                        <p:attrNameLst>
                                          <p:attrName>style.visibility</p:attrName>
                                        </p:attrNameLst>
                                      </p:cBhvr>
                                      <p:to>
                                        <p:strVal val="visible"/>
                                      </p:to>
                                    </p:set>
                                    <p:anim calcmode="lin" valueType="num">
                                      <p:cBhvr>
                                        <p:cTn id="11" dur="300" fill="hold"/>
                                        <p:tgtEl>
                                          <p:spTgt spid="276"/>
                                        </p:tgtEl>
                                        <p:attrNameLst>
                                          <p:attrName>ppt_w</p:attrName>
                                        </p:attrNameLst>
                                      </p:cBhvr>
                                      <p:tavLst>
                                        <p:tav tm="0">
                                          <p:val>
                                            <p:fltVal val="0"/>
                                          </p:val>
                                        </p:tav>
                                        <p:tav tm="100000">
                                          <p:val>
                                            <p:strVal val="#ppt_w"/>
                                          </p:val>
                                        </p:tav>
                                      </p:tavLst>
                                    </p:anim>
                                    <p:anim calcmode="lin" valueType="num">
                                      <p:cBhvr>
                                        <p:cTn id="12" dur="300" fill="hold"/>
                                        <p:tgtEl>
                                          <p:spTgt spid="276"/>
                                        </p:tgtEl>
                                        <p:attrNameLst>
                                          <p:attrName>ppt_h</p:attrName>
                                        </p:attrNameLst>
                                      </p:cBhvr>
                                      <p:tavLst>
                                        <p:tav tm="0">
                                          <p:val>
                                            <p:fltVal val="0"/>
                                          </p:val>
                                        </p:tav>
                                        <p:tav tm="100000">
                                          <p:val>
                                            <p:strVal val="#ppt_h"/>
                                          </p:val>
                                        </p:tav>
                                      </p:tavLst>
                                    </p:anim>
                                    <p:anim calcmode="lin" valueType="num">
                                      <p:cBhvr>
                                        <p:cTn id="13" dur="300" fill="hold"/>
                                        <p:tgtEl>
                                          <p:spTgt spid="276"/>
                                        </p:tgtEl>
                                        <p:attrNameLst>
                                          <p:attrName>style.rotation</p:attrName>
                                        </p:attrNameLst>
                                      </p:cBhvr>
                                      <p:tavLst>
                                        <p:tav tm="0">
                                          <p:val>
                                            <p:fltVal val="360"/>
                                          </p:val>
                                        </p:tav>
                                        <p:tav tm="100000">
                                          <p:val>
                                            <p:fltVal val="0"/>
                                          </p:val>
                                        </p:tav>
                                      </p:tavLst>
                                    </p:anim>
                                    <p:animEffect transition="in" filter="fade">
                                      <p:cBhvr>
                                        <p:cTn id="14" dur="300"/>
                                        <p:tgtEl>
                                          <p:spTgt spid="27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fade">
                                      <p:cBhvr>
                                        <p:cTn id="17" dur="300"/>
                                        <p:tgtEl>
                                          <p:spTgt spid="286"/>
                                        </p:tgtEl>
                                      </p:cBhvr>
                                    </p:animEffect>
                                  </p:childTnLst>
                                </p:cTn>
                              </p:par>
                            </p:childTnLst>
                          </p:cTn>
                        </p:par>
                        <p:par>
                          <p:cTn id="18" fill="hold">
                            <p:stCondLst>
                              <p:cond delay="600"/>
                            </p:stCondLst>
                            <p:childTnLst>
                              <p:par>
                                <p:cTn id="19" presetID="49" presetClass="entr" presetSubtype="0" decel="100000" fill="hold" nodeType="afterEffect">
                                  <p:stCondLst>
                                    <p:cond delay="0"/>
                                  </p:stCondLst>
                                  <p:childTnLst>
                                    <p:set>
                                      <p:cBhvr>
                                        <p:cTn id="20" dur="1" fill="hold">
                                          <p:stCondLst>
                                            <p:cond delay="0"/>
                                          </p:stCondLst>
                                        </p:cTn>
                                        <p:tgtEl>
                                          <p:spTgt spid="279"/>
                                        </p:tgtEl>
                                        <p:attrNameLst>
                                          <p:attrName>style.visibility</p:attrName>
                                        </p:attrNameLst>
                                      </p:cBhvr>
                                      <p:to>
                                        <p:strVal val="visible"/>
                                      </p:to>
                                    </p:set>
                                    <p:anim calcmode="lin" valueType="num">
                                      <p:cBhvr>
                                        <p:cTn id="21" dur="300" fill="hold"/>
                                        <p:tgtEl>
                                          <p:spTgt spid="279"/>
                                        </p:tgtEl>
                                        <p:attrNameLst>
                                          <p:attrName>ppt_w</p:attrName>
                                        </p:attrNameLst>
                                      </p:cBhvr>
                                      <p:tavLst>
                                        <p:tav tm="0">
                                          <p:val>
                                            <p:fltVal val="0"/>
                                          </p:val>
                                        </p:tav>
                                        <p:tav tm="100000">
                                          <p:val>
                                            <p:strVal val="#ppt_w"/>
                                          </p:val>
                                        </p:tav>
                                      </p:tavLst>
                                    </p:anim>
                                    <p:anim calcmode="lin" valueType="num">
                                      <p:cBhvr>
                                        <p:cTn id="22" dur="300" fill="hold"/>
                                        <p:tgtEl>
                                          <p:spTgt spid="279"/>
                                        </p:tgtEl>
                                        <p:attrNameLst>
                                          <p:attrName>ppt_h</p:attrName>
                                        </p:attrNameLst>
                                      </p:cBhvr>
                                      <p:tavLst>
                                        <p:tav tm="0">
                                          <p:val>
                                            <p:fltVal val="0"/>
                                          </p:val>
                                        </p:tav>
                                        <p:tav tm="100000">
                                          <p:val>
                                            <p:strVal val="#ppt_h"/>
                                          </p:val>
                                        </p:tav>
                                      </p:tavLst>
                                    </p:anim>
                                    <p:anim calcmode="lin" valueType="num">
                                      <p:cBhvr>
                                        <p:cTn id="23" dur="300" fill="hold"/>
                                        <p:tgtEl>
                                          <p:spTgt spid="279"/>
                                        </p:tgtEl>
                                        <p:attrNameLst>
                                          <p:attrName>style.rotation</p:attrName>
                                        </p:attrNameLst>
                                      </p:cBhvr>
                                      <p:tavLst>
                                        <p:tav tm="0">
                                          <p:val>
                                            <p:fltVal val="360"/>
                                          </p:val>
                                        </p:tav>
                                        <p:tav tm="100000">
                                          <p:val>
                                            <p:fltVal val="0"/>
                                          </p:val>
                                        </p:tav>
                                      </p:tavLst>
                                    </p:anim>
                                    <p:animEffect transition="in" filter="fade">
                                      <p:cBhvr>
                                        <p:cTn id="24" dur="300"/>
                                        <p:tgtEl>
                                          <p:spTgt spid="27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7"/>
                                        </p:tgtEl>
                                        <p:attrNameLst>
                                          <p:attrName>style.visibility</p:attrName>
                                        </p:attrNameLst>
                                      </p:cBhvr>
                                      <p:to>
                                        <p:strVal val="visible"/>
                                      </p:to>
                                    </p:set>
                                    <p:animEffect transition="in" filter="fade">
                                      <p:cBhvr>
                                        <p:cTn id="27" dur="300"/>
                                        <p:tgtEl>
                                          <p:spTgt spid="287"/>
                                        </p:tgtEl>
                                      </p:cBhvr>
                                    </p:animEffect>
                                  </p:childTnLst>
                                </p:cTn>
                              </p:par>
                            </p:childTnLst>
                          </p:cTn>
                        </p:par>
                        <p:par>
                          <p:cTn id="28" fill="hold">
                            <p:stCondLst>
                              <p:cond delay="900"/>
                            </p:stCondLst>
                            <p:childTnLst>
                              <p:par>
                                <p:cTn id="29" presetID="49" presetClass="entr" presetSubtype="0" decel="100000" fill="hold" nodeType="afterEffect">
                                  <p:stCondLst>
                                    <p:cond delay="0"/>
                                  </p:stCondLst>
                                  <p:childTnLst>
                                    <p:set>
                                      <p:cBhvr>
                                        <p:cTn id="30" dur="1" fill="hold">
                                          <p:stCondLst>
                                            <p:cond delay="0"/>
                                          </p:stCondLst>
                                        </p:cTn>
                                        <p:tgtEl>
                                          <p:spTgt spid="272"/>
                                        </p:tgtEl>
                                        <p:attrNameLst>
                                          <p:attrName>style.visibility</p:attrName>
                                        </p:attrNameLst>
                                      </p:cBhvr>
                                      <p:to>
                                        <p:strVal val="visible"/>
                                      </p:to>
                                    </p:set>
                                    <p:anim calcmode="lin" valueType="num">
                                      <p:cBhvr>
                                        <p:cTn id="31" dur="300" fill="hold"/>
                                        <p:tgtEl>
                                          <p:spTgt spid="272"/>
                                        </p:tgtEl>
                                        <p:attrNameLst>
                                          <p:attrName>ppt_w</p:attrName>
                                        </p:attrNameLst>
                                      </p:cBhvr>
                                      <p:tavLst>
                                        <p:tav tm="0">
                                          <p:val>
                                            <p:fltVal val="0"/>
                                          </p:val>
                                        </p:tav>
                                        <p:tav tm="100000">
                                          <p:val>
                                            <p:strVal val="#ppt_w"/>
                                          </p:val>
                                        </p:tav>
                                      </p:tavLst>
                                    </p:anim>
                                    <p:anim calcmode="lin" valueType="num">
                                      <p:cBhvr>
                                        <p:cTn id="32" dur="300" fill="hold"/>
                                        <p:tgtEl>
                                          <p:spTgt spid="272"/>
                                        </p:tgtEl>
                                        <p:attrNameLst>
                                          <p:attrName>ppt_h</p:attrName>
                                        </p:attrNameLst>
                                      </p:cBhvr>
                                      <p:tavLst>
                                        <p:tav tm="0">
                                          <p:val>
                                            <p:fltVal val="0"/>
                                          </p:val>
                                        </p:tav>
                                        <p:tav tm="100000">
                                          <p:val>
                                            <p:strVal val="#ppt_h"/>
                                          </p:val>
                                        </p:tav>
                                      </p:tavLst>
                                    </p:anim>
                                    <p:anim calcmode="lin" valueType="num">
                                      <p:cBhvr>
                                        <p:cTn id="33" dur="300" fill="hold"/>
                                        <p:tgtEl>
                                          <p:spTgt spid="272"/>
                                        </p:tgtEl>
                                        <p:attrNameLst>
                                          <p:attrName>style.rotation</p:attrName>
                                        </p:attrNameLst>
                                      </p:cBhvr>
                                      <p:tavLst>
                                        <p:tav tm="0">
                                          <p:val>
                                            <p:fltVal val="360"/>
                                          </p:val>
                                        </p:tav>
                                        <p:tav tm="100000">
                                          <p:val>
                                            <p:fltVal val="0"/>
                                          </p:val>
                                        </p:tav>
                                      </p:tavLst>
                                    </p:anim>
                                    <p:animEffect transition="in" filter="fade">
                                      <p:cBhvr>
                                        <p:cTn id="34" dur="300"/>
                                        <p:tgtEl>
                                          <p:spTgt spid="27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8"/>
                                        </p:tgtEl>
                                        <p:attrNameLst>
                                          <p:attrName>style.visibility</p:attrName>
                                        </p:attrNameLst>
                                      </p:cBhvr>
                                      <p:to>
                                        <p:strVal val="visible"/>
                                      </p:to>
                                    </p:set>
                                    <p:animEffect transition="in" filter="fade">
                                      <p:cBhvr>
                                        <p:cTn id="37" dur="300"/>
                                        <p:tgtEl>
                                          <p:spTgt spid="288"/>
                                        </p:tgtEl>
                                      </p:cBhvr>
                                    </p:animEffect>
                                  </p:childTnLst>
                                </p:cTn>
                              </p:par>
                            </p:childTnLst>
                          </p:cTn>
                        </p:par>
                        <p:par>
                          <p:cTn id="38" fill="hold">
                            <p:stCondLst>
                              <p:cond delay="1200"/>
                            </p:stCondLst>
                            <p:childTnLst>
                              <p:par>
                                <p:cTn id="39" presetID="49" presetClass="entr" presetSubtype="0" decel="100000" fill="hold" nodeType="afterEffect">
                                  <p:stCondLst>
                                    <p:cond delay="0"/>
                                  </p:stCondLst>
                                  <p:childTnLst>
                                    <p:set>
                                      <p:cBhvr>
                                        <p:cTn id="40" dur="1" fill="hold">
                                          <p:stCondLst>
                                            <p:cond delay="0"/>
                                          </p:stCondLst>
                                        </p:cTn>
                                        <p:tgtEl>
                                          <p:spTgt spid="246"/>
                                        </p:tgtEl>
                                        <p:attrNameLst>
                                          <p:attrName>style.visibility</p:attrName>
                                        </p:attrNameLst>
                                      </p:cBhvr>
                                      <p:to>
                                        <p:strVal val="visible"/>
                                      </p:to>
                                    </p:set>
                                    <p:anim calcmode="lin" valueType="num">
                                      <p:cBhvr>
                                        <p:cTn id="41" dur="300" fill="hold"/>
                                        <p:tgtEl>
                                          <p:spTgt spid="246"/>
                                        </p:tgtEl>
                                        <p:attrNameLst>
                                          <p:attrName>ppt_w</p:attrName>
                                        </p:attrNameLst>
                                      </p:cBhvr>
                                      <p:tavLst>
                                        <p:tav tm="0">
                                          <p:val>
                                            <p:fltVal val="0"/>
                                          </p:val>
                                        </p:tav>
                                        <p:tav tm="100000">
                                          <p:val>
                                            <p:strVal val="#ppt_w"/>
                                          </p:val>
                                        </p:tav>
                                      </p:tavLst>
                                    </p:anim>
                                    <p:anim calcmode="lin" valueType="num">
                                      <p:cBhvr>
                                        <p:cTn id="42" dur="300" fill="hold"/>
                                        <p:tgtEl>
                                          <p:spTgt spid="246"/>
                                        </p:tgtEl>
                                        <p:attrNameLst>
                                          <p:attrName>ppt_h</p:attrName>
                                        </p:attrNameLst>
                                      </p:cBhvr>
                                      <p:tavLst>
                                        <p:tav tm="0">
                                          <p:val>
                                            <p:fltVal val="0"/>
                                          </p:val>
                                        </p:tav>
                                        <p:tav tm="100000">
                                          <p:val>
                                            <p:strVal val="#ppt_h"/>
                                          </p:val>
                                        </p:tav>
                                      </p:tavLst>
                                    </p:anim>
                                    <p:anim calcmode="lin" valueType="num">
                                      <p:cBhvr>
                                        <p:cTn id="43" dur="300" fill="hold"/>
                                        <p:tgtEl>
                                          <p:spTgt spid="246"/>
                                        </p:tgtEl>
                                        <p:attrNameLst>
                                          <p:attrName>style.rotation</p:attrName>
                                        </p:attrNameLst>
                                      </p:cBhvr>
                                      <p:tavLst>
                                        <p:tav tm="0">
                                          <p:val>
                                            <p:fltVal val="360"/>
                                          </p:val>
                                        </p:tav>
                                        <p:tav tm="100000">
                                          <p:val>
                                            <p:fltVal val="0"/>
                                          </p:val>
                                        </p:tav>
                                      </p:tavLst>
                                    </p:anim>
                                    <p:animEffect transition="in" filter="fade">
                                      <p:cBhvr>
                                        <p:cTn id="44" dur="3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0"/>
      <p:bldP spid="286" grpId="0"/>
      <p:bldP spid="287" grpId="0"/>
      <p:bldP spid="28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7F2D372B-3B08-41D4-A603-E34ADEAD4F51}"/>
              </a:ext>
            </a:extLst>
          </p:cNvPr>
          <p:cNvGrpSpPr/>
          <p:nvPr/>
        </p:nvGrpSpPr>
        <p:grpSpPr>
          <a:xfrm>
            <a:off x="2514566" y="4500357"/>
            <a:ext cx="19358042" cy="5329431"/>
            <a:chOff x="2514566" y="4742953"/>
            <a:chExt cx="19358042" cy="5329431"/>
          </a:xfrm>
        </p:grpSpPr>
        <p:grpSp>
          <p:nvGrpSpPr>
            <p:cNvPr id="66" name="Group 65">
              <a:extLst>
                <a:ext uri="{FF2B5EF4-FFF2-40B4-BE49-F238E27FC236}">
                  <a16:creationId xmlns:a16="http://schemas.microsoft.com/office/drawing/2014/main" id="{6954C121-6411-42BE-8525-83109F6ED5AD}"/>
                </a:ext>
              </a:extLst>
            </p:cNvPr>
            <p:cNvGrpSpPr/>
            <p:nvPr/>
          </p:nvGrpSpPr>
          <p:grpSpPr>
            <a:xfrm>
              <a:off x="2514566" y="4742953"/>
              <a:ext cx="19358042" cy="5128020"/>
              <a:chOff x="2514566" y="4742953"/>
              <a:chExt cx="19358042" cy="5128020"/>
            </a:xfrm>
          </p:grpSpPr>
          <p:sp>
            <p:nvSpPr>
              <p:cNvPr id="6" name="Rectangle: Rounded Corners 5">
                <a:extLst>
                  <a:ext uri="{FF2B5EF4-FFF2-40B4-BE49-F238E27FC236}">
                    <a16:creationId xmlns:a16="http://schemas.microsoft.com/office/drawing/2014/main" id="{7970C44F-C9D2-4166-A187-CFC1EF2A8F8A}"/>
                  </a:ext>
                </a:extLst>
              </p:cNvPr>
              <p:cNvSpPr/>
              <p:nvPr/>
            </p:nvSpPr>
            <p:spPr>
              <a:xfrm>
                <a:off x="2514566" y="4889195"/>
                <a:ext cx="19358042" cy="4981778"/>
              </a:xfrm>
              <a:prstGeom prst="roundRect">
                <a:avLst/>
              </a:prstGeom>
              <a:noFill/>
              <a:ln w="412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2A62BC7F-466B-4CC2-8D48-ACF04E8EFC86}"/>
                  </a:ext>
                </a:extLst>
              </p:cNvPr>
              <p:cNvGrpSpPr/>
              <p:nvPr/>
            </p:nvGrpSpPr>
            <p:grpSpPr>
              <a:xfrm>
                <a:off x="3721478" y="4742953"/>
                <a:ext cx="14456782" cy="275133"/>
                <a:chOff x="3721478" y="4742953"/>
                <a:chExt cx="14456782" cy="275133"/>
              </a:xfrm>
            </p:grpSpPr>
            <p:sp>
              <p:nvSpPr>
                <p:cNvPr id="59" name="Isosceles Triangle 58">
                  <a:extLst>
                    <a:ext uri="{FF2B5EF4-FFF2-40B4-BE49-F238E27FC236}">
                      <a16:creationId xmlns:a16="http://schemas.microsoft.com/office/drawing/2014/main" id="{38CE1E96-2BA4-4D70-9564-5F409A29BD0F}"/>
                    </a:ext>
                  </a:extLst>
                </p:cNvPr>
                <p:cNvSpPr/>
                <p:nvPr/>
              </p:nvSpPr>
              <p:spPr>
                <a:xfrm rot="5400000">
                  <a:off x="3655552" y="4808879"/>
                  <a:ext cx="275133" cy="14328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a:extLst>
                    <a:ext uri="{FF2B5EF4-FFF2-40B4-BE49-F238E27FC236}">
                      <a16:creationId xmlns:a16="http://schemas.microsoft.com/office/drawing/2014/main" id="{E9306A91-F550-49D5-A576-3F001DFFED1C}"/>
                    </a:ext>
                  </a:extLst>
                </p:cNvPr>
                <p:cNvSpPr/>
                <p:nvPr/>
              </p:nvSpPr>
              <p:spPr>
                <a:xfrm rot="5400000">
                  <a:off x="7223866" y="4808879"/>
                  <a:ext cx="275133" cy="14328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a:extLst>
                    <a:ext uri="{FF2B5EF4-FFF2-40B4-BE49-F238E27FC236}">
                      <a16:creationId xmlns:a16="http://schemas.microsoft.com/office/drawing/2014/main" id="{112A89D6-4C7F-4ACD-8311-93877AB2F64E}"/>
                    </a:ext>
                  </a:extLst>
                </p:cNvPr>
                <p:cNvSpPr/>
                <p:nvPr/>
              </p:nvSpPr>
              <p:spPr>
                <a:xfrm rot="5400000">
                  <a:off x="10796226" y="4808879"/>
                  <a:ext cx="275133" cy="14328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a:extLst>
                    <a:ext uri="{FF2B5EF4-FFF2-40B4-BE49-F238E27FC236}">
                      <a16:creationId xmlns:a16="http://schemas.microsoft.com/office/drawing/2014/main" id="{A636ED48-79C1-4CC7-8E20-D11EA183603B}"/>
                    </a:ext>
                  </a:extLst>
                </p:cNvPr>
                <p:cNvSpPr/>
                <p:nvPr/>
              </p:nvSpPr>
              <p:spPr>
                <a:xfrm rot="5400000">
                  <a:off x="14387440" y="4808879"/>
                  <a:ext cx="275133" cy="14328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a:extLst>
                    <a:ext uri="{FF2B5EF4-FFF2-40B4-BE49-F238E27FC236}">
                      <a16:creationId xmlns:a16="http://schemas.microsoft.com/office/drawing/2014/main" id="{45CC9529-BA0F-4154-9863-5EB92AFD3C0F}"/>
                    </a:ext>
                  </a:extLst>
                </p:cNvPr>
                <p:cNvSpPr/>
                <p:nvPr/>
              </p:nvSpPr>
              <p:spPr>
                <a:xfrm rot="5400000">
                  <a:off x="17969053" y="4808879"/>
                  <a:ext cx="275133" cy="14328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 name="Isosceles Triangle 63">
              <a:extLst>
                <a:ext uri="{FF2B5EF4-FFF2-40B4-BE49-F238E27FC236}">
                  <a16:creationId xmlns:a16="http://schemas.microsoft.com/office/drawing/2014/main" id="{6B7F25FF-AFB4-475B-9BD5-0DBEAA4AFC55}"/>
                </a:ext>
              </a:extLst>
            </p:cNvPr>
            <p:cNvSpPr/>
            <p:nvPr/>
          </p:nvSpPr>
          <p:spPr>
            <a:xfrm rot="16200000" flipH="1">
              <a:off x="15191370" y="9799333"/>
              <a:ext cx="402822" cy="14328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8912FAE2-873F-47EA-985B-48427BFDC427}"/>
              </a:ext>
            </a:extLst>
          </p:cNvPr>
          <p:cNvSpPr txBox="1"/>
          <p:nvPr/>
        </p:nvSpPr>
        <p:spPr>
          <a:xfrm>
            <a:off x="3520554" y="6389876"/>
            <a:ext cx="2778005" cy="1354217"/>
          </a:xfrm>
          <a:prstGeom prst="rect">
            <a:avLst/>
          </a:prstGeom>
          <a:noFill/>
        </p:spPr>
        <p:txBody>
          <a:bodyPr wrap="square" rtlCol="0">
            <a:spAutoFit/>
          </a:bodyPr>
          <a:lstStyle/>
          <a:p>
            <a:r>
              <a:rPr lang="en-US" sz="2800"/>
              <a:t>Planning</a:t>
            </a:r>
          </a:p>
          <a:p>
            <a:r>
              <a:rPr lang="en-US"/>
              <a:t>Aenean ac viverra neque. Maecenas ullamcorper turpis sed</a:t>
            </a:r>
          </a:p>
        </p:txBody>
      </p:sp>
      <p:sp>
        <p:nvSpPr>
          <p:cNvPr id="42" name="TextBox 41">
            <a:extLst>
              <a:ext uri="{FF2B5EF4-FFF2-40B4-BE49-F238E27FC236}">
                <a16:creationId xmlns:a16="http://schemas.microsoft.com/office/drawing/2014/main" id="{3C3C441A-A79D-41E7-8FA0-A808BC4BC3A5}"/>
              </a:ext>
            </a:extLst>
          </p:cNvPr>
          <p:cNvSpPr txBox="1"/>
          <p:nvPr/>
        </p:nvSpPr>
        <p:spPr>
          <a:xfrm>
            <a:off x="7083779" y="6389876"/>
            <a:ext cx="2778005" cy="1354217"/>
          </a:xfrm>
          <a:prstGeom prst="rect">
            <a:avLst/>
          </a:prstGeom>
          <a:noFill/>
        </p:spPr>
        <p:txBody>
          <a:bodyPr wrap="square" rtlCol="0">
            <a:spAutoFit/>
          </a:bodyPr>
          <a:lstStyle/>
          <a:p>
            <a:r>
              <a:rPr lang="en-US" sz="2800"/>
              <a:t>Communication</a:t>
            </a:r>
          </a:p>
          <a:p>
            <a:r>
              <a:rPr lang="en-US"/>
              <a:t>Aenean ac viverra neque. Maecenas ullamcorper turpis sed</a:t>
            </a:r>
          </a:p>
        </p:txBody>
      </p:sp>
      <p:sp>
        <p:nvSpPr>
          <p:cNvPr id="43" name="TextBox 42">
            <a:extLst>
              <a:ext uri="{FF2B5EF4-FFF2-40B4-BE49-F238E27FC236}">
                <a16:creationId xmlns:a16="http://schemas.microsoft.com/office/drawing/2014/main" id="{4FE58B2E-6FB6-4924-A431-5151024E542E}"/>
              </a:ext>
            </a:extLst>
          </p:cNvPr>
          <p:cNvSpPr txBox="1"/>
          <p:nvPr/>
        </p:nvSpPr>
        <p:spPr>
          <a:xfrm>
            <a:off x="10660732" y="6389876"/>
            <a:ext cx="2778005" cy="1354217"/>
          </a:xfrm>
          <a:prstGeom prst="rect">
            <a:avLst/>
          </a:prstGeom>
          <a:noFill/>
        </p:spPr>
        <p:txBody>
          <a:bodyPr wrap="square" rtlCol="0">
            <a:spAutoFit/>
          </a:bodyPr>
          <a:lstStyle/>
          <a:p>
            <a:r>
              <a:rPr lang="en-US" sz="2800"/>
              <a:t>Analysis</a:t>
            </a:r>
          </a:p>
          <a:p>
            <a:r>
              <a:rPr lang="en-US"/>
              <a:t>Aenean ac viverra neque. Maecenas ullamcorper turpis sed</a:t>
            </a:r>
          </a:p>
        </p:txBody>
      </p:sp>
      <p:sp>
        <p:nvSpPr>
          <p:cNvPr id="44" name="TextBox 43">
            <a:extLst>
              <a:ext uri="{FF2B5EF4-FFF2-40B4-BE49-F238E27FC236}">
                <a16:creationId xmlns:a16="http://schemas.microsoft.com/office/drawing/2014/main" id="{5E7845D3-BA37-46CA-AC20-7A7808E0B57B}"/>
              </a:ext>
            </a:extLst>
          </p:cNvPr>
          <p:cNvSpPr txBox="1"/>
          <p:nvPr/>
        </p:nvSpPr>
        <p:spPr>
          <a:xfrm>
            <a:off x="14251414" y="6389876"/>
            <a:ext cx="2778005" cy="1354217"/>
          </a:xfrm>
          <a:prstGeom prst="rect">
            <a:avLst/>
          </a:prstGeom>
          <a:noFill/>
        </p:spPr>
        <p:txBody>
          <a:bodyPr wrap="square" rtlCol="0">
            <a:spAutoFit/>
          </a:bodyPr>
          <a:lstStyle/>
          <a:p>
            <a:r>
              <a:rPr lang="en-US" sz="2800"/>
              <a:t>Recruitment</a:t>
            </a:r>
          </a:p>
          <a:p>
            <a:r>
              <a:rPr lang="en-US"/>
              <a:t>Aenean ac viverra neque. Maecenas ullamcorper turpis sed</a:t>
            </a:r>
          </a:p>
        </p:txBody>
      </p:sp>
      <p:sp>
        <p:nvSpPr>
          <p:cNvPr id="45" name="TextBox 44">
            <a:extLst>
              <a:ext uri="{FF2B5EF4-FFF2-40B4-BE49-F238E27FC236}">
                <a16:creationId xmlns:a16="http://schemas.microsoft.com/office/drawing/2014/main" id="{06B20776-917B-4114-9F33-D6638F5E2559}"/>
              </a:ext>
            </a:extLst>
          </p:cNvPr>
          <p:cNvSpPr txBox="1"/>
          <p:nvPr/>
        </p:nvSpPr>
        <p:spPr>
          <a:xfrm>
            <a:off x="17814640" y="6389876"/>
            <a:ext cx="2778005" cy="1354217"/>
          </a:xfrm>
          <a:prstGeom prst="rect">
            <a:avLst/>
          </a:prstGeom>
          <a:noFill/>
        </p:spPr>
        <p:txBody>
          <a:bodyPr wrap="square" rtlCol="0">
            <a:spAutoFit/>
          </a:bodyPr>
          <a:lstStyle/>
          <a:p>
            <a:r>
              <a:rPr lang="en-US" sz="2800"/>
              <a:t>Management</a:t>
            </a:r>
          </a:p>
          <a:p>
            <a:r>
              <a:rPr lang="en-US"/>
              <a:t>Aenean ac viverra neque. Maecenas ullamcorper turpis sed tellus</a:t>
            </a:r>
          </a:p>
        </p:txBody>
      </p:sp>
      <p:grpSp>
        <p:nvGrpSpPr>
          <p:cNvPr id="29" name="Group 28">
            <a:extLst>
              <a:ext uri="{FF2B5EF4-FFF2-40B4-BE49-F238E27FC236}">
                <a16:creationId xmlns:a16="http://schemas.microsoft.com/office/drawing/2014/main" id="{51045BF8-1900-454A-B386-C3F33A7976AC}"/>
              </a:ext>
            </a:extLst>
          </p:cNvPr>
          <p:cNvGrpSpPr/>
          <p:nvPr/>
        </p:nvGrpSpPr>
        <p:grpSpPr>
          <a:xfrm>
            <a:off x="3870445" y="3488266"/>
            <a:ext cx="2050768" cy="2316664"/>
            <a:chOff x="5853253" y="2032340"/>
            <a:chExt cx="2050768" cy="2316664"/>
          </a:xfrm>
        </p:grpSpPr>
        <p:sp>
          <p:nvSpPr>
            <p:cNvPr id="10" name="Oval 9">
              <a:extLst>
                <a:ext uri="{FF2B5EF4-FFF2-40B4-BE49-F238E27FC236}">
                  <a16:creationId xmlns:a16="http://schemas.microsoft.com/office/drawing/2014/main" id="{11BAED93-933A-42C4-BE20-A19DCA3209B4}"/>
                </a:ext>
              </a:extLst>
            </p:cNvPr>
            <p:cNvSpPr/>
            <p:nvPr/>
          </p:nvSpPr>
          <p:spPr>
            <a:xfrm>
              <a:off x="6140956" y="2296235"/>
              <a:ext cx="1502819" cy="15028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5">
              <a:extLst>
                <a:ext uri="{FF2B5EF4-FFF2-40B4-BE49-F238E27FC236}">
                  <a16:creationId xmlns:a16="http://schemas.microsoft.com/office/drawing/2014/main" id="{5F3CA5E1-7121-448A-B919-ECC77BE47E63}"/>
                </a:ext>
              </a:extLst>
            </p:cNvPr>
            <p:cNvSpPr>
              <a:spLocks noEditPoints="1"/>
            </p:cNvSpPr>
            <p:nvPr/>
          </p:nvSpPr>
          <p:spPr bwMode="auto">
            <a:xfrm>
              <a:off x="5853253" y="2032340"/>
              <a:ext cx="2050768" cy="2316664"/>
            </a:xfrm>
            <a:custGeom>
              <a:avLst/>
              <a:gdLst>
                <a:gd name="T0" fmla="*/ 344 w 692"/>
                <a:gd name="T1" fmla="*/ 0 h 774"/>
                <a:gd name="T2" fmla="*/ 688 w 692"/>
                <a:gd name="T3" fmla="*/ 344 h 774"/>
                <a:gd name="T4" fmla="*/ 344 w 692"/>
                <a:gd name="T5" fmla="*/ 774 h 774"/>
                <a:gd name="T6" fmla="*/ 0 w 692"/>
                <a:gd name="T7" fmla="*/ 344 h 774"/>
                <a:gd name="T8" fmla="*/ 344 w 692"/>
                <a:gd name="T9" fmla="*/ 0 h 774"/>
                <a:gd name="T10" fmla="*/ 344 w 692"/>
                <a:gd name="T11" fmla="*/ 97 h 774"/>
                <a:gd name="T12" fmla="*/ 588 w 692"/>
                <a:gd name="T13" fmla="*/ 342 h 774"/>
                <a:gd name="T14" fmla="*/ 344 w 692"/>
                <a:gd name="T15" fmla="*/ 586 h 774"/>
                <a:gd name="T16" fmla="*/ 100 w 692"/>
                <a:gd name="T17" fmla="*/ 342 h 774"/>
                <a:gd name="T18" fmla="*/ 344 w 692"/>
                <a:gd name="T19" fmla="*/ 9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2" h="774">
                  <a:moveTo>
                    <a:pt x="344" y="0"/>
                  </a:moveTo>
                  <a:cubicBezTo>
                    <a:pt x="534" y="0"/>
                    <a:pt x="685" y="154"/>
                    <a:pt x="688" y="344"/>
                  </a:cubicBezTo>
                  <a:cubicBezTo>
                    <a:pt x="692" y="618"/>
                    <a:pt x="356" y="774"/>
                    <a:pt x="344" y="774"/>
                  </a:cubicBezTo>
                  <a:cubicBezTo>
                    <a:pt x="330" y="774"/>
                    <a:pt x="0" y="590"/>
                    <a:pt x="0" y="344"/>
                  </a:cubicBezTo>
                  <a:cubicBezTo>
                    <a:pt x="0" y="154"/>
                    <a:pt x="154" y="0"/>
                    <a:pt x="344" y="0"/>
                  </a:cubicBezTo>
                  <a:close/>
                  <a:moveTo>
                    <a:pt x="344" y="97"/>
                  </a:moveTo>
                  <a:cubicBezTo>
                    <a:pt x="479" y="97"/>
                    <a:pt x="588" y="207"/>
                    <a:pt x="588" y="342"/>
                  </a:cubicBezTo>
                  <a:cubicBezTo>
                    <a:pt x="588" y="476"/>
                    <a:pt x="479" y="586"/>
                    <a:pt x="344" y="586"/>
                  </a:cubicBezTo>
                  <a:cubicBezTo>
                    <a:pt x="209" y="586"/>
                    <a:pt x="100" y="476"/>
                    <a:pt x="100" y="342"/>
                  </a:cubicBezTo>
                  <a:cubicBezTo>
                    <a:pt x="100" y="207"/>
                    <a:pt x="209" y="97"/>
                    <a:pt x="344" y="97"/>
                  </a:cubicBezTo>
                  <a:close/>
                </a:path>
              </a:pathLst>
            </a:custGeom>
            <a:solidFill>
              <a:schemeClr val="accent1"/>
            </a:solidFill>
            <a:ln w="85725">
              <a:solidFill>
                <a:schemeClr val="bg1"/>
              </a:solidFill>
            </a:ln>
          </p:spPr>
          <p:txBody>
            <a:bodyPr vert="horz" wrap="square" lIns="91440" tIns="45720" rIns="91440" bIns="45720" numCol="1" anchor="t" anchorCtr="0" compatLnSpc="1">
              <a:prstTxWarp prst="textNoShape">
                <a:avLst/>
              </a:prstTxWarp>
            </a:bodyPr>
            <a:lstStyle/>
            <a:p>
              <a:endParaRPr lang="en-US"/>
            </a:p>
          </p:txBody>
        </p:sp>
      </p:grpSp>
      <p:grpSp>
        <p:nvGrpSpPr>
          <p:cNvPr id="30" name="Group 29">
            <a:extLst>
              <a:ext uri="{FF2B5EF4-FFF2-40B4-BE49-F238E27FC236}">
                <a16:creationId xmlns:a16="http://schemas.microsoft.com/office/drawing/2014/main" id="{D219AD6C-8E49-43EB-8AE3-2EEDAD646ECB}"/>
              </a:ext>
            </a:extLst>
          </p:cNvPr>
          <p:cNvGrpSpPr/>
          <p:nvPr/>
        </p:nvGrpSpPr>
        <p:grpSpPr>
          <a:xfrm>
            <a:off x="7447398" y="3488266"/>
            <a:ext cx="2050768" cy="2316664"/>
            <a:chOff x="8510728" y="2032340"/>
            <a:chExt cx="2050768" cy="2316664"/>
          </a:xfrm>
        </p:grpSpPr>
        <p:sp>
          <p:nvSpPr>
            <p:cNvPr id="17" name="Oval 16">
              <a:extLst>
                <a:ext uri="{FF2B5EF4-FFF2-40B4-BE49-F238E27FC236}">
                  <a16:creationId xmlns:a16="http://schemas.microsoft.com/office/drawing/2014/main" id="{AF704123-B445-42A1-9862-3AE0D046E17C}"/>
                </a:ext>
              </a:extLst>
            </p:cNvPr>
            <p:cNvSpPr/>
            <p:nvPr/>
          </p:nvSpPr>
          <p:spPr>
            <a:xfrm>
              <a:off x="8798431" y="2296235"/>
              <a:ext cx="1502819" cy="15028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5">
              <a:extLst>
                <a:ext uri="{FF2B5EF4-FFF2-40B4-BE49-F238E27FC236}">
                  <a16:creationId xmlns:a16="http://schemas.microsoft.com/office/drawing/2014/main" id="{ACCEEBD7-FD56-4DF6-AE1B-A16D522A96C5}"/>
                </a:ext>
              </a:extLst>
            </p:cNvPr>
            <p:cNvSpPr>
              <a:spLocks noEditPoints="1"/>
            </p:cNvSpPr>
            <p:nvPr/>
          </p:nvSpPr>
          <p:spPr bwMode="auto">
            <a:xfrm>
              <a:off x="8510728" y="2032340"/>
              <a:ext cx="2050768" cy="2316664"/>
            </a:xfrm>
            <a:custGeom>
              <a:avLst/>
              <a:gdLst>
                <a:gd name="T0" fmla="*/ 344 w 692"/>
                <a:gd name="T1" fmla="*/ 0 h 774"/>
                <a:gd name="T2" fmla="*/ 688 w 692"/>
                <a:gd name="T3" fmla="*/ 344 h 774"/>
                <a:gd name="T4" fmla="*/ 344 w 692"/>
                <a:gd name="T5" fmla="*/ 774 h 774"/>
                <a:gd name="T6" fmla="*/ 0 w 692"/>
                <a:gd name="T7" fmla="*/ 344 h 774"/>
                <a:gd name="T8" fmla="*/ 344 w 692"/>
                <a:gd name="T9" fmla="*/ 0 h 774"/>
                <a:gd name="T10" fmla="*/ 344 w 692"/>
                <a:gd name="T11" fmla="*/ 97 h 774"/>
                <a:gd name="T12" fmla="*/ 588 w 692"/>
                <a:gd name="T13" fmla="*/ 342 h 774"/>
                <a:gd name="T14" fmla="*/ 344 w 692"/>
                <a:gd name="T15" fmla="*/ 586 h 774"/>
                <a:gd name="T16" fmla="*/ 100 w 692"/>
                <a:gd name="T17" fmla="*/ 342 h 774"/>
                <a:gd name="T18" fmla="*/ 344 w 692"/>
                <a:gd name="T19" fmla="*/ 9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2" h="774">
                  <a:moveTo>
                    <a:pt x="344" y="0"/>
                  </a:moveTo>
                  <a:cubicBezTo>
                    <a:pt x="534" y="0"/>
                    <a:pt x="685" y="154"/>
                    <a:pt x="688" y="344"/>
                  </a:cubicBezTo>
                  <a:cubicBezTo>
                    <a:pt x="692" y="618"/>
                    <a:pt x="356" y="774"/>
                    <a:pt x="344" y="774"/>
                  </a:cubicBezTo>
                  <a:cubicBezTo>
                    <a:pt x="330" y="774"/>
                    <a:pt x="0" y="590"/>
                    <a:pt x="0" y="344"/>
                  </a:cubicBezTo>
                  <a:cubicBezTo>
                    <a:pt x="0" y="154"/>
                    <a:pt x="154" y="0"/>
                    <a:pt x="344" y="0"/>
                  </a:cubicBezTo>
                  <a:close/>
                  <a:moveTo>
                    <a:pt x="344" y="97"/>
                  </a:moveTo>
                  <a:cubicBezTo>
                    <a:pt x="479" y="97"/>
                    <a:pt x="588" y="207"/>
                    <a:pt x="588" y="342"/>
                  </a:cubicBezTo>
                  <a:cubicBezTo>
                    <a:pt x="588" y="476"/>
                    <a:pt x="479" y="586"/>
                    <a:pt x="344" y="586"/>
                  </a:cubicBezTo>
                  <a:cubicBezTo>
                    <a:pt x="209" y="586"/>
                    <a:pt x="100" y="476"/>
                    <a:pt x="100" y="342"/>
                  </a:cubicBezTo>
                  <a:cubicBezTo>
                    <a:pt x="100" y="207"/>
                    <a:pt x="209" y="97"/>
                    <a:pt x="344" y="97"/>
                  </a:cubicBezTo>
                  <a:close/>
                </a:path>
              </a:pathLst>
            </a:custGeom>
            <a:solidFill>
              <a:schemeClr val="accent3"/>
            </a:solidFill>
            <a:ln w="85725">
              <a:solidFill>
                <a:schemeClr val="bg1"/>
              </a:solidFill>
            </a:ln>
          </p:spPr>
          <p:txBody>
            <a:bodyPr vert="horz" wrap="square" lIns="91440" tIns="45720" rIns="91440" bIns="45720" numCol="1" anchor="t" anchorCtr="0" compatLnSpc="1">
              <a:prstTxWarp prst="textNoShape">
                <a:avLst/>
              </a:prstTxWarp>
            </a:bodyPr>
            <a:lstStyle/>
            <a:p>
              <a:endParaRPr lang="en-US"/>
            </a:p>
          </p:txBody>
        </p:sp>
      </p:grpSp>
      <p:grpSp>
        <p:nvGrpSpPr>
          <p:cNvPr id="31" name="Group 30">
            <a:extLst>
              <a:ext uri="{FF2B5EF4-FFF2-40B4-BE49-F238E27FC236}">
                <a16:creationId xmlns:a16="http://schemas.microsoft.com/office/drawing/2014/main" id="{71507E0F-69BC-43A4-AE55-C9C4B00F2D3E}"/>
              </a:ext>
            </a:extLst>
          </p:cNvPr>
          <p:cNvGrpSpPr/>
          <p:nvPr/>
        </p:nvGrpSpPr>
        <p:grpSpPr>
          <a:xfrm>
            <a:off x="11024351" y="3488266"/>
            <a:ext cx="2050768" cy="2316664"/>
            <a:chOff x="11168203" y="2032340"/>
            <a:chExt cx="2050768" cy="2316664"/>
          </a:xfrm>
        </p:grpSpPr>
        <p:sp>
          <p:nvSpPr>
            <p:cNvPr id="20" name="Oval 19">
              <a:extLst>
                <a:ext uri="{FF2B5EF4-FFF2-40B4-BE49-F238E27FC236}">
                  <a16:creationId xmlns:a16="http://schemas.microsoft.com/office/drawing/2014/main" id="{BC906022-AA53-4F21-81BB-5FCC0E7085D6}"/>
                </a:ext>
              </a:extLst>
            </p:cNvPr>
            <p:cNvSpPr/>
            <p:nvPr/>
          </p:nvSpPr>
          <p:spPr>
            <a:xfrm>
              <a:off x="11455906" y="2296235"/>
              <a:ext cx="1502819" cy="15028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07D984F5-45D4-4B64-8EA9-E6B05E2265EC}"/>
                </a:ext>
              </a:extLst>
            </p:cNvPr>
            <p:cNvSpPr>
              <a:spLocks noEditPoints="1"/>
            </p:cNvSpPr>
            <p:nvPr/>
          </p:nvSpPr>
          <p:spPr bwMode="auto">
            <a:xfrm>
              <a:off x="11168203" y="2032340"/>
              <a:ext cx="2050768" cy="2316664"/>
            </a:xfrm>
            <a:custGeom>
              <a:avLst/>
              <a:gdLst>
                <a:gd name="T0" fmla="*/ 344 w 692"/>
                <a:gd name="T1" fmla="*/ 0 h 774"/>
                <a:gd name="T2" fmla="*/ 688 w 692"/>
                <a:gd name="T3" fmla="*/ 344 h 774"/>
                <a:gd name="T4" fmla="*/ 344 w 692"/>
                <a:gd name="T5" fmla="*/ 774 h 774"/>
                <a:gd name="T6" fmla="*/ 0 w 692"/>
                <a:gd name="T7" fmla="*/ 344 h 774"/>
                <a:gd name="T8" fmla="*/ 344 w 692"/>
                <a:gd name="T9" fmla="*/ 0 h 774"/>
                <a:gd name="T10" fmla="*/ 344 w 692"/>
                <a:gd name="T11" fmla="*/ 97 h 774"/>
                <a:gd name="T12" fmla="*/ 588 w 692"/>
                <a:gd name="T13" fmla="*/ 342 h 774"/>
                <a:gd name="T14" fmla="*/ 344 w 692"/>
                <a:gd name="T15" fmla="*/ 586 h 774"/>
                <a:gd name="T16" fmla="*/ 100 w 692"/>
                <a:gd name="T17" fmla="*/ 342 h 774"/>
                <a:gd name="T18" fmla="*/ 344 w 692"/>
                <a:gd name="T19" fmla="*/ 9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2" h="774">
                  <a:moveTo>
                    <a:pt x="344" y="0"/>
                  </a:moveTo>
                  <a:cubicBezTo>
                    <a:pt x="534" y="0"/>
                    <a:pt x="685" y="154"/>
                    <a:pt x="688" y="344"/>
                  </a:cubicBezTo>
                  <a:cubicBezTo>
                    <a:pt x="692" y="618"/>
                    <a:pt x="356" y="774"/>
                    <a:pt x="344" y="774"/>
                  </a:cubicBezTo>
                  <a:cubicBezTo>
                    <a:pt x="330" y="774"/>
                    <a:pt x="0" y="590"/>
                    <a:pt x="0" y="344"/>
                  </a:cubicBezTo>
                  <a:cubicBezTo>
                    <a:pt x="0" y="154"/>
                    <a:pt x="154" y="0"/>
                    <a:pt x="344" y="0"/>
                  </a:cubicBezTo>
                  <a:close/>
                  <a:moveTo>
                    <a:pt x="344" y="97"/>
                  </a:moveTo>
                  <a:cubicBezTo>
                    <a:pt x="479" y="97"/>
                    <a:pt x="588" y="207"/>
                    <a:pt x="588" y="342"/>
                  </a:cubicBezTo>
                  <a:cubicBezTo>
                    <a:pt x="588" y="476"/>
                    <a:pt x="479" y="586"/>
                    <a:pt x="344" y="586"/>
                  </a:cubicBezTo>
                  <a:cubicBezTo>
                    <a:pt x="209" y="586"/>
                    <a:pt x="100" y="476"/>
                    <a:pt x="100" y="342"/>
                  </a:cubicBezTo>
                  <a:cubicBezTo>
                    <a:pt x="100" y="207"/>
                    <a:pt x="209" y="97"/>
                    <a:pt x="344" y="97"/>
                  </a:cubicBezTo>
                  <a:close/>
                </a:path>
              </a:pathLst>
            </a:custGeom>
            <a:solidFill>
              <a:schemeClr val="tx1"/>
            </a:solidFill>
            <a:ln w="85725">
              <a:solidFill>
                <a:schemeClr val="bg1"/>
              </a:solidFill>
            </a:ln>
          </p:spPr>
          <p:txBody>
            <a:bodyPr vert="horz" wrap="square" lIns="91440" tIns="45720" rIns="91440" bIns="45720" numCol="1" anchor="t" anchorCtr="0" compatLnSpc="1">
              <a:prstTxWarp prst="textNoShape">
                <a:avLst/>
              </a:prstTxWarp>
            </a:bodyPr>
            <a:lstStyle/>
            <a:p>
              <a:endParaRPr lang="en-US"/>
            </a:p>
          </p:txBody>
        </p:sp>
      </p:grpSp>
      <p:grpSp>
        <p:nvGrpSpPr>
          <p:cNvPr id="32" name="Group 31">
            <a:extLst>
              <a:ext uri="{FF2B5EF4-FFF2-40B4-BE49-F238E27FC236}">
                <a16:creationId xmlns:a16="http://schemas.microsoft.com/office/drawing/2014/main" id="{4CA03B94-30CA-4BB6-9AC8-6FB7583BCDE7}"/>
              </a:ext>
            </a:extLst>
          </p:cNvPr>
          <p:cNvGrpSpPr/>
          <p:nvPr/>
        </p:nvGrpSpPr>
        <p:grpSpPr>
          <a:xfrm>
            <a:off x="14601305" y="3488266"/>
            <a:ext cx="2050768" cy="2316664"/>
            <a:chOff x="13825678" y="2032340"/>
            <a:chExt cx="2050768" cy="2316664"/>
          </a:xfrm>
        </p:grpSpPr>
        <p:sp>
          <p:nvSpPr>
            <p:cNvPr id="23" name="Oval 22">
              <a:extLst>
                <a:ext uri="{FF2B5EF4-FFF2-40B4-BE49-F238E27FC236}">
                  <a16:creationId xmlns:a16="http://schemas.microsoft.com/office/drawing/2014/main" id="{806EB645-C5F4-4B44-BE97-64A5365F17D4}"/>
                </a:ext>
              </a:extLst>
            </p:cNvPr>
            <p:cNvSpPr/>
            <p:nvPr/>
          </p:nvSpPr>
          <p:spPr>
            <a:xfrm>
              <a:off x="14113381" y="2296235"/>
              <a:ext cx="1502819" cy="15028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5">
              <a:extLst>
                <a:ext uri="{FF2B5EF4-FFF2-40B4-BE49-F238E27FC236}">
                  <a16:creationId xmlns:a16="http://schemas.microsoft.com/office/drawing/2014/main" id="{851D80B4-DD45-4A8B-8056-BCF9EAFC1225}"/>
                </a:ext>
              </a:extLst>
            </p:cNvPr>
            <p:cNvSpPr>
              <a:spLocks noEditPoints="1"/>
            </p:cNvSpPr>
            <p:nvPr/>
          </p:nvSpPr>
          <p:spPr bwMode="auto">
            <a:xfrm>
              <a:off x="13825678" y="2032340"/>
              <a:ext cx="2050768" cy="2316664"/>
            </a:xfrm>
            <a:custGeom>
              <a:avLst/>
              <a:gdLst>
                <a:gd name="T0" fmla="*/ 344 w 692"/>
                <a:gd name="T1" fmla="*/ 0 h 774"/>
                <a:gd name="T2" fmla="*/ 688 w 692"/>
                <a:gd name="T3" fmla="*/ 344 h 774"/>
                <a:gd name="T4" fmla="*/ 344 w 692"/>
                <a:gd name="T5" fmla="*/ 774 h 774"/>
                <a:gd name="T6" fmla="*/ 0 w 692"/>
                <a:gd name="T7" fmla="*/ 344 h 774"/>
                <a:gd name="T8" fmla="*/ 344 w 692"/>
                <a:gd name="T9" fmla="*/ 0 h 774"/>
                <a:gd name="T10" fmla="*/ 344 w 692"/>
                <a:gd name="T11" fmla="*/ 97 h 774"/>
                <a:gd name="T12" fmla="*/ 588 w 692"/>
                <a:gd name="T13" fmla="*/ 342 h 774"/>
                <a:gd name="T14" fmla="*/ 344 w 692"/>
                <a:gd name="T15" fmla="*/ 586 h 774"/>
                <a:gd name="T16" fmla="*/ 100 w 692"/>
                <a:gd name="T17" fmla="*/ 342 h 774"/>
                <a:gd name="T18" fmla="*/ 344 w 692"/>
                <a:gd name="T19" fmla="*/ 9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2" h="774">
                  <a:moveTo>
                    <a:pt x="344" y="0"/>
                  </a:moveTo>
                  <a:cubicBezTo>
                    <a:pt x="534" y="0"/>
                    <a:pt x="685" y="154"/>
                    <a:pt x="688" y="344"/>
                  </a:cubicBezTo>
                  <a:cubicBezTo>
                    <a:pt x="692" y="618"/>
                    <a:pt x="356" y="774"/>
                    <a:pt x="344" y="774"/>
                  </a:cubicBezTo>
                  <a:cubicBezTo>
                    <a:pt x="330" y="774"/>
                    <a:pt x="0" y="590"/>
                    <a:pt x="0" y="344"/>
                  </a:cubicBezTo>
                  <a:cubicBezTo>
                    <a:pt x="0" y="154"/>
                    <a:pt x="154" y="0"/>
                    <a:pt x="344" y="0"/>
                  </a:cubicBezTo>
                  <a:close/>
                  <a:moveTo>
                    <a:pt x="344" y="97"/>
                  </a:moveTo>
                  <a:cubicBezTo>
                    <a:pt x="479" y="97"/>
                    <a:pt x="588" y="207"/>
                    <a:pt x="588" y="342"/>
                  </a:cubicBezTo>
                  <a:cubicBezTo>
                    <a:pt x="588" y="476"/>
                    <a:pt x="479" y="586"/>
                    <a:pt x="344" y="586"/>
                  </a:cubicBezTo>
                  <a:cubicBezTo>
                    <a:pt x="209" y="586"/>
                    <a:pt x="100" y="476"/>
                    <a:pt x="100" y="342"/>
                  </a:cubicBezTo>
                  <a:cubicBezTo>
                    <a:pt x="100" y="207"/>
                    <a:pt x="209" y="97"/>
                    <a:pt x="344" y="97"/>
                  </a:cubicBezTo>
                  <a:close/>
                </a:path>
              </a:pathLst>
            </a:custGeom>
            <a:solidFill>
              <a:schemeClr val="accent5"/>
            </a:solidFill>
            <a:ln w="85725">
              <a:solidFill>
                <a:schemeClr val="bg1"/>
              </a:solidFill>
            </a:ln>
          </p:spPr>
          <p:txBody>
            <a:bodyPr vert="horz" wrap="square" lIns="91440" tIns="45720" rIns="91440" bIns="45720" numCol="1" anchor="t" anchorCtr="0" compatLnSpc="1">
              <a:prstTxWarp prst="textNoShape">
                <a:avLst/>
              </a:prstTxWarp>
            </a:bodyPr>
            <a:lstStyle/>
            <a:p>
              <a:endParaRPr lang="en-US"/>
            </a:p>
          </p:txBody>
        </p:sp>
      </p:grpSp>
      <p:grpSp>
        <p:nvGrpSpPr>
          <p:cNvPr id="33" name="Group 32">
            <a:extLst>
              <a:ext uri="{FF2B5EF4-FFF2-40B4-BE49-F238E27FC236}">
                <a16:creationId xmlns:a16="http://schemas.microsoft.com/office/drawing/2014/main" id="{E84D82D2-1CF8-46C1-9A02-1E13732E9DF4}"/>
              </a:ext>
            </a:extLst>
          </p:cNvPr>
          <p:cNvGrpSpPr/>
          <p:nvPr/>
        </p:nvGrpSpPr>
        <p:grpSpPr>
          <a:xfrm>
            <a:off x="18178259" y="3488266"/>
            <a:ext cx="2050768" cy="2316664"/>
            <a:chOff x="16483153" y="2032340"/>
            <a:chExt cx="2050768" cy="2316664"/>
          </a:xfrm>
        </p:grpSpPr>
        <p:sp>
          <p:nvSpPr>
            <p:cNvPr id="26" name="Oval 25">
              <a:extLst>
                <a:ext uri="{FF2B5EF4-FFF2-40B4-BE49-F238E27FC236}">
                  <a16:creationId xmlns:a16="http://schemas.microsoft.com/office/drawing/2014/main" id="{DC860BD3-371A-44CA-86FF-5B2B3926E97B}"/>
                </a:ext>
              </a:extLst>
            </p:cNvPr>
            <p:cNvSpPr/>
            <p:nvPr/>
          </p:nvSpPr>
          <p:spPr>
            <a:xfrm>
              <a:off x="16770856" y="2296235"/>
              <a:ext cx="1502819" cy="15028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5">
              <a:extLst>
                <a:ext uri="{FF2B5EF4-FFF2-40B4-BE49-F238E27FC236}">
                  <a16:creationId xmlns:a16="http://schemas.microsoft.com/office/drawing/2014/main" id="{72389BCD-4B0F-4C08-907F-F95381A764A6}"/>
                </a:ext>
              </a:extLst>
            </p:cNvPr>
            <p:cNvSpPr>
              <a:spLocks noEditPoints="1"/>
            </p:cNvSpPr>
            <p:nvPr/>
          </p:nvSpPr>
          <p:spPr bwMode="auto">
            <a:xfrm>
              <a:off x="16483153" y="2032340"/>
              <a:ext cx="2050768" cy="2316664"/>
            </a:xfrm>
            <a:custGeom>
              <a:avLst/>
              <a:gdLst>
                <a:gd name="T0" fmla="*/ 344 w 692"/>
                <a:gd name="T1" fmla="*/ 0 h 774"/>
                <a:gd name="T2" fmla="*/ 688 w 692"/>
                <a:gd name="T3" fmla="*/ 344 h 774"/>
                <a:gd name="T4" fmla="*/ 344 w 692"/>
                <a:gd name="T5" fmla="*/ 774 h 774"/>
                <a:gd name="T6" fmla="*/ 0 w 692"/>
                <a:gd name="T7" fmla="*/ 344 h 774"/>
                <a:gd name="T8" fmla="*/ 344 w 692"/>
                <a:gd name="T9" fmla="*/ 0 h 774"/>
                <a:gd name="T10" fmla="*/ 344 w 692"/>
                <a:gd name="T11" fmla="*/ 97 h 774"/>
                <a:gd name="T12" fmla="*/ 588 w 692"/>
                <a:gd name="T13" fmla="*/ 342 h 774"/>
                <a:gd name="T14" fmla="*/ 344 w 692"/>
                <a:gd name="T15" fmla="*/ 586 h 774"/>
                <a:gd name="T16" fmla="*/ 100 w 692"/>
                <a:gd name="T17" fmla="*/ 342 h 774"/>
                <a:gd name="T18" fmla="*/ 344 w 692"/>
                <a:gd name="T19" fmla="*/ 9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2" h="774">
                  <a:moveTo>
                    <a:pt x="344" y="0"/>
                  </a:moveTo>
                  <a:cubicBezTo>
                    <a:pt x="534" y="0"/>
                    <a:pt x="685" y="154"/>
                    <a:pt x="688" y="344"/>
                  </a:cubicBezTo>
                  <a:cubicBezTo>
                    <a:pt x="692" y="618"/>
                    <a:pt x="356" y="774"/>
                    <a:pt x="344" y="774"/>
                  </a:cubicBezTo>
                  <a:cubicBezTo>
                    <a:pt x="330" y="774"/>
                    <a:pt x="0" y="590"/>
                    <a:pt x="0" y="344"/>
                  </a:cubicBezTo>
                  <a:cubicBezTo>
                    <a:pt x="0" y="154"/>
                    <a:pt x="154" y="0"/>
                    <a:pt x="344" y="0"/>
                  </a:cubicBezTo>
                  <a:close/>
                  <a:moveTo>
                    <a:pt x="344" y="97"/>
                  </a:moveTo>
                  <a:cubicBezTo>
                    <a:pt x="479" y="97"/>
                    <a:pt x="588" y="207"/>
                    <a:pt x="588" y="342"/>
                  </a:cubicBezTo>
                  <a:cubicBezTo>
                    <a:pt x="588" y="476"/>
                    <a:pt x="479" y="586"/>
                    <a:pt x="344" y="586"/>
                  </a:cubicBezTo>
                  <a:cubicBezTo>
                    <a:pt x="209" y="586"/>
                    <a:pt x="100" y="476"/>
                    <a:pt x="100" y="342"/>
                  </a:cubicBezTo>
                  <a:cubicBezTo>
                    <a:pt x="100" y="207"/>
                    <a:pt x="209" y="97"/>
                    <a:pt x="344" y="97"/>
                  </a:cubicBezTo>
                  <a:close/>
                </a:path>
              </a:pathLst>
            </a:custGeom>
            <a:solidFill>
              <a:schemeClr val="bg2"/>
            </a:solidFill>
            <a:ln w="85725">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6" name="TextBox 55">
            <a:extLst>
              <a:ext uri="{FF2B5EF4-FFF2-40B4-BE49-F238E27FC236}">
                <a16:creationId xmlns:a16="http://schemas.microsoft.com/office/drawing/2014/main" id="{28249561-8E79-4E99-BAFE-1B4B1CF01D49}"/>
              </a:ext>
            </a:extLst>
          </p:cNvPr>
          <p:cNvSpPr txBox="1"/>
          <p:nvPr/>
        </p:nvSpPr>
        <p:spPr>
          <a:xfrm>
            <a:off x="7490747" y="10368279"/>
            <a:ext cx="9405681" cy="901825"/>
          </a:xfrm>
          <a:prstGeom prst="rect">
            <a:avLst/>
          </a:prstGeom>
          <a:noFill/>
        </p:spPr>
        <p:txBody>
          <a:bodyPr wrap="square" rtlCol="0">
            <a:spAutoFit/>
          </a:bodyPr>
          <a:lstStyle/>
          <a:p>
            <a:pPr algn="ctr"/>
            <a:r>
              <a:rPr lang="en-US"/>
              <a:t>Donec vitae dolor sed urna laoreet consectetur et a odio. Cras vestibulum diam id risus convallis maximus. Lorem ipsum dolor sit amet, consectetur adipiscing elit. Fusce tincidunt eget ligula vitae hendrerit. </a:t>
            </a:r>
          </a:p>
        </p:txBody>
      </p:sp>
      <p:sp>
        <p:nvSpPr>
          <p:cNvPr id="57" name="Title 1">
            <a:extLst>
              <a:ext uri="{FF2B5EF4-FFF2-40B4-BE49-F238E27FC236}">
                <a16:creationId xmlns:a16="http://schemas.microsoft.com/office/drawing/2014/main" id="{501B0C29-38F5-4CB0-96E8-8B18B0FD30E8}"/>
              </a:ext>
            </a:extLst>
          </p:cNvPr>
          <p:cNvSpPr txBox="1">
            <a:spLocks/>
          </p:cNvSpPr>
          <p:nvPr/>
        </p:nvSpPr>
        <p:spPr>
          <a:xfrm>
            <a:off x="5971481" y="1487332"/>
            <a:ext cx="12444213" cy="10152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solidFill>
                  <a:schemeClr val="tx1">
                    <a:lumMod val="90000"/>
                    <a:lumOff val="10000"/>
                  </a:schemeClr>
                </a:solidFill>
              </a:rPr>
              <a:t>Five step infographic with icons</a:t>
            </a:r>
          </a:p>
          <a:p>
            <a:pPr algn="ctr"/>
            <a:r>
              <a:rPr lang="en-US" sz="2000" dirty="0">
                <a:solidFill>
                  <a:schemeClr val="tx1">
                    <a:lumMod val="90000"/>
                    <a:lumOff val="10000"/>
                  </a:schemeClr>
                </a:solidFill>
              </a:rPr>
              <a:t>With smooth animations to enhance your story</a:t>
            </a:r>
          </a:p>
          <a:p>
            <a:pPr algn="ctr"/>
            <a:endParaRPr lang="en-US" sz="4800" dirty="0">
              <a:solidFill>
                <a:schemeClr val="tx1">
                  <a:lumMod val="90000"/>
                  <a:lumOff val="10000"/>
                </a:schemeClr>
              </a:solidFill>
            </a:endParaRPr>
          </a:p>
        </p:txBody>
      </p:sp>
      <p:grpSp>
        <p:nvGrpSpPr>
          <p:cNvPr id="69" name="Group 68">
            <a:extLst>
              <a:ext uri="{FF2B5EF4-FFF2-40B4-BE49-F238E27FC236}">
                <a16:creationId xmlns:a16="http://schemas.microsoft.com/office/drawing/2014/main" id="{89FF93A9-4271-47CF-AF70-11CFA874D34C}"/>
              </a:ext>
            </a:extLst>
          </p:cNvPr>
          <p:cNvGrpSpPr/>
          <p:nvPr/>
        </p:nvGrpSpPr>
        <p:grpSpPr>
          <a:xfrm>
            <a:off x="9299950" y="9295002"/>
            <a:ext cx="5787274" cy="666750"/>
            <a:chOff x="9299950" y="9537598"/>
            <a:chExt cx="5787274" cy="666750"/>
          </a:xfrm>
        </p:grpSpPr>
        <p:sp>
          <p:nvSpPr>
            <p:cNvPr id="36" name="Arrow: Pentagon 35">
              <a:extLst>
                <a:ext uri="{FF2B5EF4-FFF2-40B4-BE49-F238E27FC236}">
                  <a16:creationId xmlns:a16="http://schemas.microsoft.com/office/drawing/2014/main" id="{04D2E1CE-9062-45A2-948A-8068BF7EDE8A}"/>
                </a:ext>
              </a:extLst>
            </p:cNvPr>
            <p:cNvSpPr/>
            <p:nvPr/>
          </p:nvSpPr>
          <p:spPr>
            <a:xfrm>
              <a:off x="12134474" y="9537598"/>
              <a:ext cx="2952750" cy="666750"/>
            </a:xfrm>
            <a:prstGeom prst="homePlate">
              <a:avLst>
                <a:gd name="adj" fmla="val 294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Pentagon 36">
              <a:extLst>
                <a:ext uri="{FF2B5EF4-FFF2-40B4-BE49-F238E27FC236}">
                  <a16:creationId xmlns:a16="http://schemas.microsoft.com/office/drawing/2014/main" id="{63ECD1AF-C996-4577-9752-54CC7886D67A}"/>
                </a:ext>
              </a:extLst>
            </p:cNvPr>
            <p:cNvSpPr/>
            <p:nvPr/>
          </p:nvSpPr>
          <p:spPr>
            <a:xfrm flipH="1">
              <a:off x="9299950" y="9537598"/>
              <a:ext cx="2952750" cy="666750"/>
            </a:xfrm>
            <a:prstGeom prst="homePlate">
              <a:avLst>
                <a:gd name="adj" fmla="val 294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99B5CE46-1B93-4CD7-9226-86574F3F0290}"/>
                </a:ext>
              </a:extLst>
            </p:cNvPr>
            <p:cNvSpPr txBox="1"/>
            <p:nvPr/>
          </p:nvSpPr>
          <p:spPr>
            <a:xfrm>
              <a:off x="10363407" y="9554335"/>
              <a:ext cx="3660361" cy="646331"/>
            </a:xfrm>
            <a:prstGeom prst="rect">
              <a:avLst/>
            </a:prstGeom>
            <a:noFill/>
          </p:spPr>
          <p:txBody>
            <a:bodyPr wrap="none" rtlCol="0">
              <a:spAutoFit/>
            </a:bodyPr>
            <a:lstStyle/>
            <a:p>
              <a:r>
                <a:rPr lang="en-US" sz="3600">
                  <a:solidFill>
                    <a:srgbClr val="FFFFFF"/>
                  </a:solidFill>
                </a:rPr>
                <a:t>Main title in here</a:t>
              </a:r>
            </a:p>
          </p:txBody>
        </p:sp>
      </p:grpSp>
      <p:pic>
        <p:nvPicPr>
          <p:cNvPr id="3" name="Graphic 2">
            <a:extLst>
              <a:ext uri="{FF2B5EF4-FFF2-40B4-BE49-F238E27FC236}">
                <a16:creationId xmlns:a16="http://schemas.microsoft.com/office/drawing/2014/main" id="{816A67FD-CF86-4FB0-ADF3-BC3329B495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762572" y="4047853"/>
            <a:ext cx="910091" cy="910091"/>
          </a:xfrm>
          <a:prstGeom prst="rect">
            <a:avLst/>
          </a:prstGeom>
        </p:spPr>
      </p:pic>
      <p:pic>
        <p:nvPicPr>
          <p:cNvPr id="5" name="Graphic 4">
            <a:extLst>
              <a:ext uri="{FF2B5EF4-FFF2-40B4-BE49-F238E27FC236}">
                <a16:creationId xmlns:a16="http://schemas.microsoft.com/office/drawing/2014/main" id="{FFE8896E-A3C5-40DC-A9F6-41B96A8FDE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93526" y="4130290"/>
            <a:ext cx="745217" cy="745217"/>
          </a:xfrm>
          <a:prstGeom prst="rect">
            <a:avLst/>
          </a:prstGeom>
        </p:spPr>
      </p:pic>
      <p:pic>
        <p:nvPicPr>
          <p:cNvPr id="8" name="Graphic 7">
            <a:extLst>
              <a:ext uri="{FF2B5EF4-FFF2-40B4-BE49-F238E27FC236}">
                <a16:creationId xmlns:a16="http://schemas.microsoft.com/office/drawing/2014/main" id="{450FC148-DF4E-428F-8E25-2B1B7596C2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26509" y="4133578"/>
            <a:ext cx="738641" cy="738641"/>
          </a:xfrm>
          <a:prstGeom prst="rect">
            <a:avLst/>
          </a:prstGeom>
        </p:spPr>
      </p:pic>
      <p:pic>
        <p:nvPicPr>
          <p:cNvPr id="14" name="Graphic 13">
            <a:extLst>
              <a:ext uri="{FF2B5EF4-FFF2-40B4-BE49-F238E27FC236}">
                <a16:creationId xmlns:a16="http://schemas.microsoft.com/office/drawing/2014/main" id="{11D289F3-6A9B-4F7B-9F48-488E0E838D6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09926" y="4140042"/>
            <a:ext cx="725713" cy="725713"/>
          </a:xfrm>
          <a:prstGeom prst="rect">
            <a:avLst/>
          </a:prstGeom>
        </p:spPr>
      </p:pic>
      <p:grpSp>
        <p:nvGrpSpPr>
          <p:cNvPr id="34" name="Graphic 27">
            <a:extLst>
              <a:ext uri="{FF2B5EF4-FFF2-40B4-BE49-F238E27FC236}">
                <a16:creationId xmlns:a16="http://schemas.microsoft.com/office/drawing/2014/main" id="{189A9CB8-E6C1-4D57-BA16-0728170E79BF}"/>
              </a:ext>
            </a:extLst>
          </p:cNvPr>
          <p:cNvGrpSpPr/>
          <p:nvPr/>
        </p:nvGrpSpPr>
        <p:grpSpPr>
          <a:xfrm>
            <a:off x="15237048" y="4113257"/>
            <a:ext cx="779282" cy="779282"/>
            <a:chOff x="9755187" y="4419600"/>
            <a:chExt cx="4876800" cy="4876800"/>
          </a:xfrm>
        </p:grpSpPr>
        <p:grpSp>
          <p:nvGrpSpPr>
            <p:cNvPr id="35" name="Graphic 27">
              <a:extLst>
                <a:ext uri="{FF2B5EF4-FFF2-40B4-BE49-F238E27FC236}">
                  <a16:creationId xmlns:a16="http://schemas.microsoft.com/office/drawing/2014/main" id="{189A9CB8-E6C1-4D57-BA16-0728170E79BF}"/>
                </a:ext>
              </a:extLst>
            </p:cNvPr>
            <p:cNvGrpSpPr/>
            <p:nvPr/>
          </p:nvGrpSpPr>
          <p:grpSpPr>
            <a:xfrm>
              <a:off x="9929904" y="4594317"/>
              <a:ext cx="4527375" cy="4527356"/>
              <a:chOff x="9929904" y="4594317"/>
              <a:chExt cx="4527375" cy="4527356"/>
            </a:xfrm>
            <a:solidFill>
              <a:srgbClr val="377DFF"/>
            </a:solidFill>
          </p:grpSpPr>
          <p:sp>
            <p:nvSpPr>
              <p:cNvPr id="38" name="Freeform: Shape 37">
                <a:extLst>
                  <a:ext uri="{FF2B5EF4-FFF2-40B4-BE49-F238E27FC236}">
                    <a16:creationId xmlns:a16="http://schemas.microsoft.com/office/drawing/2014/main" id="{84921A47-DABE-47CD-89F1-70363F8140F7}"/>
                  </a:ext>
                </a:extLst>
              </p:cNvPr>
              <p:cNvSpPr/>
              <p:nvPr/>
            </p:nvSpPr>
            <p:spPr>
              <a:xfrm>
                <a:off x="9929904" y="7391390"/>
                <a:ext cx="1273082" cy="815883"/>
              </a:xfrm>
              <a:custGeom>
                <a:avLst/>
                <a:gdLst>
                  <a:gd name="connsiteX0" fmla="*/ 107756 w 1273082"/>
                  <a:gd name="connsiteY0" fmla="*/ 815883 h 815883"/>
                  <a:gd name="connsiteX1" fmla="*/ 0 w 1273082"/>
                  <a:gd name="connsiteY1" fmla="*/ 708127 h 815883"/>
                  <a:gd name="connsiteX2" fmla="*/ 618830 w 1273082"/>
                  <a:gd name="connsiteY2" fmla="*/ 89297 h 815883"/>
                  <a:gd name="connsiteX3" fmla="*/ 834333 w 1273082"/>
                  <a:gd name="connsiteY3" fmla="*/ 0 h 815883"/>
                  <a:gd name="connsiteX4" fmla="*/ 1273083 w 1273082"/>
                  <a:gd name="connsiteY4" fmla="*/ 0 h 815883"/>
                  <a:gd name="connsiteX5" fmla="*/ 1273083 w 1273082"/>
                  <a:gd name="connsiteY5" fmla="*/ 152400 h 815883"/>
                  <a:gd name="connsiteX6" fmla="*/ 834333 w 1273082"/>
                  <a:gd name="connsiteY6" fmla="*/ 152400 h 815883"/>
                  <a:gd name="connsiteX7" fmla="*/ 726577 w 1273082"/>
                  <a:gd name="connsiteY7" fmla="*/ 197053 h 815883"/>
                  <a:gd name="connsiteX8" fmla="*/ 107756 w 1273082"/>
                  <a:gd name="connsiteY8" fmla="*/ 815883 h 81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3082" h="815883">
                    <a:moveTo>
                      <a:pt x="107756" y="815883"/>
                    </a:moveTo>
                    <a:lnTo>
                      <a:pt x="0" y="708127"/>
                    </a:lnTo>
                    <a:lnTo>
                      <a:pt x="618830" y="89297"/>
                    </a:lnTo>
                    <a:cubicBezTo>
                      <a:pt x="675532" y="32556"/>
                      <a:pt x="754037" y="0"/>
                      <a:pt x="834333" y="0"/>
                    </a:cubicBezTo>
                    <a:lnTo>
                      <a:pt x="1273083" y="0"/>
                    </a:lnTo>
                    <a:lnTo>
                      <a:pt x="1273083" y="152400"/>
                    </a:lnTo>
                    <a:lnTo>
                      <a:pt x="834333" y="152400"/>
                    </a:lnTo>
                    <a:cubicBezTo>
                      <a:pt x="794223" y="152400"/>
                      <a:pt x="754932" y="168659"/>
                      <a:pt x="726577" y="197053"/>
                    </a:cubicBezTo>
                    <a:lnTo>
                      <a:pt x="107756" y="815883"/>
                    </a:lnTo>
                    <a:close/>
                  </a:path>
                </a:pathLst>
              </a:custGeom>
              <a:solidFill>
                <a:schemeClr val="accent1"/>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83FEF11-B2CC-4E88-B2EB-8CBE73388843}"/>
                  </a:ext>
                </a:extLst>
              </p:cNvPr>
              <p:cNvSpPr/>
              <p:nvPr/>
            </p:nvSpPr>
            <p:spPr>
              <a:xfrm>
                <a:off x="13184187" y="5508717"/>
                <a:ext cx="1273092" cy="815882"/>
              </a:xfrm>
              <a:custGeom>
                <a:avLst/>
                <a:gdLst>
                  <a:gd name="connsiteX0" fmla="*/ 438750 w 1273092"/>
                  <a:gd name="connsiteY0" fmla="*/ 815883 h 815882"/>
                  <a:gd name="connsiteX1" fmla="*/ 0 w 1273092"/>
                  <a:gd name="connsiteY1" fmla="*/ 815883 h 815882"/>
                  <a:gd name="connsiteX2" fmla="*/ 0 w 1273092"/>
                  <a:gd name="connsiteY2" fmla="*/ 663483 h 815882"/>
                  <a:gd name="connsiteX3" fmla="*/ 438750 w 1273092"/>
                  <a:gd name="connsiteY3" fmla="*/ 663483 h 815882"/>
                  <a:gd name="connsiteX4" fmla="*/ 546506 w 1273092"/>
                  <a:gd name="connsiteY4" fmla="*/ 618830 h 815882"/>
                  <a:gd name="connsiteX5" fmla="*/ 1165336 w 1273092"/>
                  <a:gd name="connsiteY5" fmla="*/ 0 h 815882"/>
                  <a:gd name="connsiteX6" fmla="*/ 1273092 w 1273092"/>
                  <a:gd name="connsiteY6" fmla="*/ 107756 h 815882"/>
                  <a:gd name="connsiteX7" fmla="*/ 654263 w 1273092"/>
                  <a:gd name="connsiteY7" fmla="*/ 726586 h 815882"/>
                  <a:gd name="connsiteX8" fmla="*/ 438750 w 1273092"/>
                  <a:gd name="connsiteY8" fmla="*/ 815883 h 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3092" h="815882">
                    <a:moveTo>
                      <a:pt x="438750" y="815883"/>
                    </a:moveTo>
                    <a:lnTo>
                      <a:pt x="0" y="815883"/>
                    </a:lnTo>
                    <a:lnTo>
                      <a:pt x="0" y="663483"/>
                    </a:lnTo>
                    <a:lnTo>
                      <a:pt x="438750" y="663483"/>
                    </a:lnTo>
                    <a:cubicBezTo>
                      <a:pt x="478860" y="663483"/>
                      <a:pt x="518150" y="647224"/>
                      <a:pt x="546506" y="618830"/>
                    </a:cubicBezTo>
                    <a:lnTo>
                      <a:pt x="1165336" y="0"/>
                    </a:lnTo>
                    <a:lnTo>
                      <a:pt x="1273092" y="107756"/>
                    </a:lnTo>
                    <a:lnTo>
                      <a:pt x="654263" y="726586"/>
                    </a:lnTo>
                    <a:cubicBezTo>
                      <a:pt x="597541" y="783326"/>
                      <a:pt x="519036" y="815883"/>
                      <a:pt x="438750" y="815883"/>
                    </a:cubicBezTo>
                    <a:close/>
                  </a:path>
                </a:pathLst>
              </a:custGeom>
              <a:solidFill>
                <a:schemeClr val="accent1"/>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0B5ABAD-609C-4753-A9C2-E7CB528A4ECB}"/>
                  </a:ext>
                </a:extLst>
              </p:cNvPr>
              <p:cNvSpPr/>
              <p:nvPr/>
            </p:nvSpPr>
            <p:spPr>
              <a:xfrm>
                <a:off x="10844304" y="4594317"/>
                <a:ext cx="815882" cy="1273082"/>
              </a:xfrm>
              <a:custGeom>
                <a:avLst/>
                <a:gdLst>
                  <a:gd name="connsiteX0" fmla="*/ 815883 w 815882"/>
                  <a:gd name="connsiteY0" fmla="*/ 1273083 h 1273082"/>
                  <a:gd name="connsiteX1" fmla="*/ 663483 w 815882"/>
                  <a:gd name="connsiteY1" fmla="*/ 1273083 h 1273082"/>
                  <a:gd name="connsiteX2" fmla="*/ 663483 w 815882"/>
                  <a:gd name="connsiteY2" fmla="*/ 834371 h 1273082"/>
                  <a:gd name="connsiteX3" fmla="*/ 618830 w 815882"/>
                  <a:gd name="connsiteY3" fmla="*/ 726586 h 1273082"/>
                  <a:gd name="connsiteX4" fmla="*/ 0 w 815882"/>
                  <a:gd name="connsiteY4" fmla="*/ 107756 h 1273082"/>
                  <a:gd name="connsiteX5" fmla="*/ 107756 w 815882"/>
                  <a:gd name="connsiteY5" fmla="*/ 0 h 1273082"/>
                  <a:gd name="connsiteX6" fmla="*/ 726586 w 815882"/>
                  <a:gd name="connsiteY6" fmla="*/ 618830 h 1273082"/>
                  <a:gd name="connsiteX7" fmla="*/ 815883 w 815882"/>
                  <a:gd name="connsiteY7" fmla="*/ 834371 h 1273082"/>
                  <a:gd name="connsiteX8" fmla="*/ 815883 w 815882"/>
                  <a:gd name="connsiteY8" fmla="*/ 1273083 h 127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882" h="1273082">
                    <a:moveTo>
                      <a:pt x="815883" y="1273083"/>
                    </a:moveTo>
                    <a:lnTo>
                      <a:pt x="663483" y="1273083"/>
                    </a:lnTo>
                    <a:lnTo>
                      <a:pt x="663483" y="834371"/>
                    </a:lnTo>
                    <a:cubicBezTo>
                      <a:pt x="663483" y="793699"/>
                      <a:pt x="647633" y="755418"/>
                      <a:pt x="618830" y="726586"/>
                    </a:cubicBezTo>
                    <a:lnTo>
                      <a:pt x="0" y="107756"/>
                    </a:lnTo>
                    <a:lnTo>
                      <a:pt x="107756" y="0"/>
                    </a:lnTo>
                    <a:lnTo>
                      <a:pt x="726586" y="618830"/>
                    </a:lnTo>
                    <a:cubicBezTo>
                      <a:pt x="784184" y="676466"/>
                      <a:pt x="815883" y="752999"/>
                      <a:pt x="815883" y="834371"/>
                    </a:cubicBezTo>
                    <a:lnTo>
                      <a:pt x="815883" y="1273083"/>
                    </a:lnTo>
                    <a:close/>
                  </a:path>
                </a:pathLst>
              </a:custGeom>
              <a:solidFill>
                <a:schemeClr val="accent1"/>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D969F940-A93C-4DBB-BA4A-BA2FABFF4DA4}"/>
                  </a:ext>
                </a:extLst>
              </p:cNvPr>
              <p:cNvSpPr/>
              <p:nvPr/>
            </p:nvSpPr>
            <p:spPr>
              <a:xfrm>
                <a:off x="12726987" y="7848600"/>
                <a:ext cx="815883" cy="1273073"/>
              </a:xfrm>
              <a:custGeom>
                <a:avLst/>
                <a:gdLst>
                  <a:gd name="connsiteX0" fmla="*/ 708127 w 815883"/>
                  <a:gd name="connsiteY0" fmla="*/ 1273074 h 1273073"/>
                  <a:gd name="connsiteX1" fmla="*/ 89297 w 815883"/>
                  <a:gd name="connsiteY1" fmla="*/ 654244 h 1273073"/>
                  <a:gd name="connsiteX2" fmla="*/ 0 w 815883"/>
                  <a:gd name="connsiteY2" fmla="*/ 438703 h 1273073"/>
                  <a:gd name="connsiteX3" fmla="*/ 0 w 815883"/>
                  <a:gd name="connsiteY3" fmla="*/ 0 h 1273073"/>
                  <a:gd name="connsiteX4" fmla="*/ 152400 w 815883"/>
                  <a:gd name="connsiteY4" fmla="*/ 0 h 1273073"/>
                  <a:gd name="connsiteX5" fmla="*/ 152400 w 815883"/>
                  <a:gd name="connsiteY5" fmla="*/ 438712 h 1273073"/>
                  <a:gd name="connsiteX6" fmla="*/ 197053 w 815883"/>
                  <a:gd name="connsiteY6" fmla="*/ 546497 h 1273073"/>
                  <a:gd name="connsiteX7" fmla="*/ 815883 w 815883"/>
                  <a:gd name="connsiteY7" fmla="*/ 1165327 h 1273073"/>
                  <a:gd name="connsiteX8" fmla="*/ 708127 w 815883"/>
                  <a:gd name="connsiteY8" fmla="*/ 1273074 h 1273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883" h="1273073">
                    <a:moveTo>
                      <a:pt x="708127" y="1273074"/>
                    </a:moveTo>
                    <a:lnTo>
                      <a:pt x="89297" y="654244"/>
                    </a:lnTo>
                    <a:cubicBezTo>
                      <a:pt x="31699" y="596608"/>
                      <a:pt x="0" y="520075"/>
                      <a:pt x="0" y="438703"/>
                    </a:cubicBezTo>
                    <a:lnTo>
                      <a:pt x="0" y="0"/>
                    </a:lnTo>
                    <a:lnTo>
                      <a:pt x="152400" y="0"/>
                    </a:lnTo>
                    <a:lnTo>
                      <a:pt x="152400" y="438712"/>
                    </a:lnTo>
                    <a:cubicBezTo>
                      <a:pt x="152400" y="479384"/>
                      <a:pt x="168250" y="517665"/>
                      <a:pt x="197053" y="546497"/>
                    </a:cubicBezTo>
                    <a:lnTo>
                      <a:pt x="815883" y="1165327"/>
                    </a:lnTo>
                    <a:lnTo>
                      <a:pt x="708127" y="1273074"/>
                    </a:lnTo>
                    <a:close/>
                  </a:path>
                </a:pathLst>
              </a:custGeom>
              <a:solidFill>
                <a:schemeClr val="accent1"/>
              </a:solidFill>
              <a:ln w="9525" cap="flat">
                <a:noFill/>
                <a:prstDash val="solid"/>
                <a:miter/>
              </a:ln>
            </p:spPr>
            <p:txBody>
              <a:bodyPr rtlCol="0" anchor="ctr"/>
              <a:lstStyle/>
              <a:p>
                <a:endParaRPr lang="en-US"/>
              </a:p>
            </p:txBody>
          </p:sp>
        </p:grpSp>
        <p:grpSp>
          <p:nvGrpSpPr>
            <p:cNvPr id="70" name="Graphic 27">
              <a:extLst>
                <a:ext uri="{FF2B5EF4-FFF2-40B4-BE49-F238E27FC236}">
                  <a16:creationId xmlns:a16="http://schemas.microsoft.com/office/drawing/2014/main" id="{189A9CB8-E6C1-4D57-BA16-0728170E79BF}"/>
                </a:ext>
              </a:extLst>
            </p:cNvPr>
            <p:cNvGrpSpPr/>
            <p:nvPr/>
          </p:nvGrpSpPr>
          <p:grpSpPr>
            <a:xfrm>
              <a:off x="10136187" y="4800600"/>
              <a:ext cx="4114800" cy="4114800"/>
              <a:chOff x="10136187" y="4800600"/>
              <a:chExt cx="4114800" cy="4114800"/>
            </a:xfrm>
            <a:solidFill>
              <a:srgbClr val="377DFF"/>
            </a:solidFill>
          </p:grpSpPr>
          <p:sp>
            <p:nvSpPr>
              <p:cNvPr id="71" name="Freeform: Shape 70">
                <a:extLst>
                  <a:ext uri="{FF2B5EF4-FFF2-40B4-BE49-F238E27FC236}">
                    <a16:creationId xmlns:a16="http://schemas.microsoft.com/office/drawing/2014/main" id="{395D528A-16A6-46A8-9411-2BCFFE2D4256}"/>
                  </a:ext>
                </a:extLst>
              </p:cNvPr>
              <p:cNvSpPr/>
              <p:nvPr/>
            </p:nvSpPr>
            <p:spPr>
              <a:xfrm>
                <a:off x="12726987" y="4800600"/>
                <a:ext cx="152400" cy="1066800"/>
              </a:xfrm>
              <a:custGeom>
                <a:avLst/>
                <a:gdLst>
                  <a:gd name="connsiteX0" fmla="*/ 0 w 152400"/>
                  <a:gd name="connsiteY0" fmla="*/ 0 h 1066800"/>
                  <a:gd name="connsiteX1" fmla="*/ 152400 w 152400"/>
                  <a:gd name="connsiteY1" fmla="*/ 0 h 1066800"/>
                  <a:gd name="connsiteX2" fmla="*/ 152400 w 152400"/>
                  <a:gd name="connsiteY2" fmla="*/ 1066800 h 1066800"/>
                  <a:gd name="connsiteX3" fmla="*/ 0 w 1524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52400" h="1066800">
                    <a:moveTo>
                      <a:pt x="0" y="0"/>
                    </a:moveTo>
                    <a:lnTo>
                      <a:pt x="152400" y="0"/>
                    </a:lnTo>
                    <a:lnTo>
                      <a:pt x="152400" y="1066800"/>
                    </a:lnTo>
                    <a:lnTo>
                      <a:pt x="0" y="1066800"/>
                    </a:lnTo>
                    <a:close/>
                  </a:path>
                </a:pathLst>
              </a:custGeom>
              <a:solidFill>
                <a:schemeClr val="accent1"/>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2457F0D0-254B-41F0-8123-1C88ACF27072}"/>
                  </a:ext>
                </a:extLst>
              </p:cNvPr>
              <p:cNvSpPr/>
              <p:nvPr/>
            </p:nvSpPr>
            <p:spPr>
              <a:xfrm>
                <a:off x="11507787" y="7848600"/>
                <a:ext cx="152400" cy="1066800"/>
              </a:xfrm>
              <a:custGeom>
                <a:avLst/>
                <a:gdLst>
                  <a:gd name="connsiteX0" fmla="*/ 0 w 152400"/>
                  <a:gd name="connsiteY0" fmla="*/ 0 h 1066800"/>
                  <a:gd name="connsiteX1" fmla="*/ 152400 w 152400"/>
                  <a:gd name="connsiteY1" fmla="*/ 0 h 1066800"/>
                  <a:gd name="connsiteX2" fmla="*/ 152400 w 152400"/>
                  <a:gd name="connsiteY2" fmla="*/ 1066800 h 1066800"/>
                  <a:gd name="connsiteX3" fmla="*/ 0 w 1524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52400" h="1066800">
                    <a:moveTo>
                      <a:pt x="0" y="0"/>
                    </a:moveTo>
                    <a:lnTo>
                      <a:pt x="152400" y="0"/>
                    </a:lnTo>
                    <a:lnTo>
                      <a:pt x="152400" y="1066800"/>
                    </a:lnTo>
                    <a:lnTo>
                      <a:pt x="0" y="1066800"/>
                    </a:lnTo>
                    <a:close/>
                  </a:path>
                </a:pathLst>
              </a:custGeom>
              <a:solidFill>
                <a:schemeClr val="accent1"/>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810099E-FE79-4DA5-9C54-1336541A04FE}"/>
                  </a:ext>
                </a:extLst>
              </p:cNvPr>
              <p:cNvSpPr/>
              <p:nvPr/>
            </p:nvSpPr>
            <p:spPr>
              <a:xfrm>
                <a:off x="10136187" y="6172200"/>
                <a:ext cx="1066800" cy="152400"/>
              </a:xfrm>
              <a:custGeom>
                <a:avLst/>
                <a:gdLst>
                  <a:gd name="connsiteX0" fmla="*/ 0 w 1066800"/>
                  <a:gd name="connsiteY0" fmla="*/ 0 h 152400"/>
                  <a:gd name="connsiteX1" fmla="*/ 1066800 w 1066800"/>
                  <a:gd name="connsiteY1" fmla="*/ 0 h 152400"/>
                  <a:gd name="connsiteX2" fmla="*/ 1066800 w 1066800"/>
                  <a:gd name="connsiteY2" fmla="*/ 152400 h 152400"/>
                  <a:gd name="connsiteX3" fmla="*/ 0 w 10668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066800" h="152400">
                    <a:moveTo>
                      <a:pt x="0" y="0"/>
                    </a:moveTo>
                    <a:lnTo>
                      <a:pt x="1066800" y="0"/>
                    </a:lnTo>
                    <a:lnTo>
                      <a:pt x="1066800" y="152400"/>
                    </a:lnTo>
                    <a:lnTo>
                      <a:pt x="0" y="152400"/>
                    </a:lnTo>
                    <a:close/>
                  </a:path>
                </a:pathLst>
              </a:custGeom>
              <a:solidFill>
                <a:schemeClr val="accent1"/>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B9C4A44-BB8B-4EC8-B517-143088EE540A}"/>
                  </a:ext>
                </a:extLst>
              </p:cNvPr>
              <p:cNvSpPr/>
              <p:nvPr/>
            </p:nvSpPr>
            <p:spPr>
              <a:xfrm>
                <a:off x="13184187" y="7391400"/>
                <a:ext cx="1066800" cy="152400"/>
              </a:xfrm>
              <a:custGeom>
                <a:avLst/>
                <a:gdLst>
                  <a:gd name="connsiteX0" fmla="*/ 0 w 1066800"/>
                  <a:gd name="connsiteY0" fmla="*/ 0 h 152400"/>
                  <a:gd name="connsiteX1" fmla="*/ 1066800 w 1066800"/>
                  <a:gd name="connsiteY1" fmla="*/ 0 h 152400"/>
                  <a:gd name="connsiteX2" fmla="*/ 1066800 w 1066800"/>
                  <a:gd name="connsiteY2" fmla="*/ 152400 h 152400"/>
                  <a:gd name="connsiteX3" fmla="*/ 0 w 10668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066800" h="152400">
                    <a:moveTo>
                      <a:pt x="0" y="0"/>
                    </a:moveTo>
                    <a:lnTo>
                      <a:pt x="1066800" y="0"/>
                    </a:lnTo>
                    <a:lnTo>
                      <a:pt x="1066800" y="152400"/>
                    </a:lnTo>
                    <a:lnTo>
                      <a:pt x="0" y="152400"/>
                    </a:lnTo>
                    <a:close/>
                  </a:path>
                </a:pathLst>
              </a:custGeom>
              <a:solidFill>
                <a:schemeClr val="accent1"/>
              </a:solidFill>
              <a:ln w="9525" cap="flat">
                <a:noFill/>
                <a:prstDash val="solid"/>
                <a:miter/>
              </a:ln>
            </p:spPr>
            <p:txBody>
              <a:bodyPr rtlCol="0" anchor="ctr"/>
              <a:lstStyle/>
              <a:p>
                <a:endParaRPr lang="en-US"/>
              </a:p>
            </p:txBody>
          </p:sp>
        </p:grpSp>
        <p:grpSp>
          <p:nvGrpSpPr>
            <p:cNvPr id="75" name="Graphic 27">
              <a:extLst>
                <a:ext uri="{FF2B5EF4-FFF2-40B4-BE49-F238E27FC236}">
                  <a16:creationId xmlns:a16="http://schemas.microsoft.com/office/drawing/2014/main" id="{189A9CB8-E6C1-4D57-BA16-0728170E79BF}"/>
                </a:ext>
              </a:extLst>
            </p:cNvPr>
            <p:cNvGrpSpPr/>
            <p:nvPr/>
          </p:nvGrpSpPr>
          <p:grpSpPr>
            <a:xfrm>
              <a:off x="11812587" y="5257800"/>
              <a:ext cx="762000" cy="3200400"/>
              <a:chOff x="11812587" y="5257800"/>
              <a:chExt cx="762000" cy="3200400"/>
            </a:xfrm>
            <a:solidFill>
              <a:srgbClr val="377DFF"/>
            </a:solidFill>
          </p:grpSpPr>
          <p:sp>
            <p:nvSpPr>
              <p:cNvPr id="76" name="Freeform: Shape 75">
                <a:extLst>
                  <a:ext uri="{FF2B5EF4-FFF2-40B4-BE49-F238E27FC236}">
                    <a16:creationId xmlns:a16="http://schemas.microsoft.com/office/drawing/2014/main" id="{3AC14597-9089-4886-A7E4-1BDF34E567CB}"/>
                  </a:ext>
                </a:extLst>
              </p:cNvPr>
              <p:cNvSpPr/>
              <p:nvPr/>
            </p:nvSpPr>
            <p:spPr>
              <a:xfrm>
                <a:off x="12422187" y="5257800"/>
                <a:ext cx="152400" cy="3200400"/>
              </a:xfrm>
              <a:custGeom>
                <a:avLst/>
                <a:gdLst>
                  <a:gd name="connsiteX0" fmla="*/ 0 w 152400"/>
                  <a:gd name="connsiteY0" fmla="*/ 3124200 h 3200400"/>
                  <a:gd name="connsiteX1" fmla="*/ 0 w 152400"/>
                  <a:gd name="connsiteY1" fmla="*/ 76200 h 3200400"/>
                  <a:gd name="connsiteX2" fmla="*/ 76200 w 152400"/>
                  <a:gd name="connsiteY2" fmla="*/ 0 h 3200400"/>
                  <a:gd name="connsiteX3" fmla="*/ 76200 w 152400"/>
                  <a:gd name="connsiteY3" fmla="*/ 0 h 3200400"/>
                  <a:gd name="connsiteX4" fmla="*/ 152400 w 152400"/>
                  <a:gd name="connsiteY4" fmla="*/ 76200 h 3200400"/>
                  <a:gd name="connsiteX5" fmla="*/ 152400 w 152400"/>
                  <a:gd name="connsiteY5" fmla="*/ 3124200 h 3200400"/>
                  <a:gd name="connsiteX6" fmla="*/ 76200 w 152400"/>
                  <a:gd name="connsiteY6" fmla="*/ 3200400 h 3200400"/>
                  <a:gd name="connsiteX7" fmla="*/ 76200 w 152400"/>
                  <a:gd name="connsiteY7" fmla="*/ 3200400 h 3200400"/>
                  <a:gd name="connsiteX8" fmla="*/ 0 w 152400"/>
                  <a:gd name="connsiteY8" fmla="*/ 31242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3200400">
                    <a:moveTo>
                      <a:pt x="0" y="3124200"/>
                    </a:moveTo>
                    <a:lnTo>
                      <a:pt x="0" y="76200"/>
                    </a:lnTo>
                    <a:cubicBezTo>
                      <a:pt x="0" y="34119"/>
                      <a:pt x="34119" y="0"/>
                      <a:pt x="76200" y="0"/>
                    </a:cubicBezTo>
                    <a:lnTo>
                      <a:pt x="76200" y="0"/>
                    </a:lnTo>
                    <a:cubicBezTo>
                      <a:pt x="118281" y="0"/>
                      <a:pt x="152400" y="34119"/>
                      <a:pt x="152400" y="76200"/>
                    </a:cubicBezTo>
                    <a:lnTo>
                      <a:pt x="152400" y="3124200"/>
                    </a:lnTo>
                    <a:cubicBezTo>
                      <a:pt x="152400" y="3166282"/>
                      <a:pt x="118281" y="3200400"/>
                      <a:pt x="76200" y="3200400"/>
                    </a:cubicBezTo>
                    <a:lnTo>
                      <a:pt x="76200" y="3200400"/>
                    </a:lnTo>
                    <a:cubicBezTo>
                      <a:pt x="34119" y="3200400"/>
                      <a:pt x="0" y="3166282"/>
                      <a:pt x="0" y="3124200"/>
                    </a:cubicBezTo>
                    <a:close/>
                  </a:path>
                </a:pathLst>
              </a:custGeom>
              <a:solidFill>
                <a:schemeClr val="accent1"/>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1ACB5CB-E608-4E36-8AD6-108309A21AFB}"/>
                  </a:ext>
                </a:extLst>
              </p:cNvPr>
              <p:cNvSpPr/>
              <p:nvPr/>
            </p:nvSpPr>
            <p:spPr>
              <a:xfrm>
                <a:off x="11812587" y="5257800"/>
                <a:ext cx="152400" cy="3200400"/>
              </a:xfrm>
              <a:custGeom>
                <a:avLst/>
                <a:gdLst>
                  <a:gd name="connsiteX0" fmla="*/ 0 w 152400"/>
                  <a:gd name="connsiteY0" fmla="*/ 3124200 h 3200400"/>
                  <a:gd name="connsiteX1" fmla="*/ 0 w 152400"/>
                  <a:gd name="connsiteY1" fmla="*/ 76200 h 3200400"/>
                  <a:gd name="connsiteX2" fmla="*/ 76200 w 152400"/>
                  <a:gd name="connsiteY2" fmla="*/ 0 h 3200400"/>
                  <a:gd name="connsiteX3" fmla="*/ 76200 w 152400"/>
                  <a:gd name="connsiteY3" fmla="*/ 0 h 3200400"/>
                  <a:gd name="connsiteX4" fmla="*/ 152400 w 152400"/>
                  <a:gd name="connsiteY4" fmla="*/ 76200 h 3200400"/>
                  <a:gd name="connsiteX5" fmla="*/ 152400 w 152400"/>
                  <a:gd name="connsiteY5" fmla="*/ 3124200 h 3200400"/>
                  <a:gd name="connsiteX6" fmla="*/ 76200 w 152400"/>
                  <a:gd name="connsiteY6" fmla="*/ 3200400 h 3200400"/>
                  <a:gd name="connsiteX7" fmla="*/ 76200 w 152400"/>
                  <a:gd name="connsiteY7" fmla="*/ 3200400 h 3200400"/>
                  <a:gd name="connsiteX8" fmla="*/ 0 w 152400"/>
                  <a:gd name="connsiteY8" fmla="*/ 31242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3200400">
                    <a:moveTo>
                      <a:pt x="0" y="3124200"/>
                    </a:moveTo>
                    <a:lnTo>
                      <a:pt x="0" y="76200"/>
                    </a:lnTo>
                    <a:cubicBezTo>
                      <a:pt x="0" y="34119"/>
                      <a:pt x="34119" y="0"/>
                      <a:pt x="76200" y="0"/>
                    </a:cubicBezTo>
                    <a:lnTo>
                      <a:pt x="76200" y="0"/>
                    </a:lnTo>
                    <a:cubicBezTo>
                      <a:pt x="118281" y="0"/>
                      <a:pt x="152400" y="34119"/>
                      <a:pt x="152400" y="76200"/>
                    </a:cubicBezTo>
                    <a:lnTo>
                      <a:pt x="152400" y="3124200"/>
                    </a:lnTo>
                    <a:cubicBezTo>
                      <a:pt x="152400" y="3166282"/>
                      <a:pt x="118281" y="3200400"/>
                      <a:pt x="76200" y="3200400"/>
                    </a:cubicBezTo>
                    <a:lnTo>
                      <a:pt x="76200" y="3200400"/>
                    </a:lnTo>
                    <a:cubicBezTo>
                      <a:pt x="34119" y="3200400"/>
                      <a:pt x="0" y="3166282"/>
                      <a:pt x="0" y="3124200"/>
                    </a:cubicBezTo>
                    <a:close/>
                  </a:path>
                </a:pathLst>
              </a:custGeom>
              <a:solidFill>
                <a:schemeClr val="accent1"/>
              </a:solidFill>
              <a:ln w="9525" cap="flat">
                <a:noFill/>
                <a:prstDash val="solid"/>
                <a:miter/>
              </a:ln>
            </p:spPr>
            <p:txBody>
              <a:bodyPr rtlCol="0" anchor="ctr"/>
              <a:lstStyle/>
              <a:p>
                <a:endParaRPr lang="en-US"/>
              </a:p>
            </p:txBody>
          </p:sp>
        </p:grpSp>
        <p:sp>
          <p:nvSpPr>
            <p:cNvPr id="78" name="Freeform: Shape 77">
              <a:extLst>
                <a:ext uri="{FF2B5EF4-FFF2-40B4-BE49-F238E27FC236}">
                  <a16:creationId xmlns:a16="http://schemas.microsoft.com/office/drawing/2014/main" id="{940D2352-88DB-43BF-BDC6-F8C4C7F728B8}"/>
                </a:ext>
              </a:extLst>
            </p:cNvPr>
            <p:cNvSpPr/>
            <p:nvPr/>
          </p:nvSpPr>
          <p:spPr>
            <a:xfrm>
              <a:off x="12117387" y="4419600"/>
              <a:ext cx="152400" cy="4876800"/>
            </a:xfrm>
            <a:custGeom>
              <a:avLst/>
              <a:gdLst>
                <a:gd name="connsiteX0" fmla="*/ 0 w 152400"/>
                <a:gd name="connsiteY0" fmla="*/ 4800600 h 4876800"/>
                <a:gd name="connsiteX1" fmla="*/ 0 w 152400"/>
                <a:gd name="connsiteY1" fmla="*/ 76200 h 4876800"/>
                <a:gd name="connsiteX2" fmla="*/ 76200 w 152400"/>
                <a:gd name="connsiteY2" fmla="*/ 0 h 4876800"/>
                <a:gd name="connsiteX3" fmla="*/ 152400 w 152400"/>
                <a:gd name="connsiteY3" fmla="*/ 76200 h 4876800"/>
                <a:gd name="connsiteX4" fmla="*/ 152400 w 152400"/>
                <a:gd name="connsiteY4" fmla="*/ 4800600 h 4876800"/>
                <a:gd name="connsiteX5" fmla="*/ 76200 w 152400"/>
                <a:gd name="connsiteY5" fmla="*/ 4876800 h 4876800"/>
                <a:gd name="connsiteX6" fmla="*/ 0 w 152400"/>
                <a:gd name="connsiteY6" fmla="*/ 48006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4876800">
                  <a:moveTo>
                    <a:pt x="0" y="4800600"/>
                  </a:moveTo>
                  <a:lnTo>
                    <a:pt x="0" y="76200"/>
                  </a:lnTo>
                  <a:cubicBezTo>
                    <a:pt x="0" y="34080"/>
                    <a:pt x="34119" y="0"/>
                    <a:pt x="76200" y="0"/>
                  </a:cubicBezTo>
                  <a:cubicBezTo>
                    <a:pt x="118281" y="0"/>
                    <a:pt x="152400" y="34080"/>
                    <a:pt x="152400" y="76200"/>
                  </a:cubicBezTo>
                  <a:lnTo>
                    <a:pt x="152400" y="4800600"/>
                  </a:lnTo>
                  <a:cubicBezTo>
                    <a:pt x="152400" y="4842720"/>
                    <a:pt x="118281" y="4876800"/>
                    <a:pt x="76200" y="4876800"/>
                  </a:cubicBezTo>
                  <a:cubicBezTo>
                    <a:pt x="34119" y="4876800"/>
                    <a:pt x="0" y="4842720"/>
                    <a:pt x="0" y="4800600"/>
                  </a:cubicBezTo>
                  <a:close/>
                </a:path>
              </a:pathLst>
            </a:custGeom>
            <a:solidFill>
              <a:schemeClr val="accent1"/>
            </a:solidFill>
            <a:ln w="9525" cap="flat">
              <a:noFill/>
              <a:prstDash val="solid"/>
              <a:miter/>
            </a:ln>
          </p:spPr>
          <p:txBody>
            <a:bodyPr rtlCol="0" anchor="ctr"/>
            <a:lstStyle/>
            <a:p>
              <a:endParaRPr lang="en-US"/>
            </a:p>
          </p:txBody>
        </p:sp>
        <p:grpSp>
          <p:nvGrpSpPr>
            <p:cNvPr id="79" name="Graphic 27">
              <a:extLst>
                <a:ext uri="{FF2B5EF4-FFF2-40B4-BE49-F238E27FC236}">
                  <a16:creationId xmlns:a16="http://schemas.microsoft.com/office/drawing/2014/main" id="{189A9CB8-E6C1-4D57-BA16-0728170E79BF}"/>
                </a:ext>
              </a:extLst>
            </p:cNvPr>
            <p:cNvGrpSpPr/>
            <p:nvPr/>
          </p:nvGrpSpPr>
          <p:grpSpPr>
            <a:xfrm>
              <a:off x="10593387" y="6477000"/>
              <a:ext cx="3200400" cy="762000"/>
              <a:chOff x="10593387" y="6477000"/>
              <a:chExt cx="3200400" cy="762000"/>
            </a:xfrm>
            <a:solidFill>
              <a:srgbClr val="377DFF"/>
            </a:solidFill>
          </p:grpSpPr>
          <p:sp>
            <p:nvSpPr>
              <p:cNvPr id="80" name="Freeform: Shape 79">
                <a:extLst>
                  <a:ext uri="{FF2B5EF4-FFF2-40B4-BE49-F238E27FC236}">
                    <a16:creationId xmlns:a16="http://schemas.microsoft.com/office/drawing/2014/main" id="{2EFBC9F5-267F-4FC5-9A32-A5481145ABA0}"/>
                  </a:ext>
                </a:extLst>
              </p:cNvPr>
              <p:cNvSpPr/>
              <p:nvPr/>
            </p:nvSpPr>
            <p:spPr>
              <a:xfrm>
                <a:off x="10593387" y="6477000"/>
                <a:ext cx="3200400" cy="152400"/>
              </a:xfrm>
              <a:custGeom>
                <a:avLst/>
                <a:gdLst>
                  <a:gd name="connsiteX0" fmla="*/ 3124200 w 3200400"/>
                  <a:gd name="connsiteY0" fmla="*/ 152400 h 152400"/>
                  <a:gd name="connsiteX1" fmla="*/ 76200 w 3200400"/>
                  <a:gd name="connsiteY1" fmla="*/ 152400 h 152400"/>
                  <a:gd name="connsiteX2" fmla="*/ 0 w 3200400"/>
                  <a:gd name="connsiteY2" fmla="*/ 76200 h 152400"/>
                  <a:gd name="connsiteX3" fmla="*/ 0 w 3200400"/>
                  <a:gd name="connsiteY3" fmla="*/ 76200 h 152400"/>
                  <a:gd name="connsiteX4" fmla="*/ 76200 w 3200400"/>
                  <a:gd name="connsiteY4" fmla="*/ 0 h 152400"/>
                  <a:gd name="connsiteX5" fmla="*/ 3124200 w 3200400"/>
                  <a:gd name="connsiteY5" fmla="*/ 0 h 152400"/>
                  <a:gd name="connsiteX6" fmla="*/ 3200400 w 3200400"/>
                  <a:gd name="connsiteY6" fmla="*/ 76200 h 152400"/>
                  <a:gd name="connsiteX7" fmla="*/ 3200400 w 3200400"/>
                  <a:gd name="connsiteY7" fmla="*/ 76200 h 152400"/>
                  <a:gd name="connsiteX8" fmla="*/ 3124200 w 3200400"/>
                  <a:gd name="connsiteY8"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400" h="152400">
                    <a:moveTo>
                      <a:pt x="3124200" y="152400"/>
                    </a:moveTo>
                    <a:lnTo>
                      <a:pt x="76200" y="152400"/>
                    </a:lnTo>
                    <a:cubicBezTo>
                      <a:pt x="34119" y="152400"/>
                      <a:pt x="0" y="118281"/>
                      <a:pt x="0" y="76200"/>
                    </a:cubicBezTo>
                    <a:lnTo>
                      <a:pt x="0" y="76200"/>
                    </a:lnTo>
                    <a:cubicBezTo>
                      <a:pt x="0" y="34119"/>
                      <a:pt x="34119" y="0"/>
                      <a:pt x="76200" y="0"/>
                    </a:cubicBezTo>
                    <a:lnTo>
                      <a:pt x="3124200" y="0"/>
                    </a:lnTo>
                    <a:cubicBezTo>
                      <a:pt x="3166282" y="0"/>
                      <a:pt x="3200400" y="34119"/>
                      <a:pt x="3200400" y="76200"/>
                    </a:cubicBezTo>
                    <a:lnTo>
                      <a:pt x="3200400" y="76200"/>
                    </a:lnTo>
                    <a:cubicBezTo>
                      <a:pt x="3200400" y="118281"/>
                      <a:pt x="3166282" y="152400"/>
                      <a:pt x="3124200" y="152400"/>
                    </a:cubicBezTo>
                    <a:close/>
                  </a:path>
                </a:pathLst>
              </a:custGeom>
              <a:solidFill>
                <a:schemeClr val="accent1"/>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9E0F3A97-586E-4DC8-9944-991646D5A327}"/>
                  </a:ext>
                </a:extLst>
              </p:cNvPr>
              <p:cNvSpPr/>
              <p:nvPr/>
            </p:nvSpPr>
            <p:spPr>
              <a:xfrm>
                <a:off x="10593387" y="7086600"/>
                <a:ext cx="3200400" cy="152400"/>
              </a:xfrm>
              <a:custGeom>
                <a:avLst/>
                <a:gdLst>
                  <a:gd name="connsiteX0" fmla="*/ 3124200 w 3200400"/>
                  <a:gd name="connsiteY0" fmla="*/ 152400 h 152400"/>
                  <a:gd name="connsiteX1" fmla="*/ 76200 w 3200400"/>
                  <a:gd name="connsiteY1" fmla="*/ 152400 h 152400"/>
                  <a:gd name="connsiteX2" fmla="*/ 0 w 3200400"/>
                  <a:gd name="connsiteY2" fmla="*/ 76200 h 152400"/>
                  <a:gd name="connsiteX3" fmla="*/ 0 w 3200400"/>
                  <a:gd name="connsiteY3" fmla="*/ 76200 h 152400"/>
                  <a:gd name="connsiteX4" fmla="*/ 76200 w 3200400"/>
                  <a:gd name="connsiteY4" fmla="*/ 0 h 152400"/>
                  <a:gd name="connsiteX5" fmla="*/ 3124200 w 3200400"/>
                  <a:gd name="connsiteY5" fmla="*/ 0 h 152400"/>
                  <a:gd name="connsiteX6" fmla="*/ 3200400 w 3200400"/>
                  <a:gd name="connsiteY6" fmla="*/ 76200 h 152400"/>
                  <a:gd name="connsiteX7" fmla="*/ 3200400 w 3200400"/>
                  <a:gd name="connsiteY7" fmla="*/ 76200 h 152400"/>
                  <a:gd name="connsiteX8" fmla="*/ 3124200 w 3200400"/>
                  <a:gd name="connsiteY8"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400" h="152400">
                    <a:moveTo>
                      <a:pt x="3124200" y="152400"/>
                    </a:moveTo>
                    <a:lnTo>
                      <a:pt x="76200" y="152400"/>
                    </a:lnTo>
                    <a:cubicBezTo>
                      <a:pt x="34119" y="152400"/>
                      <a:pt x="0" y="118281"/>
                      <a:pt x="0" y="76200"/>
                    </a:cubicBezTo>
                    <a:lnTo>
                      <a:pt x="0" y="76200"/>
                    </a:lnTo>
                    <a:cubicBezTo>
                      <a:pt x="0" y="34119"/>
                      <a:pt x="34119" y="0"/>
                      <a:pt x="76200" y="0"/>
                    </a:cubicBezTo>
                    <a:lnTo>
                      <a:pt x="3124200" y="0"/>
                    </a:lnTo>
                    <a:cubicBezTo>
                      <a:pt x="3166282" y="0"/>
                      <a:pt x="3200400" y="34119"/>
                      <a:pt x="3200400" y="76200"/>
                    </a:cubicBezTo>
                    <a:lnTo>
                      <a:pt x="3200400" y="76200"/>
                    </a:lnTo>
                    <a:cubicBezTo>
                      <a:pt x="3200400" y="118281"/>
                      <a:pt x="3166282" y="152400"/>
                      <a:pt x="3124200" y="152400"/>
                    </a:cubicBezTo>
                    <a:close/>
                  </a:path>
                </a:pathLst>
              </a:custGeom>
              <a:solidFill>
                <a:schemeClr val="accent1"/>
              </a:solidFill>
              <a:ln w="9525" cap="flat">
                <a:noFill/>
                <a:prstDash val="solid"/>
                <a:miter/>
              </a:ln>
            </p:spPr>
            <p:txBody>
              <a:bodyPr rtlCol="0" anchor="ctr"/>
              <a:lstStyle/>
              <a:p>
                <a:endParaRPr lang="en-US"/>
              </a:p>
            </p:txBody>
          </p:sp>
        </p:grpSp>
        <p:sp>
          <p:nvSpPr>
            <p:cNvPr id="82" name="Freeform: Shape 81">
              <a:extLst>
                <a:ext uri="{FF2B5EF4-FFF2-40B4-BE49-F238E27FC236}">
                  <a16:creationId xmlns:a16="http://schemas.microsoft.com/office/drawing/2014/main" id="{DEB465D9-9877-43ED-893B-5B0C6007E8CE}"/>
                </a:ext>
              </a:extLst>
            </p:cNvPr>
            <p:cNvSpPr/>
            <p:nvPr/>
          </p:nvSpPr>
          <p:spPr>
            <a:xfrm>
              <a:off x="9755187" y="6781800"/>
              <a:ext cx="4876800" cy="152400"/>
            </a:xfrm>
            <a:custGeom>
              <a:avLst/>
              <a:gdLst>
                <a:gd name="connsiteX0" fmla="*/ 4800600 w 4876800"/>
                <a:gd name="connsiteY0" fmla="*/ 152400 h 152400"/>
                <a:gd name="connsiteX1" fmla="*/ 76200 w 4876800"/>
                <a:gd name="connsiteY1" fmla="*/ 152400 h 152400"/>
                <a:gd name="connsiteX2" fmla="*/ 0 w 4876800"/>
                <a:gd name="connsiteY2" fmla="*/ 76200 h 152400"/>
                <a:gd name="connsiteX3" fmla="*/ 76200 w 4876800"/>
                <a:gd name="connsiteY3" fmla="*/ 0 h 152400"/>
                <a:gd name="connsiteX4" fmla="*/ 4800600 w 4876800"/>
                <a:gd name="connsiteY4" fmla="*/ 0 h 152400"/>
                <a:gd name="connsiteX5" fmla="*/ 4876800 w 4876800"/>
                <a:gd name="connsiteY5" fmla="*/ 76200 h 152400"/>
                <a:gd name="connsiteX6" fmla="*/ 4800600 w 4876800"/>
                <a:gd name="connsiteY6"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800" h="152400">
                  <a:moveTo>
                    <a:pt x="4800600" y="152400"/>
                  </a:moveTo>
                  <a:lnTo>
                    <a:pt x="76200" y="152400"/>
                  </a:lnTo>
                  <a:cubicBezTo>
                    <a:pt x="34080" y="152400"/>
                    <a:pt x="0" y="118281"/>
                    <a:pt x="0" y="76200"/>
                  </a:cubicBezTo>
                  <a:cubicBezTo>
                    <a:pt x="0" y="34119"/>
                    <a:pt x="34080" y="0"/>
                    <a:pt x="76200" y="0"/>
                  </a:cubicBezTo>
                  <a:lnTo>
                    <a:pt x="4800600" y="0"/>
                  </a:lnTo>
                  <a:cubicBezTo>
                    <a:pt x="4842720" y="0"/>
                    <a:pt x="4876800" y="34119"/>
                    <a:pt x="4876800" y="76200"/>
                  </a:cubicBezTo>
                  <a:cubicBezTo>
                    <a:pt x="4876800" y="118281"/>
                    <a:pt x="4842720" y="152400"/>
                    <a:pt x="4800600" y="152400"/>
                  </a:cubicBezTo>
                  <a:close/>
                </a:path>
              </a:pathLst>
            </a:custGeom>
            <a:solidFill>
              <a:schemeClr val="accent1"/>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03291F3A-F33C-4727-8BD3-0B6AB236F6D7}"/>
                </a:ext>
              </a:extLst>
            </p:cNvPr>
            <p:cNvSpPr/>
            <p:nvPr/>
          </p:nvSpPr>
          <p:spPr>
            <a:xfrm>
              <a:off x="11050587" y="5715000"/>
              <a:ext cx="2286000" cy="2286000"/>
            </a:xfrm>
            <a:custGeom>
              <a:avLst/>
              <a:gdLst>
                <a:gd name="connsiteX0" fmla="*/ 1981200 w 2286000"/>
                <a:gd name="connsiteY0" fmla="*/ 2286000 h 2286000"/>
                <a:gd name="connsiteX1" fmla="*/ 304800 w 2286000"/>
                <a:gd name="connsiteY1" fmla="*/ 2286000 h 2286000"/>
                <a:gd name="connsiteX2" fmla="*/ 0 w 2286000"/>
                <a:gd name="connsiteY2" fmla="*/ 1981200 h 2286000"/>
                <a:gd name="connsiteX3" fmla="*/ 0 w 2286000"/>
                <a:gd name="connsiteY3" fmla="*/ 304800 h 2286000"/>
                <a:gd name="connsiteX4" fmla="*/ 304800 w 2286000"/>
                <a:gd name="connsiteY4" fmla="*/ 0 h 2286000"/>
                <a:gd name="connsiteX5" fmla="*/ 1981200 w 2286000"/>
                <a:gd name="connsiteY5" fmla="*/ 0 h 2286000"/>
                <a:gd name="connsiteX6" fmla="*/ 2286000 w 2286000"/>
                <a:gd name="connsiteY6" fmla="*/ 304800 h 2286000"/>
                <a:gd name="connsiteX7" fmla="*/ 2286000 w 2286000"/>
                <a:gd name="connsiteY7" fmla="*/ 1981200 h 2286000"/>
                <a:gd name="connsiteX8" fmla="*/ 1981200 w 2286000"/>
                <a:gd name="connsiteY8"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6000" h="2286000">
                  <a:moveTo>
                    <a:pt x="1981200" y="2286000"/>
                  </a:moveTo>
                  <a:lnTo>
                    <a:pt x="304800" y="2286000"/>
                  </a:lnTo>
                  <a:cubicBezTo>
                    <a:pt x="136465" y="2286000"/>
                    <a:pt x="0" y="2149535"/>
                    <a:pt x="0" y="1981200"/>
                  </a:cubicBezTo>
                  <a:lnTo>
                    <a:pt x="0" y="304800"/>
                  </a:lnTo>
                  <a:cubicBezTo>
                    <a:pt x="0" y="136465"/>
                    <a:pt x="136465" y="0"/>
                    <a:pt x="304800" y="0"/>
                  </a:cubicBezTo>
                  <a:lnTo>
                    <a:pt x="1981200" y="0"/>
                  </a:lnTo>
                  <a:cubicBezTo>
                    <a:pt x="2149535" y="0"/>
                    <a:pt x="2286000" y="136465"/>
                    <a:pt x="2286000" y="304800"/>
                  </a:cubicBezTo>
                  <a:lnTo>
                    <a:pt x="2286000" y="1981200"/>
                  </a:lnTo>
                  <a:cubicBezTo>
                    <a:pt x="2286000" y="2149535"/>
                    <a:pt x="2149535" y="2286000"/>
                    <a:pt x="1981200" y="2286000"/>
                  </a:cubicBezTo>
                  <a:close/>
                </a:path>
              </a:pathLst>
            </a:custGeom>
            <a:solidFill>
              <a:schemeClr val="accent1"/>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4D6083C2-BB42-440D-8F52-33A0A0DE22B9}"/>
                </a:ext>
              </a:extLst>
            </p:cNvPr>
            <p:cNvSpPr/>
            <p:nvPr/>
          </p:nvSpPr>
          <p:spPr>
            <a:xfrm>
              <a:off x="11202987" y="5867400"/>
              <a:ext cx="1981200" cy="1981200"/>
            </a:xfrm>
            <a:custGeom>
              <a:avLst/>
              <a:gdLst>
                <a:gd name="connsiteX0" fmla="*/ 1828800 w 1981200"/>
                <a:gd name="connsiteY0" fmla="*/ 1981200 h 1981200"/>
                <a:gd name="connsiteX1" fmla="*/ 152400 w 1981200"/>
                <a:gd name="connsiteY1" fmla="*/ 1981200 h 1981200"/>
                <a:gd name="connsiteX2" fmla="*/ 0 w 1981200"/>
                <a:gd name="connsiteY2" fmla="*/ 1828800 h 1981200"/>
                <a:gd name="connsiteX3" fmla="*/ 0 w 1981200"/>
                <a:gd name="connsiteY3" fmla="*/ 152400 h 1981200"/>
                <a:gd name="connsiteX4" fmla="*/ 152400 w 1981200"/>
                <a:gd name="connsiteY4" fmla="*/ 0 h 1981200"/>
                <a:gd name="connsiteX5" fmla="*/ 1828800 w 1981200"/>
                <a:gd name="connsiteY5" fmla="*/ 0 h 1981200"/>
                <a:gd name="connsiteX6" fmla="*/ 1981200 w 1981200"/>
                <a:gd name="connsiteY6" fmla="*/ 152400 h 1981200"/>
                <a:gd name="connsiteX7" fmla="*/ 1981200 w 1981200"/>
                <a:gd name="connsiteY7" fmla="*/ 1828800 h 1981200"/>
                <a:gd name="connsiteX8" fmla="*/ 1828800 w 1981200"/>
                <a:gd name="connsiteY8" fmla="*/ 198120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1981200">
                  <a:moveTo>
                    <a:pt x="1828800" y="1981200"/>
                  </a:moveTo>
                  <a:lnTo>
                    <a:pt x="152400" y="1981200"/>
                  </a:lnTo>
                  <a:cubicBezTo>
                    <a:pt x="68228" y="1981200"/>
                    <a:pt x="0" y="1912973"/>
                    <a:pt x="0" y="1828800"/>
                  </a:cubicBezTo>
                  <a:lnTo>
                    <a:pt x="0" y="152400"/>
                  </a:lnTo>
                  <a:cubicBezTo>
                    <a:pt x="0" y="68228"/>
                    <a:pt x="68228" y="0"/>
                    <a:pt x="152400" y="0"/>
                  </a:cubicBezTo>
                  <a:lnTo>
                    <a:pt x="1828800" y="0"/>
                  </a:lnTo>
                  <a:cubicBezTo>
                    <a:pt x="1912973" y="0"/>
                    <a:pt x="1981200" y="68228"/>
                    <a:pt x="1981200" y="152400"/>
                  </a:cubicBezTo>
                  <a:lnTo>
                    <a:pt x="1981200" y="1828800"/>
                  </a:lnTo>
                  <a:cubicBezTo>
                    <a:pt x="1981200" y="1912973"/>
                    <a:pt x="1912973" y="1981200"/>
                    <a:pt x="1828800" y="1981200"/>
                  </a:cubicBezTo>
                  <a:close/>
                </a:path>
              </a:pathLst>
            </a:custGeom>
            <a:solidFill>
              <a:schemeClr val="accent1"/>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EC7C7CC7-48A7-4828-8520-37384DC81779}"/>
                </a:ext>
              </a:extLst>
            </p:cNvPr>
            <p:cNvSpPr/>
            <p:nvPr/>
          </p:nvSpPr>
          <p:spPr>
            <a:xfrm>
              <a:off x="11431587" y="6019800"/>
              <a:ext cx="1524000" cy="1676400"/>
            </a:xfrm>
            <a:custGeom>
              <a:avLst/>
              <a:gdLst>
                <a:gd name="connsiteX0" fmla="*/ 1524000 w 1524000"/>
                <a:gd name="connsiteY0" fmla="*/ 647700 h 1676400"/>
                <a:gd name="connsiteX1" fmla="*/ 1259853 w 1524000"/>
                <a:gd name="connsiteY1" fmla="*/ 322078 h 1676400"/>
                <a:gd name="connsiteX2" fmla="*/ 1266825 w 1524000"/>
                <a:gd name="connsiteY2" fmla="*/ 266700 h 1676400"/>
                <a:gd name="connsiteX3" fmla="*/ 976313 w 1524000"/>
                <a:gd name="connsiteY3" fmla="*/ 0 h 1676400"/>
                <a:gd name="connsiteX4" fmla="*/ 762000 w 1524000"/>
                <a:gd name="connsiteY4" fmla="*/ 86839 h 1676400"/>
                <a:gd name="connsiteX5" fmla="*/ 547688 w 1524000"/>
                <a:gd name="connsiteY5" fmla="*/ 0 h 1676400"/>
                <a:gd name="connsiteX6" fmla="*/ 257175 w 1524000"/>
                <a:gd name="connsiteY6" fmla="*/ 266700 h 1676400"/>
                <a:gd name="connsiteX7" fmla="*/ 263052 w 1524000"/>
                <a:gd name="connsiteY7" fmla="*/ 320650 h 1676400"/>
                <a:gd name="connsiteX8" fmla="*/ 0 w 1524000"/>
                <a:gd name="connsiteY8" fmla="*/ 647700 h 1676400"/>
                <a:gd name="connsiteX9" fmla="*/ 75038 w 1524000"/>
                <a:gd name="connsiteY9" fmla="*/ 850916 h 1676400"/>
                <a:gd name="connsiteX10" fmla="*/ 0 w 1524000"/>
                <a:gd name="connsiteY10" fmla="*/ 1066800 h 1676400"/>
                <a:gd name="connsiteX11" fmla="*/ 171717 w 1524000"/>
                <a:gd name="connsiteY11" fmla="*/ 1373981 h 1676400"/>
                <a:gd name="connsiteX12" fmla="*/ 504825 w 1524000"/>
                <a:gd name="connsiteY12" fmla="*/ 1676400 h 1676400"/>
                <a:gd name="connsiteX13" fmla="*/ 762000 w 1524000"/>
                <a:gd name="connsiteY13" fmla="*/ 1563138 h 1676400"/>
                <a:gd name="connsiteX14" fmla="*/ 1019175 w 1524000"/>
                <a:gd name="connsiteY14" fmla="*/ 1676400 h 1676400"/>
                <a:gd name="connsiteX15" fmla="*/ 1350093 w 1524000"/>
                <a:gd name="connsiteY15" fmla="*/ 1393832 h 1676400"/>
                <a:gd name="connsiteX16" fmla="*/ 1524000 w 1524000"/>
                <a:gd name="connsiteY16" fmla="*/ 1104900 h 1676400"/>
                <a:gd name="connsiteX17" fmla="*/ 1426893 w 1524000"/>
                <a:gd name="connsiteY17" fmla="*/ 876300 h 1676400"/>
                <a:gd name="connsiteX18" fmla="*/ 1524000 w 1524000"/>
                <a:gd name="connsiteY18" fmla="*/ 647700 h 1676400"/>
                <a:gd name="connsiteX19" fmla="*/ 1264520 w 1524000"/>
                <a:gd name="connsiteY19" fmla="*/ 943680 h 1676400"/>
                <a:gd name="connsiteX20" fmla="*/ 1371600 w 1524000"/>
                <a:gd name="connsiteY20" fmla="*/ 1104900 h 1676400"/>
                <a:gd name="connsiteX21" fmla="*/ 1314650 w 1524000"/>
                <a:gd name="connsiteY21" fmla="*/ 1230935 h 1676400"/>
                <a:gd name="connsiteX22" fmla="*/ 1127750 w 1524000"/>
                <a:gd name="connsiteY22" fmla="*/ 1083316 h 1676400"/>
                <a:gd name="connsiteX23" fmla="*/ 1032205 w 1524000"/>
                <a:gd name="connsiteY23" fmla="*/ 1133170 h 1676400"/>
                <a:gd name="connsiteX24" fmla="*/ 1082059 w 1524000"/>
                <a:gd name="connsiteY24" fmla="*/ 1228715 h 1676400"/>
                <a:gd name="connsiteX25" fmla="*/ 1200150 w 1524000"/>
                <a:gd name="connsiteY25" fmla="*/ 1371590 h 1676400"/>
                <a:gd name="connsiteX26" fmla="*/ 1019175 w 1524000"/>
                <a:gd name="connsiteY26" fmla="*/ 1523990 h 1676400"/>
                <a:gd name="connsiteX27" fmla="*/ 838200 w 1524000"/>
                <a:gd name="connsiteY27" fmla="*/ 1371590 h 1676400"/>
                <a:gd name="connsiteX28" fmla="*/ 838200 w 1524000"/>
                <a:gd name="connsiteY28" fmla="*/ 914390 h 1676400"/>
                <a:gd name="connsiteX29" fmla="*/ 1019175 w 1524000"/>
                <a:gd name="connsiteY29" fmla="*/ 761990 h 1676400"/>
                <a:gd name="connsiteX30" fmla="*/ 1095375 w 1524000"/>
                <a:gd name="connsiteY30" fmla="*/ 685790 h 1676400"/>
                <a:gd name="connsiteX31" fmla="*/ 1019175 w 1524000"/>
                <a:gd name="connsiteY31" fmla="*/ 609590 h 1676400"/>
                <a:gd name="connsiteX32" fmla="*/ 838200 w 1524000"/>
                <a:gd name="connsiteY32" fmla="*/ 659092 h 1676400"/>
                <a:gd name="connsiteX33" fmla="*/ 838200 w 1524000"/>
                <a:gd name="connsiteY33" fmla="*/ 576263 h 1676400"/>
                <a:gd name="connsiteX34" fmla="*/ 762000 w 1524000"/>
                <a:gd name="connsiteY34" fmla="*/ 500063 h 1676400"/>
                <a:gd name="connsiteX35" fmla="*/ 685800 w 1524000"/>
                <a:gd name="connsiteY35" fmla="*/ 576263 h 1676400"/>
                <a:gd name="connsiteX36" fmla="*/ 685800 w 1524000"/>
                <a:gd name="connsiteY36" fmla="*/ 964149 h 1676400"/>
                <a:gd name="connsiteX37" fmla="*/ 613391 w 1524000"/>
                <a:gd name="connsiteY37" fmla="*/ 930926 h 1676400"/>
                <a:gd name="connsiteX38" fmla="*/ 517846 w 1524000"/>
                <a:gd name="connsiteY38" fmla="*/ 980780 h 1676400"/>
                <a:gd name="connsiteX39" fmla="*/ 567700 w 1524000"/>
                <a:gd name="connsiteY39" fmla="*/ 1076325 h 1676400"/>
                <a:gd name="connsiteX40" fmla="*/ 685790 w 1524000"/>
                <a:gd name="connsiteY40" fmla="*/ 1219200 h 1676400"/>
                <a:gd name="connsiteX41" fmla="*/ 685790 w 1524000"/>
                <a:gd name="connsiteY41" fmla="*/ 1371600 h 1676400"/>
                <a:gd name="connsiteX42" fmla="*/ 504815 w 1524000"/>
                <a:gd name="connsiteY42" fmla="*/ 1524000 h 1676400"/>
                <a:gd name="connsiteX43" fmla="*/ 323840 w 1524000"/>
                <a:gd name="connsiteY43" fmla="*/ 1371600 h 1676400"/>
                <a:gd name="connsiteX44" fmla="*/ 366779 w 1524000"/>
                <a:gd name="connsiteY44" fmla="*/ 1273340 h 1676400"/>
                <a:gd name="connsiteX45" fmla="*/ 367074 w 1524000"/>
                <a:gd name="connsiteY45" fmla="*/ 1165555 h 1676400"/>
                <a:gd name="connsiteX46" fmla="*/ 259318 w 1524000"/>
                <a:gd name="connsiteY46" fmla="*/ 1165222 h 1676400"/>
                <a:gd name="connsiteX47" fmla="*/ 218465 w 1524000"/>
                <a:gd name="connsiteY47" fmla="*/ 1216333 h 1676400"/>
                <a:gd name="connsiteX48" fmla="*/ 152400 w 1524000"/>
                <a:gd name="connsiteY48" fmla="*/ 1066800 h 1676400"/>
                <a:gd name="connsiteX49" fmla="*/ 350196 w 1524000"/>
                <a:gd name="connsiteY49" fmla="*/ 845906 h 1676400"/>
                <a:gd name="connsiteX50" fmla="*/ 407422 w 1524000"/>
                <a:gd name="connsiteY50" fmla="*/ 754599 h 1676400"/>
                <a:gd name="connsiteX51" fmla="*/ 316116 w 1524000"/>
                <a:gd name="connsiteY51" fmla="*/ 697373 h 1676400"/>
                <a:gd name="connsiteX52" fmla="*/ 187814 w 1524000"/>
                <a:gd name="connsiteY52" fmla="*/ 748808 h 1676400"/>
                <a:gd name="connsiteX53" fmla="*/ 152400 w 1524000"/>
                <a:gd name="connsiteY53" fmla="*/ 647700 h 1676400"/>
                <a:gd name="connsiteX54" fmla="*/ 372742 w 1524000"/>
                <a:gd name="connsiteY54" fmla="*/ 457238 h 1676400"/>
                <a:gd name="connsiteX55" fmla="*/ 418205 w 1524000"/>
                <a:gd name="connsiteY55" fmla="*/ 444703 h 1676400"/>
                <a:gd name="connsiteX56" fmla="*/ 444398 w 1524000"/>
                <a:gd name="connsiteY56" fmla="*/ 346920 h 1676400"/>
                <a:gd name="connsiteX57" fmla="*/ 433235 w 1524000"/>
                <a:gd name="connsiteY57" fmla="*/ 330403 h 1676400"/>
                <a:gd name="connsiteX58" fmla="*/ 409575 w 1524000"/>
                <a:gd name="connsiteY58" fmla="*/ 266700 h 1676400"/>
                <a:gd name="connsiteX59" fmla="*/ 547688 w 1524000"/>
                <a:gd name="connsiteY59" fmla="*/ 152400 h 1676400"/>
                <a:gd name="connsiteX60" fmla="*/ 685800 w 1524000"/>
                <a:gd name="connsiteY60" fmla="*/ 266700 h 1676400"/>
                <a:gd name="connsiteX61" fmla="*/ 762000 w 1524000"/>
                <a:gd name="connsiteY61" fmla="*/ 342900 h 1676400"/>
                <a:gd name="connsiteX62" fmla="*/ 838200 w 1524000"/>
                <a:gd name="connsiteY62" fmla="*/ 266700 h 1676400"/>
                <a:gd name="connsiteX63" fmla="*/ 976313 w 1524000"/>
                <a:gd name="connsiteY63" fmla="*/ 152400 h 1676400"/>
                <a:gd name="connsiteX64" fmla="*/ 1114425 w 1524000"/>
                <a:gd name="connsiteY64" fmla="*/ 266700 h 1676400"/>
                <a:gd name="connsiteX65" fmla="*/ 1104233 w 1524000"/>
                <a:gd name="connsiteY65" fmla="*/ 309067 h 1676400"/>
                <a:gd name="connsiteX66" fmla="*/ 989714 w 1524000"/>
                <a:gd name="connsiteY66" fmla="*/ 336394 h 1676400"/>
                <a:gd name="connsiteX67" fmla="*/ 949080 w 1524000"/>
                <a:gd name="connsiteY67" fmla="*/ 436216 h 1676400"/>
                <a:gd name="connsiteX68" fmla="*/ 1048941 w 1524000"/>
                <a:gd name="connsiteY68" fmla="*/ 476812 h 1676400"/>
                <a:gd name="connsiteX69" fmla="*/ 1147763 w 1524000"/>
                <a:gd name="connsiteY69" fmla="*/ 457200 h 1676400"/>
                <a:gd name="connsiteX70" fmla="*/ 1371600 w 1524000"/>
                <a:gd name="connsiteY70" fmla="*/ 647700 h 1676400"/>
                <a:gd name="connsiteX71" fmla="*/ 1264520 w 1524000"/>
                <a:gd name="connsiteY71" fmla="*/ 808920 h 1676400"/>
                <a:gd name="connsiteX72" fmla="*/ 1223886 w 1524000"/>
                <a:gd name="connsiteY72" fmla="*/ 876300 h 1676400"/>
                <a:gd name="connsiteX73" fmla="*/ 1264520 w 1524000"/>
                <a:gd name="connsiteY73" fmla="*/ 94368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524000" h="1676400">
                  <a:moveTo>
                    <a:pt x="1524000" y="647700"/>
                  </a:moveTo>
                  <a:cubicBezTo>
                    <a:pt x="1524000" y="494424"/>
                    <a:pt x="1412357" y="365865"/>
                    <a:pt x="1259853" y="322078"/>
                  </a:cubicBezTo>
                  <a:cubicBezTo>
                    <a:pt x="1263987" y="304010"/>
                    <a:pt x="1266825" y="285617"/>
                    <a:pt x="1266825" y="266700"/>
                  </a:cubicBezTo>
                  <a:cubicBezTo>
                    <a:pt x="1266825" y="119653"/>
                    <a:pt x="1136523" y="0"/>
                    <a:pt x="976313" y="0"/>
                  </a:cubicBezTo>
                  <a:cubicBezTo>
                    <a:pt x="891559" y="0"/>
                    <a:pt x="815131" y="33490"/>
                    <a:pt x="762000" y="86839"/>
                  </a:cubicBezTo>
                  <a:cubicBezTo>
                    <a:pt x="708870" y="33480"/>
                    <a:pt x="632441" y="0"/>
                    <a:pt x="547688" y="0"/>
                  </a:cubicBezTo>
                  <a:cubicBezTo>
                    <a:pt x="387477" y="0"/>
                    <a:pt x="257175" y="119663"/>
                    <a:pt x="257175" y="266700"/>
                  </a:cubicBezTo>
                  <a:cubicBezTo>
                    <a:pt x="257175" y="285045"/>
                    <a:pt x="259185" y="303086"/>
                    <a:pt x="263052" y="320650"/>
                  </a:cubicBezTo>
                  <a:cubicBezTo>
                    <a:pt x="110728" y="364522"/>
                    <a:pt x="0" y="494557"/>
                    <a:pt x="0" y="647700"/>
                  </a:cubicBezTo>
                  <a:cubicBezTo>
                    <a:pt x="0" y="722367"/>
                    <a:pt x="26822" y="792423"/>
                    <a:pt x="75038" y="850916"/>
                  </a:cubicBezTo>
                  <a:cubicBezTo>
                    <a:pt x="28032" y="912895"/>
                    <a:pt x="0" y="987142"/>
                    <a:pt x="0" y="1066800"/>
                  </a:cubicBezTo>
                  <a:cubicBezTo>
                    <a:pt x="0" y="1188863"/>
                    <a:pt x="64903" y="1302744"/>
                    <a:pt x="171717" y="1373981"/>
                  </a:cubicBezTo>
                  <a:cubicBezTo>
                    <a:pt x="173155" y="1540916"/>
                    <a:pt x="321907" y="1676400"/>
                    <a:pt x="504825" y="1676400"/>
                  </a:cubicBezTo>
                  <a:cubicBezTo>
                    <a:pt x="608886" y="1676400"/>
                    <a:pt x="700811" y="1631671"/>
                    <a:pt x="762000" y="1563138"/>
                  </a:cubicBezTo>
                  <a:cubicBezTo>
                    <a:pt x="823189" y="1631661"/>
                    <a:pt x="915115" y="1676400"/>
                    <a:pt x="1019175" y="1676400"/>
                  </a:cubicBezTo>
                  <a:cubicBezTo>
                    <a:pt x="1194654" y="1676400"/>
                    <a:pt x="1337377" y="1551375"/>
                    <a:pt x="1350093" y="1393832"/>
                  </a:cubicBezTo>
                  <a:cubicBezTo>
                    <a:pt x="1457030" y="1331443"/>
                    <a:pt x="1524000" y="1222562"/>
                    <a:pt x="1524000" y="1104900"/>
                  </a:cubicBezTo>
                  <a:cubicBezTo>
                    <a:pt x="1524000" y="1019737"/>
                    <a:pt x="1488357" y="938403"/>
                    <a:pt x="1426893" y="876300"/>
                  </a:cubicBezTo>
                  <a:cubicBezTo>
                    <a:pt x="1488357" y="814197"/>
                    <a:pt x="1524000" y="732863"/>
                    <a:pt x="1524000" y="647700"/>
                  </a:cubicBezTo>
                  <a:close/>
                  <a:moveTo>
                    <a:pt x="1264520" y="943680"/>
                  </a:moveTo>
                  <a:cubicBezTo>
                    <a:pt x="1331566" y="979065"/>
                    <a:pt x="1371600" y="1039339"/>
                    <a:pt x="1371600" y="1104900"/>
                  </a:cubicBezTo>
                  <a:cubicBezTo>
                    <a:pt x="1371600" y="1151811"/>
                    <a:pt x="1350369" y="1196502"/>
                    <a:pt x="1314650" y="1230935"/>
                  </a:cubicBezTo>
                  <a:cubicBezTo>
                    <a:pt x="1276064" y="1163155"/>
                    <a:pt x="1210370" y="1109272"/>
                    <a:pt x="1127750" y="1083316"/>
                  </a:cubicBezTo>
                  <a:cubicBezTo>
                    <a:pt x="1087346" y="1070553"/>
                    <a:pt x="1044702" y="1093032"/>
                    <a:pt x="1032205" y="1133170"/>
                  </a:cubicBezTo>
                  <a:cubicBezTo>
                    <a:pt x="1019632" y="1173318"/>
                    <a:pt x="1041949" y="1216104"/>
                    <a:pt x="1082059" y="1228715"/>
                  </a:cubicBezTo>
                  <a:cubicBezTo>
                    <a:pt x="1152677" y="1250890"/>
                    <a:pt x="1200150" y="1308297"/>
                    <a:pt x="1200150" y="1371590"/>
                  </a:cubicBezTo>
                  <a:cubicBezTo>
                    <a:pt x="1200150" y="1455639"/>
                    <a:pt x="1118968" y="1523990"/>
                    <a:pt x="1019175" y="1523990"/>
                  </a:cubicBezTo>
                  <a:cubicBezTo>
                    <a:pt x="919382" y="1523990"/>
                    <a:pt x="838200" y="1455639"/>
                    <a:pt x="838200" y="1371590"/>
                  </a:cubicBezTo>
                  <a:lnTo>
                    <a:pt x="838200" y="914390"/>
                  </a:lnTo>
                  <a:cubicBezTo>
                    <a:pt x="838200" y="830342"/>
                    <a:pt x="919382" y="761990"/>
                    <a:pt x="1019175" y="761990"/>
                  </a:cubicBezTo>
                  <a:cubicBezTo>
                    <a:pt x="1061295" y="761990"/>
                    <a:pt x="1095375" y="727872"/>
                    <a:pt x="1095375" y="685790"/>
                  </a:cubicBezTo>
                  <a:cubicBezTo>
                    <a:pt x="1095375" y="643709"/>
                    <a:pt x="1061295" y="609590"/>
                    <a:pt x="1019175" y="609590"/>
                  </a:cubicBezTo>
                  <a:cubicBezTo>
                    <a:pt x="952395" y="609590"/>
                    <a:pt x="890416" y="628050"/>
                    <a:pt x="838200" y="659092"/>
                  </a:cubicBezTo>
                  <a:lnTo>
                    <a:pt x="838200" y="576263"/>
                  </a:lnTo>
                  <a:cubicBezTo>
                    <a:pt x="838200" y="534181"/>
                    <a:pt x="804120" y="500063"/>
                    <a:pt x="762000" y="500063"/>
                  </a:cubicBezTo>
                  <a:cubicBezTo>
                    <a:pt x="719881" y="500063"/>
                    <a:pt x="685800" y="534181"/>
                    <a:pt x="685800" y="576263"/>
                  </a:cubicBezTo>
                  <a:lnTo>
                    <a:pt x="685800" y="964149"/>
                  </a:lnTo>
                  <a:cubicBezTo>
                    <a:pt x="663350" y="950833"/>
                    <a:pt x="639509" y="939127"/>
                    <a:pt x="613391" y="930926"/>
                  </a:cubicBezTo>
                  <a:cubicBezTo>
                    <a:pt x="572986" y="918239"/>
                    <a:pt x="530343" y="940670"/>
                    <a:pt x="517846" y="980780"/>
                  </a:cubicBezTo>
                  <a:cubicBezTo>
                    <a:pt x="505273" y="1020928"/>
                    <a:pt x="527590" y="1063714"/>
                    <a:pt x="567700" y="1076325"/>
                  </a:cubicBezTo>
                  <a:cubicBezTo>
                    <a:pt x="638318" y="1098499"/>
                    <a:pt x="685790" y="1155907"/>
                    <a:pt x="685790" y="1219200"/>
                  </a:cubicBezTo>
                  <a:lnTo>
                    <a:pt x="685790" y="1371600"/>
                  </a:lnTo>
                  <a:cubicBezTo>
                    <a:pt x="685790" y="1455649"/>
                    <a:pt x="604609" y="1524000"/>
                    <a:pt x="504815" y="1524000"/>
                  </a:cubicBezTo>
                  <a:cubicBezTo>
                    <a:pt x="405022" y="1524000"/>
                    <a:pt x="323840" y="1455649"/>
                    <a:pt x="323840" y="1371600"/>
                  </a:cubicBezTo>
                  <a:cubicBezTo>
                    <a:pt x="323840" y="1335729"/>
                    <a:pt x="339100" y="1300829"/>
                    <a:pt x="366779" y="1273340"/>
                  </a:cubicBezTo>
                  <a:cubicBezTo>
                    <a:pt x="396621" y="1243689"/>
                    <a:pt x="396764" y="1195426"/>
                    <a:pt x="367074" y="1165555"/>
                  </a:cubicBezTo>
                  <a:cubicBezTo>
                    <a:pt x="337385" y="1135713"/>
                    <a:pt x="289160" y="1135532"/>
                    <a:pt x="259318" y="1165222"/>
                  </a:cubicBezTo>
                  <a:cubicBezTo>
                    <a:pt x="243507" y="1180957"/>
                    <a:pt x="230200" y="1198255"/>
                    <a:pt x="218465" y="1216333"/>
                  </a:cubicBezTo>
                  <a:cubicBezTo>
                    <a:pt x="176889" y="1175147"/>
                    <a:pt x="152400" y="1122226"/>
                    <a:pt x="152400" y="1066800"/>
                  </a:cubicBezTo>
                  <a:cubicBezTo>
                    <a:pt x="152400" y="963473"/>
                    <a:pt x="233734" y="872652"/>
                    <a:pt x="350196" y="845906"/>
                  </a:cubicBezTo>
                  <a:cubicBezTo>
                    <a:pt x="391201" y="836495"/>
                    <a:pt x="416871" y="795604"/>
                    <a:pt x="407422" y="754599"/>
                  </a:cubicBezTo>
                  <a:cubicBezTo>
                    <a:pt x="397974" y="713556"/>
                    <a:pt x="356968" y="688115"/>
                    <a:pt x="316116" y="697373"/>
                  </a:cubicBezTo>
                  <a:cubicBezTo>
                    <a:pt x="269424" y="708088"/>
                    <a:pt x="226276" y="725710"/>
                    <a:pt x="187814" y="748808"/>
                  </a:cubicBezTo>
                  <a:cubicBezTo>
                    <a:pt x="164954" y="718680"/>
                    <a:pt x="152400" y="683914"/>
                    <a:pt x="152400" y="647700"/>
                  </a:cubicBezTo>
                  <a:cubicBezTo>
                    <a:pt x="152400" y="543668"/>
                    <a:pt x="250927" y="458838"/>
                    <a:pt x="372742" y="457238"/>
                  </a:cubicBezTo>
                  <a:cubicBezTo>
                    <a:pt x="388439" y="457905"/>
                    <a:pt x="404298" y="453885"/>
                    <a:pt x="418205" y="444703"/>
                  </a:cubicBezTo>
                  <a:cubicBezTo>
                    <a:pt x="450428" y="423491"/>
                    <a:pt x="461667" y="381448"/>
                    <a:pt x="444398" y="346920"/>
                  </a:cubicBezTo>
                  <a:cubicBezTo>
                    <a:pt x="441350" y="340852"/>
                    <a:pt x="437550" y="335309"/>
                    <a:pt x="433235" y="330403"/>
                  </a:cubicBezTo>
                  <a:cubicBezTo>
                    <a:pt x="422148" y="316782"/>
                    <a:pt x="409575" y="295123"/>
                    <a:pt x="409575" y="266700"/>
                  </a:cubicBezTo>
                  <a:cubicBezTo>
                    <a:pt x="409575" y="203673"/>
                    <a:pt x="471564" y="152400"/>
                    <a:pt x="547688" y="152400"/>
                  </a:cubicBezTo>
                  <a:cubicBezTo>
                    <a:pt x="623811" y="152400"/>
                    <a:pt x="685800" y="203673"/>
                    <a:pt x="685800" y="266700"/>
                  </a:cubicBezTo>
                  <a:cubicBezTo>
                    <a:pt x="685800" y="308781"/>
                    <a:pt x="719881" y="342900"/>
                    <a:pt x="762000" y="342900"/>
                  </a:cubicBezTo>
                  <a:cubicBezTo>
                    <a:pt x="804120" y="342900"/>
                    <a:pt x="838200" y="308781"/>
                    <a:pt x="838200" y="266700"/>
                  </a:cubicBezTo>
                  <a:cubicBezTo>
                    <a:pt x="838200" y="203673"/>
                    <a:pt x="900189" y="152400"/>
                    <a:pt x="976313" y="152400"/>
                  </a:cubicBezTo>
                  <a:cubicBezTo>
                    <a:pt x="1052436" y="152400"/>
                    <a:pt x="1114425" y="203673"/>
                    <a:pt x="1114425" y="266700"/>
                  </a:cubicBezTo>
                  <a:cubicBezTo>
                    <a:pt x="1114425" y="283312"/>
                    <a:pt x="1110006" y="297332"/>
                    <a:pt x="1104233" y="309067"/>
                  </a:cubicBezTo>
                  <a:cubicBezTo>
                    <a:pt x="1064743" y="313230"/>
                    <a:pt x="1026071" y="321069"/>
                    <a:pt x="989714" y="336394"/>
                  </a:cubicBezTo>
                  <a:cubicBezTo>
                    <a:pt x="950948" y="352730"/>
                    <a:pt x="932783" y="397412"/>
                    <a:pt x="949080" y="436216"/>
                  </a:cubicBezTo>
                  <a:cubicBezTo>
                    <a:pt x="965454" y="475021"/>
                    <a:pt x="1010250" y="493214"/>
                    <a:pt x="1048941" y="476812"/>
                  </a:cubicBezTo>
                  <a:cubicBezTo>
                    <a:pt x="1079821" y="463791"/>
                    <a:pt x="1113082" y="457200"/>
                    <a:pt x="1147763" y="457200"/>
                  </a:cubicBezTo>
                  <a:cubicBezTo>
                    <a:pt x="1271216" y="457200"/>
                    <a:pt x="1371600" y="542668"/>
                    <a:pt x="1371600" y="647700"/>
                  </a:cubicBezTo>
                  <a:cubicBezTo>
                    <a:pt x="1371600" y="713261"/>
                    <a:pt x="1331566" y="773535"/>
                    <a:pt x="1264520" y="808920"/>
                  </a:cubicBezTo>
                  <a:cubicBezTo>
                    <a:pt x="1239517" y="822093"/>
                    <a:pt x="1223886" y="848058"/>
                    <a:pt x="1223886" y="876300"/>
                  </a:cubicBezTo>
                  <a:cubicBezTo>
                    <a:pt x="1223886" y="904542"/>
                    <a:pt x="1239517" y="930507"/>
                    <a:pt x="1264520" y="943680"/>
                  </a:cubicBezTo>
                  <a:close/>
                </a:path>
              </a:pathLst>
            </a:custGeom>
            <a:solidFill>
              <a:schemeClr val="bg1"/>
            </a:solidFill>
            <a:ln w="9525" cap="flat">
              <a:noFill/>
              <a:prstDash val="solid"/>
              <a:miter/>
            </a:ln>
          </p:spPr>
          <p:txBody>
            <a:bodyPr rtlCol="0" anchor="ctr"/>
            <a:lstStyle/>
            <a:p>
              <a:endParaRPr lang="en-US"/>
            </a:p>
          </p:txBody>
        </p:sp>
        <p:grpSp>
          <p:nvGrpSpPr>
            <p:cNvPr id="86" name="Graphic 27">
              <a:extLst>
                <a:ext uri="{FF2B5EF4-FFF2-40B4-BE49-F238E27FC236}">
                  <a16:creationId xmlns:a16="http://schemas.microsoft.com/office/drawing/2014/main" id="{189A9CB8-E6C1-4D57-BA16-0728170E79BF}"/>
                </a:ext>
              </a:extLst>
            </p:cNvPr>
            <p:cNvGrpSpPr/>
            <p:nvPr/>
          </p:nvGrpSpPr>
          <p:grpSpPr>
            <a:xfrm>
              <a:off x="9983787" y="6096000"/>
              <a:ext cx="4419600" cy="1524000"/>
              <a:chOff x="9983787" y="6096000"/>
              <a:chExt cx="4419600" cy="1524000"/>
            </a:xfrm>
            <a:solidFill>
              <a:srgbClr val="377DFF"/>
            </a:solidFill>
          </p:grpSpPr>
          <p:sp>
            <p:nvSpPr>
              <p:cNvPr id="87" name="Freeform: Shape 86">
                <a:extLst>
                  <a:ext uri="{FF2B5EF4-FFF2-40B4-BE49-F238E27FC236}">
                    <a16:creationId xmlns:a16="http://schemas.microsoft.com/office/drawing/2014/main" id="{72938BC2-A9B9-4B69-90FC-42CF1BEC25D6}"/>
                  </a:ext>
                </a:extLst>
              </p:cNvPr>
              <p:cNvSpPr/>
              <p:nvPr/>
            </p:nvSpPr>
            <p:spPr>
              <a:xfrm>
                <a:off x="9983787" y="6096000"/>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chemeClr val="accent1"/>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03C1DC3-263F-446C-82BA-303091163E1B}"/>
                  </a:ext>
                </a:extLst>
              </p:cNvPr>
              <p:cNvSpPr/>
              <p:nvPr/>
            </p:nvSpPr>
            <p:spPr>
              <a:xfrm>
                <a:off x="14098587" y="7315200"/>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chemeClr val="accent1"/>
              </a:solidFill>
              <a:ln w="9525" cap="flat">
                <a:noFill/>
                <a:prstDash val="solid"/>
                <a:miter/>
              </a:ln>
            </p:spPr>
            <p:txBody>
              <a:bodyPr rtlCol="0" anchor="ctr"/>
              <a:lstStyle/>
              <a:p>
                <a:endParaRPr lang="en-US"/>
              </a:p>
            </p:txBody>
          </p:sp>
        </p:grpSp>
        <p:grpSp>
          <p:nvGrpSpPr>
            <p:cNvPr id="89" name="Graphic 27">
              <a:extLst>
                <a:ext uri="{FF2B5EF4-FFF2-40B4-BE49-F238E27FC236}">
                  <a16:creationId xmlns:a16="http://schemas.microsoft.com/office/drawing/2014/main" id="{189A9CB8-E6C1-4D57-BA16-0728170E79BF}"/>
                </a:ext>
              </a:extLst>
            </p:cNvPr>
            <p:cNvGrpSpPr/>
            <p:nvPr/>
          </p:nvGrpSpPr>
          <p:grpSpPr>
            <a:xfrm>
              <a:off x="9831387" y="5410200"/>
              <a:ext cx="4724400" cy="2895600"/>
              <a:chOff x="9831387" y="5410200"/>
              <a:chExt cx="4724400" cy="2895600"/>
            </a:xfrm>
            <a:solidFill>
              <a:srgbClr val="377DFF"/>
            </a:solidFill>
          </p:grpSpPr>
          <p:sp>
            <p:nvSpPr>
              <p:cNvPr id="90" name="Freeform: Shape 89">
                <a:extLst>
                  <a:ext uri="{FF2B5EF4-FFF2-40B4-BE49-F238E27FC236}">
                    <a16:creationId xmlns:a16="http://schemas.microsoft.com/office/drawing/2014/main" id="{14466B00-2EFC-489D-8642-A2E1E20A0928}"/>
                  </a:ext>
                </a:extLst>
              </p:cNvPr>
              <p:cNvSpPr/>
              <p:nvPr/>
            </p:nvSpPr>
            <p:spPr>
              <a:xfrm>
                <a:off x="9831387" y="8001000"/>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chemeClr val="accent1"/>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0BD5D31F-E6B8-4695-81B1-7A35ED9F4232}"/>
                  </a:ext>
                </a:extLst>
              </p:cNvPr>
              <p:cNvSpPr/>
              <p:nvPr/>
            </p:nvSpPr>
            <p:spPr>
              <a:xfrm>
                <a:off x="14250987" y="5410200"/>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chemeClr val="accent1"/>
              </a:solidFill>
              <a:ln w="9525" cap="flat">
                <a:noFill/>
                <a:prstDash val="solid"/>
                <a:miter/>
              </a:ln>
            </p:spPr>
            <p:txBody>
              <a:bodyPr rtlCol="0" anchor="ctr"/>
              <a:lstStyle/>
              <a:p>
                <a:endParaRPr lang="en-US"/>
              </a:p>
            </p:txBody>
          </p:sp>
        </p:grpSp>
        <p:grpSp>
          <p:nvGrpSpPr>
            <p:cNvPr id="92" name="Graphic 27">
              <a:extLst>
                <a:ext uri="{FF2B5EF4-FFF2-40B4-BE49-F238E27FC236}">
                  <a16:creationId xmlns:a16="http://schemas.microsoft.com/office/drawing/2014/main" id="{189A9CB8-E6C1-4D57-BA16-0728170E79BF}"/>
                </a:ext>
              </a:extLst>
            </p:cNvPr>
            <p:cNvGrpSpPr/>
            <p:nvPr/>
          </p:nvGrpSpPr>
          <p:grpSpPr>
            <a:xfrm>
              <a:off x="11431587" y="4648200"/>
              <a:ext cx="1524000" cy="4419600"/>
              <a:chOff x="11431587" y="4648200"/>
              <a:chExt cx="1524000" cy="4419600"/>
            </a:xfrm>
            <a:solidFill>
              <a:srgbClr val="377DFF"/>
            </a:solidFill>
          </p:grpSpPr>
          <p:sp>
            <p:nvSpPr>
              <p:cNvPr id="93" name="Freeform: Shape 92">
                <a:extLst>
                  <a:ext uri="{FF2B5EF4-FFF2-40B4-BE49-F238E27FC236}">
                    <a16:creationId xmlns:a16="http://schemas.microsoft.com/office/drawing/2014/main" id="{20CFE9B1-87CE-4E87-A58C-F840AFF2C47A}"/>
                  </a:ext>
                </a:extLst>
              </p:cNvPr>
              <p:cNvSpPr/>
              <p:nvPr/>
            </p:nvSpPr>
            <p:spPr>
              <a:xfrm>
                <a:off x="12650787" y="4648200"/>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chemeClr val="accent1"/>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52BB56EF-523E-42CE-8840-865ACFB7E59B}"/>
                  </a:ext>
                </a:extLst>
              </p:cNvPr>
              <p:cNvSpPr/>
              <p:nvPr/>
            </p:nvSpPr>
            <p:spPr>
              <a:xfrm>
                <a:off x="11431587" y="8763000"/>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chemeClr val="accent1"/>
              </a:solidFill>
              <a:ln w="9525" cap="flat">
                <a:noFill/>
                <a:prstDash val="solid"/>
                <a:miter/>
              </a:ln>
            </p:spPr>
            <p:txBody>
              <a:bodyPr rtlCol="0" anchor="ctr"/>
              <a:lstStyle/>
              <a:p>
                <a:endParaRPr lang="en-US"/>
              </a:p>
            </p:txBody>
          </p:sp>
        </p:grpSp>
        <p:grpSp>
          <p:nvGrpSpPr>
            <p:cNvPr id="95" name="Graphic 27">
              <a:extLst>
                <a:ext uri="{FF2B5EF4-FFF2-40B4-BE49-F238E27FC236}">
                  <a16:creationId xmlns:a16="http://schemas.microsoft.com/office/drawing/2014/main" id="{189A9CB8-E6C1-4D57-BA16-0728170E79BF}"/>
                </a:ext>
              </a:extLst>
            </p:cNvPr>
            <p:cNvGrpSpPr/>
            <p:nvPr/>
          </p:nvGrpSpPr>
          <p:grpSpPr>
            <a:xfrm>
              <a:off x="10745787" y="4495800"/>
              <a:ext cx="2895600" cy="4724400"/>
              <a:chOff x="10745787" y="4495800"/>
              <a:chExt cx="2895600" cy="4724400"/>
            </a:xfrm>
            <a:solidFill>
              <a:srgbClr val="377DFF"/>
            </a:solidFill>
          </p:grpSpPr>
          <p:sp>
            <p:nvSpPr>
              <p:cNvPr id="96" name="Freeform: Shape 95">
                <a:extLst>
                  <a:ext uri="{FF2B5EF4-FFF2-40B4-BE49-F238E27FC236}">
                    <a16:creationId xmlns:a16="http://schemas.microsoft.com/office/drawing/2014/main" id="{E027BC55-9BB8-4C9D-B45D-BF7F30BADEC9}"/>
                  </a:ext>
                </a:extLst>
              </p:cNvPr>
              <p:cNvSpPr/>
              <p:nvPr/>
            </p:nvSpPr>
            <p:spPr>
              <a:xfrm>
                <a:off x="10745787" y="4495800"/>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chemeClr val="accent1"/>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BB42026B-5EDD-4A19-BD4F-E2B6FAEBEE28}"/>
                  </a:ext>
                </a:extLst>
              </p:cNvPr>
              <p:cNvSpPr/>
              <p:nvPr/>
            </p:nvSpPr>
            <p:spPr>
              <a:xfrm>
                <a:off x="13336587" y="8915400"/>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chemeClr val="accent1"/>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63260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400"/>
                                  </p:stCondLst>
                                  <p:childTnLst>
                                    <p:set>
                                      <p:cBhvr>
                                        <p:cTn id="6" dur="1" fill="hold">
                                          <p:stCondLst>
                                            <p:cond delay="0"/>
                                          </p:stCondLst>
                                        </p:cTn>
                                        <p:tgtEl>
                                          <p:spTgt spid="67"/>
                                        </p:tgtEl>
                                        <p:attrNameLst>
                                          <p:attrName>style.visibility</p:attrName>
                                        </p:attrNameLst>
                                      </p:cBhvr>
                                      <p:to>
                                        <p:strVal val="visible"/>
                                      </p:to>
                                    </p:set>
                                    <p:animEffect transition="in" filter="wheel(1)">
                                      <p:cBhvr>
                                        <p:cTn id="7" dur="2000"/>
                                        <p:tgtEl>
                                          <p:spTgt spid="67"/>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70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grpId="0" nodeType="withEffect">
                                  <p:stCondLst>
                                    <p:cond delay="80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2" presetClass="entr" presetSubtype="4" decel="100000" fill="hold" nodeType="withEffect">
                                  <p:stCondLst>
                                    <p:cond delay="500"/>
                                  </p:stCondLst>
                                  <p:childTnLst>
                                    <p:set>
                                      <p:cBhvr>
                                        <p:cTn id="24" dur="1" fill="hold">
                                          <p:stCondLst>
                                            <p:cond delay="0"/>
                                          </p:stCondLst>
                                        </p:cTn>
                                        <p:tgtEl>
                                          <p:spTgt spid="69"/>
                                        </p:tgtEl>
                                        <p:attrNameLst>
                                          <p:attrName>style.visibility</p:attrName>
                                        </p:attrNameLst>
                                      </p:cBhvr>
                                      <p:to>
                                        <p:strVal val="visible"/>
                                      </p:to>
                                    </p:set>
                                    <p:anim calcmode="lin" valueType="num">
                                      <p:cBhvr additive="base">
                                        <p:cTn id="25" dur="1000" fill="hold"/>
                                        <p:tgtEl>
                                          <p:spTgt spid="69"/>
                                        </p:tgtEl>
                                        <p:attrNameLst>
                                          <p:attrName>ppt_x</p:attrName>
                                        </p:attrNameLst>
                                      </p:cBhvr>
                                      <p:tavLst>
                                        <p:tav tm="0">
                                          <p:val>
                                            <p:strVal val="#ppt_x"/>
                                          </p:val>
                                        </p:tav>
                                        <p:tav tm="100000">
                                          <p:val>
                                            <p:strVal val="#ppt_x"/>
                                          </p:val>
                                        </p:tav>
                                      </p:tavLst>
                                    </p:anim>
                                    <p:anim calcmode="lin" valueType="num">
                                      <p:cBhvr additive="base">
                                        <p:cTn id="26" dur="1000" fill="hold"/>
                                        <p:tgtEl>
                                          <p:spTgt spid="69"/>
                                        </p:tgtEl>
                                        <p:attrNameLst>
                                          <p:attrName>ppt_y</p:attrName>
                                        </p:attrNameLst>
                                      </p:cBhvr>
                                      <p:tavLst>
                                        <p:tav tm="0">
                                          <p:val>
                                            <p:strVal val="1+#ppt_h/2"/>
                                          </p:val>
                                        </p:tav>
                                        <p:tav tm="100000">
                                          <p:val>
                                            <p:strVal val="#ppt_y"/>
                                          </p:val>
                                        </p:tav>
                                      </p:tavLst>
                                    </p:anim>
                                  </p:childTnLst>
                                </p:cTn>
                              </p:par>
                              <p:par>
                                <p:cTn id="27" presetID="2" presetClass="entr" presetSubtype="4" decel="100000" fill="hold" grpId="0" nodeType="withEffect">
                                  <p:stCondLst>
                                    <p:cond delay="600"/>
                                  </p:stCondLst>
                                  <p:childTnLst>
                                    <p:set>
                                      <p:cBhvr>
                                        <p:cTn id="28" dur="1" fill="hold">
                                          <p:stCondLst>
                                            <p:cond delay="0"/>
                                          </p:stCondLst>
                                        </p:cTn>
                                        <p:tgtEl>
                                          <p:spTgt spid="56"/>
                                        </p:tgtEl>
                                        <p:attrNameLst>
                                          <p:attrName>style.visibility</p:attrName>
                                        </p:attrNameLst>
                                      </p:cBhvr>
                                      <p:to>
                                        <p:strVal val="visible"/>
                                      </p:to>
                                    </p:set>
                                    <p:anim calcmode="lin" valueType="num">
                                      <p:cBhvr additive="base">
                                        <p:cTn id="29" dur="1000" fill="hold"/>
                                        <p:tgtEl>
                                          <p:spTgt spid="56"/>
                                        </p:tgtEl>
                                        <p:attrNameLst>
                                          <p:attrName>ppt_x</p:attrName>
                                        </p:attrNameLst>
                                      </p:cBhvr>
                                      <p:tavLst>
                                        <p:tav tm="0">
                                          <p:val>
                                            <p:strVal val="#ppt_x"/>
                                          </p:val>
                                        </p:tav>
                                        <p:tav tm="100000">
                                          <p:val>
                                            <p:strVal val="#ppt_x"/>
                                          </p:val>
                                        </p:tav>
                                      </p:tavLst>
                                    </p:anim>
                                    <p:anim calcmode="lin" valueType="num">
                                      <p:cBhvr additive="base">
                                        <p:cTn id="30"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5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9B983CD9-0A06-4927-AA19-F31F2672E08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367" r="20367"/>
          <a:stretch>
            <a:fillRect/>
          </a:stretch>
        </p:blipFill>
        <p:spPr/>
      </p:pic>
      <p:sp>
        <p:nvSpPr>
          <p:cNvPr id="6" name="TextBox 5">
            <a:extLst>
              <a:ext uri="{FF2B5EF4-FFF2-40B4-BE49-F238E27FC236}">
                <a16:creationId xmlns:a16="http://schemas.microsoft.com/office/drawing/2014/main" id="{F4A6E0E1-AED6-4F0C-904E-387F65B88B3D}"/>
              </a:ext>
            </a:extLst>
          </p:cNvPr>
          <p:cNvSpPr txBox="1"/>
          <p:nvPr/>
        </p:nvSpPr>
        <p:spPr>
          <a:xfrm>
            <a:off x="2433422" y="4446736"/>
            <a:ext cx="9365288" cy="1282915"/>
          </a:xfrm>
          <a:prstGeom prst="rect">
            <a:avLst/>
          </a:prstGeom>
          <a:noFill/>
        </p:spPr>
        <p:txBody>
          <a:bodyPr wrap="square" rtlCol="0" anchor="ctr">
            <a:spAutoFit/>
          </a:bodyPr>
          <a:lstStyle/>
          <a:p>
            <a:pPr>
              <a:lnSpc>
                <a:spcPct val="80000"/>
              </a:lnSpc>
            </a:pPr>
            <a:r>
              <a:rPr lang="en-US" sz="9600" b="1" dirty="0">
                <a:solidFill>
                  <a:srgbClr val="FFFFFF"/>
                </a:solidFill>
                <a:latin typeface="+mj-lt"/>
              </a:rPr>
              <a:t>Thank You</a:t>
            </a:r>
          </a:p>
        </p:txBody>
      </p:sp>
      <p:sp>
        <p:nvSpPr>
          <p:cNvPr id="19" name="Rectangle 18">
            <a:hlinkClick r:id="rId3"/>
            <a:extLst>
              <a:ext uri="{FF2B5EF4-FFF2-40B4-BE49-F238E27FC236}">
                <a16:creationId xmlns:a16="http://schemas.microsoft.com/office/drawing/2014/main" id="{8481F2F3-CF97-42CC-AC64-5FD80A41F015}"/>
              </a:ext>
            </a:extLst>
          </p:cNvPr>
          <p:cNvSpPr/>
          <p:nvPr/>
        </p:nvSpPr>
        <p:spPr>
          <a:xfrm>
            <a:off x="21824690" y="12757785"/>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91AB090-EE7E-4E47-B368-38AC796DF7CA}"/>
              </a:ext>
            </a:extLst>
          </p:cNvPr>
          <p:cNvSpPr/>
          <p:nvPr/>
        </p:nvSpPr>
        <p:spPr>
          <a:xfrm rot="2700000">
            <a:off x="21908677" y="12837983"/>
            <a:ext cx="566041" cy="566041"/>
          </a:xfrm>
          <a:prstGeom prst="ellipse">
            <a:avLst/>
          </a:prstGeom>
          <a:noFill/>
          <a:ln w="6350">
            <a:solidFill>
              <a:schemeClr val="bg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4"/>
            <a:extLst>
              <a:ext uri="{FF2B5EF4-FFF2-40B4-BE49-F238E27FC236}">
                <a16:creationId xmlns:a16="http://schemas.microsoft.com/office/drawing/2014/main" id="{07CDC1A2-1775-451B-94E8-2B25216BC2CC}"/>
              </a:ext>
            </a:extLst>
          </p:cNvPr>
          <p:cNvSpPr/>
          <p:nvPr/>
        </p:nvSpPr>
        <p:spPr>
          <a:xfrm>
            <a:off x="23382137" y="12757785"/>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hlinkClick r:id="rId5"/>
            <a:extLst>
              <a:ext uri="{FF2B5EF4-FFF2-40B4-BE49-F238E27FC236}">
                <a16:creationId xmlns:a16="http://schemas.microsoft.com/office/drawing/2014/main" id="{0D6585EF-1CEB-4AD3-AD48-F894E3BCBD71}"/>
              </a:ext>
            </a:extLst>
          </p:cNvPr>
          <p:cNvSpPr/>
          <p:nvPr/>
        </p:nvSpPr>
        <p:spPr>
          <a:xfrm>
            <a:off x="22594605" y="12757785"/>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6">
            <a:extLst>
              <a:ext uri="{FF2B5EF4-FFF2-40B4-BE49-F238E27FC236}">
                <a16:creationId xmlns:a16="http://schemas.microsoft.com/office/drawing/2014/main" id="{C5568F56-EC1D-4739-80AB-7244107A14A1}"/>
              </a:ext>
            </a:extLst>
          </p:cNvPr>
          <p:cNvSpPr>
            <a:spLocks/>
          </p:cNvSpPr>
          <p:nvPr/>
        </p:nvSpPr>
        <p:spPr bwMode="auto">
          <a:xfrm>
            <a:off x="22134462" y="12998775"/>
            <a:ext cx="113773" cy="244458"/>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4" name="Freeform 7">
            <a:extLst>
              <a:ext uri="{FF2B5EF4-FFF2-40B4-BE49-F238E27FC236}">
                <a16:creationId xmlns:a16="http://schemas.microsoft.com/office/drawing/2014/main" id="{3BEAF204-6952-4150-A7A0-E4C5610B37E9}"/>
              </a:ext>
            </a:extLst>
          </p:cNvPr>
          <p:cNvSpPr>
            <a:spLocks noEditPoints="1"/>
          </p:cNvSpPr>
          <p:nvPr/>
        </p:nvSpPr>
        <p:spPr bwMode="auto">
          <a:xfrm>
            <a:off x="22839029" y="12993577"/>
            <a:ext cx="252294" cy="242147"/>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5" name="Freeform 8">
            <a:extLst>
              <a:ext uri="{FF2B5EF4-FFF2-40B4-BE49-F238E27FC236}">
                <a16:creationId xmlns:a16="http://schemas.microsoft.com/office/drawing/2014/main" id="{806EBB80-DCEA-4D97-8AB2-139F7FB64D40}"/>
              </a:ext>
            </a:extLst>
          </p:cNvPr>
          <p:cNvSpPr>
            <a:spLocks/>
          </p:cNvSpPr>
          <p:nvPr/>
        </p:nvSpPr>
        <p:spPr bwMode="auto">
          <a:xfrm>
            <a:off x="23602442" y="13015573"/>
            <a:ext cx="273127" cy="22309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6" name="Oval 25">
            <a:extLst>
              <a:ext uri="{FF2B5EF4-FFF2-40B4-BE49-F238E27FC236}">
                <a16:creationId xmlns:a16="http://schemas.microsoft.com/office/drawing/2014/main" id="{27F7F223-1094-4072-BCFF-82032A6A6F0A}"/>
              </a:ext>
            </a:extLst>
          </p:cNvPr>
          <p:cNvSpPr/>
          <p:nvPr/>
        </p:nvSpPr>
        <p:spPr>
          <a:xfrm rot="2700000">
            <a:off x="22665285" y="12837983"/>
            <a:ext cx="566041" cy="566041"/>
          </a:xfrm>
          <a:prstGeom prst="ellipse">
            <a:avLst/>
          </a:prstGeom>
          <a:noFill/>
          <a:ln w="6350">
            <a:solidFill>
              <a:schemeClr val="bg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33C5A1A-4232-4413-91E9-EAD3365CEA47}"/>
              </a:ext>
            </a:extLst>
          </p:cNvPr>
          <p:cNvSpPr/>
          <p:nvPr/>
        </p:nvSpPr>
        <p:spPr>
          <a:xfrm rot="2700000">
            <a:off x="23455980" y="12837983"/>
            <a:ext cx="566041" cy="566041"/>
          </a:xfrm>
          <a:prstGeom prst="ellipse">
            <a:avLst/>
          </a:prstGeom>
          <a:noFill/>
          <a:ln w="6350">
            <a:solidFill>
              <a:schemeClr val="bg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97D25A9-EBBB-4C6C-A9E3-44434D15D790}"/>
              </a:ext>
            </a:extLst>
          </p:cNvPr>
          <p:cNvSpPr txBox="1"/>
          <p:nvPr/>
        </p:nvSpPr>
        <p:spPr>
          <a:xfrm>
            <a:off x="2433422" y="6853118"/>
            <a:ext cx="4455425" cy="2353850"/>
          </a:xfrm>
          <a:prstGeom prst="rect">
            <a:avLst/>
          </a:prstGeom>
          <a:noFill/>
        </p:spPr>
        <p:txBody>
          <a:bodyPr wrap="square" rtlCol="0">
            <a:spAutoFit/>
          </a:bodyPr>
          <a:lstStyle/>
          <a:p>
            <a:pPr>
              <a:lnSpc>
                <a:spcPct val="150000"/>
              </a:lnSpc>
            </a:pPr>
            <a:r>
              <a:rPr lang="en-US" sz="2800" dirty="0">
                <a:solidFill>
                  <a:schemeClr val="bg1"/>
                </a:solidFill>
              </a:rPr>
              <a:t>Communication</a:t>
            </a:r>
          </a:p>
          <a:p>
            <a:pPr>
              <a:lnSpc>
                <a:spcPct val="150000"/>
              </a:lnSpc>
            </a:pPr>
            <a:r>
              <a:rPr lang="en-US" dirty="0" err="1">
                <a:solidFill>
                  <a:schemeClr val="bg1"/>
                </a:solidFill>
              </a:rPr>
              <a:t>Aenean</a:t>
            </a:r>
            <a:r>
              <a:rPr lang="en-US" dirty="0">
                <a:solidFill>
                  <a:schemeClr val="bg1"/>
                </a:solidFill>
              </a:rPr>
              <a:t> ac </a:t>
            </a:r>
            <a:r>
              <a:rPr lang="en-US" dirty="0" err="1">
                <a:solidFill>
                  <a:schemeClr val="bg1"/>
                </a:solidFill>
              </a:rPr>
              <a:t>viverra</a:t>
            </a:r>
            <a:r>
              <a:rPr lang="en-US" dirty="0">
                <a:solidFill>
                  <a:schemeClr val="bg1"/>
                </a:solidFill>
              </a:rPr>
              <a:t> </a:t>
            </a:r>
            <a:r>
              <a:rPr lang="en-US" dirty="0" err="1">
                <a:solidFill>
                  <a:schemeClr val="bg1"/>
                </a:solidFill>
              </a:rPr>
              <a:t>neque</a:t>
            </a:r>
            <a:r>
              <a:rPr lang="en-US" dirty="0">
                <a:solidFill>
                  <a:schemeClr val="bg1"/>
                </a:solidFill>
              </a:rPr>
              <a:t>. Maecenas </a:t>
            </a:r>
            <a:r>
              <a:rPr lang="en-US" dirty="0" err="1">
                <a:solidFill>
                  <a:schemeClr val="bg1"/>
                </a:solidFill>
              </a:rPr>
              <a:t>ullamcorper</a:t>
            </a:r>
            <a:r>
              <a:rPr lang="en-US" dirty="0">
                <a:solidFill>
                  <a:schemeClr val="bg1"/>
                </a:solidFill>
              </a:rPr>
              <a:t> </a:t>
            </a:r>
            <a:r>
              <a:rPr lang="en-US" dirty="0" err="1">
                <a:solidFill>
                  <a:schemeClr val="bg1"/>
                </a:solidFill>
              </a:rPr>
              <a:t>turpis</a:t>
            </a:r>
            <a:r>
              <a:rPr lang="en-US" dirty="0">
                <a:solidFill>
                  <a:schemeClr val="bg1"/>
                </a:solidFill>
              </a:rPr>
              <a:t> sed </a:t>
            </a:r>
            <a:r>
              <a:rPr lang="en-US" dirty="0" err="1">
                <a:solidFill>
                  <a:schemeClr val="bg1"/>
                </a:solidFill>
              </a:rPr>
              <a:t>tellus</a:t>
            </a:r>
            <a:r>
              <a:rPr lang="en-US" dirty="0">
                <a:solidFill>
                  <a:schemeClr val="bg1"/>
                </a:solidFill>
              </a:rPr>
              <a:t> vestibulum </a:t>
            </a:r>
            <a:r>
              <a:rPr lang="en-US" dirty="0" err="1">
                <a:solidFill>
                  <a:schemeClr val="bg1"/>
                </a:solidFill>
              </a:rPr>
              <a:t>bibendum</a:t>
            </a:r>
            <a:r>
              <a:rPr lang="en-US" dirty="0">
                <a:solidFill>
                  <a:schemeClr val="bg1"/>
                </a:solidFill>
              </a:rPr>
              <a:t> </a:t>
            </a:r>
            <a:r>
              <a:rPr lang="en-US" dirty="0" err="1">
                <a:solidFill>
                  <a:schemeClr val="bg1"/>
                </a:solidFill>
              </a:rPr>
              <a:t>quam</a:t>
            </a:r>
            <a:r>
              <a:rPr lang="en-US" dirty="0">
                <a:solidFill>
                  <a:schemeClr val="bg1"/>
                </a:solidFill>
              </a:rPr>
              <a:t> dictum </a:t>
            </a:r>
            <a:r>
              <a:rPr lang="en-US" dirty="0" err="1">
                <a:solidFill>
                  <a:schemeClr val="bg1"/>
                </a:solidFill>
              </a:rPr>
              <a:t>venenatis</a:t>
            </a:r>
            <a:r>
              <a:rPr lang="en-US" dirty="0">
                <a:solidFill>
                  <a:schemeClr val="bg1"/>
                </a:solidFill>
              </a:rPr>
              <a:t> </a:t>
            </a:r>
            <a:r>
              <a:rPr lang="en-US" dirty="0" err="1">
                <a:solidFill>
                  <a:schemeClr val="bg1"/>
                </a:solidFill>
              </a:rPr>
              <a:t>ut</a:t>
            </a:r>
            <a:r>
              <a:rPr lang="en-US" dirty="0">
                <a:solidFill>
                  <a:schemeClr val="bg1"/>
                </a:solidFill>
              </a:rPr>
              <a:t> ac diam</a:t>
            </a:r>
          </a:p>
        </p:txBody>
      </p:sp>
    </p:spTree>
    <p:extLst>
      <p:ext uri="{BB962C8B-B14F-4D97-AF65-F5344CB8AC3E}">
        <p14:creationId xmlns:p14="http://schemas.microsoft.com/office/powerpoint/2010/main" val="1084927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iterate type="lt">
                                    <p:tmPct val="10000"/>
                                  </p:iterate>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childTnLst>
                                </p:cTn>
                              </p:par>
                              <p:par>
                                <p:cTn id="12" presetID="49" presetClass="entr" presetSubtype="0" decel="100000" fill="hold" grpId="0" nodeType="withEffect" nodePh="1">
                                  <p:stCondLst>
                                    <p:cond delay="0"/>
                                  </p:stCondLst>
                                  <p:endCondLst>
                                    <p:cond evt="begin" delay="0">
                                      <p:tn val="12"/>
                                    </p:cond>
                                  </p:end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 calcmode="lin" valueType="num">
                                      <p:cBhvr>
                                        <p:cTn id="16" dur="500" fill="hold"/>
                                        <p:tgtEl>
                                          <p:spTgt spid="20"/>
                                        </p:tgtEl>
                                        <p:attrNameLst>
                                          <p:attrName>style.rotation</p:attrName>
                                        </p:attrNameLst>
                                      </p:cBhvr>
                                      <p:tavLst>
                                        <p:tav tm="0">
                                          <p:val>
                                            <p:fltVal val="360"/>
                                          </p:val>
                                        </p:tav>
                                        <p:tav tm="100000">
                                          <p:val>
                                            <p:fltVal val="0"/>
                                          </p:val>
                                        </p:tav>
                                      </p:tavLst>
                                    </p:anim>
                                    <p:animEffect transition="in" filter="fade">
                                      <p:cBhvr>
                                        <p:cTn id="17" dur="500"/>
                                        <p:tgtEl>
                                          <p:spTgt spid="20"/>
                                        </p:tgtEl>
                                      </p:cBhvr>
                                    </p:animEffect>
                                  </p:childTnLst>
                                </p:cTn>
                              </p:par>
                              <p:par>
                                <p:cTn id="18" presetID="49" presetClass="entr" presetSubtype="0" decel="100000" fill="hold" grpId="0" nodeType="withEffect" nodePh="1">
                                  <p:stCondLst>
                                    <p:cond delay="100"/>
                                  </p:stCondLst>
                                  <p:endCondLst>
                                    <p:cond evt="begin" delay="0">
                                      <p:tn val="18"/>
                                    </p:cond>
                                  </p:end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anim calcmode="lin" valueType="num">
                                      <p:cBhvr>
                                        <p:cTn id="22" dur="500" fill="hold"/>
                                        <p:tgtEl>
                                          <p:spTgt spid="26"/>
                                        </p:tgtEl>
                                        <p:attrNameLst>
                                          <p:attrName>style.rotation</p:attrName>
                                        </p:attrNameLst>
                                      </p:cBhvr>
                                      <p:tavLst>
                                        <p:tav tm="0">
                                          <p:val>
                                            <p:fltVal val="360"/>
                                          </p:val>
                                        </p:tav>
                                        <p:tav tm="100000">
                                          <p:val>
                                            <p:fltVal val="0"/>
                                          </p:val>
                                        </p:tav>
                                      </p:tavLst>
                                    </p:anim>
                                    <p:animEffect transition="in" filter="fade">
                                      <p:cBhvr>
                                        <p:cTn id="23" dur="500"/>
                                        <p:tgtEl>
                                          <p:spTgt spid="26"/>
                                        </p:tgtEl>
                                      </p:cBhvr>
                                    </p:animEffect>
                                  </p:childTnLst>
                                </p:cTn>
                              </p:par>
                              <p:par>
                                <p:cTn id="24" presetID="49" presetClass="entr" presetSubtype="0" decel="100000" fill="hold" grpId="0" nodeType="withEffect" nodePh="1">
                                  <p:stCondLst>
                                    <p:cond delay="200"/>
                                  </p:stCondLst>
                                  <p:endCondLst>
                                    <p:cond evt="begin" delay="0">
                                      <p:tn val="24"/>
                                    </p:cond>
                                  </p:end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 calcmode="lin" valueType="num">
                                      <p:cBhvr>
                                        <p:cTn id="28" dur="500" fill="hold"/>
                                        <p:tgtEl>
                                          <p:spTgt spid="27"/>
                                        </p:tgtEl>
                                        <p:attrNameLst>
                                          <p:attrName>style.rotation</p:attrName>
                                        </p:attrNameLst>
                                      </p:cBhvr>
                                      <p:tavLst>
                                        <p:tav tm="0">
                                          <p:val>
                                            <p:fltVal val="360"/>
                                          </p:val>
                                        </p:tav>
                                        <p:tav tm="100000">
                                          <p:val>
                                            <p:fltVal val="0"/>
                                          </p:val>
                                        </p:tav>
                                      </p:tavLst>
                                    </p:anim>
                                    <p:animEffect transition="in" filter="fade">
                                      <p:cBhvr>
                                        <p:cTn id="29" dur="500"/>
                                        <p:tgtEl>
                                          <p:spTgt spid="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3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animBg="1"/>
      <p:bldP spid="26" grpId="0" animBg="1"/>
      <p:bldP spid="27"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AF2425E-33D9-4769-8340-A8A7A2CBE4F9}"/>
              </a:ext>
            </a:extLst>
          </p:cNvPr>
          <p:cNvSpPr/>
          <p:nvPr/>
        </p:nvSpPr>
        <p:spPr>
          <a:xfrm>
            <a:off x="350837" y="349250"/>
            <a:ext cx="23685500" cy="130175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mj-lt"/>
            </a:endParaRPr>
          </a:p>
        </p:txBody>
      </p:sp>
      <p:sp>
        <p:nvSpPr>
          <p:cNvPr id="33" name="TextBox 32">
            <a:extLst>
              <a:ext uri="{FF2B5EF4-FFF2-40B4-BE49-F238E27FC236}">
                <a16:creationId xmlns:a16="http://schemas.microsoft.com/office/drawing/2014/main" id="{EE6F5227-F939-4AA9-B97B-C74D9F8640E5}"/>
              </a:ext>
            </a:extLst>
          </p:cNvPr>
          <p:cNvSpPr txBox="1"/>
          <p:nvPr/>
        </p:nvSpPr>
        <p:spPr>
          <a:xfrm>
            <a:off x="16756587" y="6333425"/>
            <a:ext cx="6438828" cy="3647730"/>
          </a:xfrm>
          <a:prstGeom prst="rect">
            <a:avLst/>
          </a:prstGeom>
          <a:noFill/>
        </p:spPr>
        <p:txBody>
          <a:bodyPr wrap="square" rtlCol="0">
            <a:spAutoFit/>
          </a:bodyPr>
          <a:lstStyle/>
          <a:p>
            <a:pPr algn="r">
              <a:lnSpc>
                <a:spcPct val="80000"/>
              </a:lnSpc>
            </a:pPr>
            <a:r>
              <a:rPr lang="en-US" sz="28668" b="1" dirty="0">
                <a:solidFill>
                  <a:schemeClr val="accent1"/>
                </a:solidFill>
                <a:latin typeface="+mj-lt"/>
              </a:rPr>
              <a:t>Aa</a:t>
            </a:r>
          </a:p>
        </p:txBody>
      </p:sp>
      <p:sp>
        <p:nvSpPr>
          <p:cNvPr id="17" name="Rectangle 16">
            <a:extLst>
              <a:ext uri="{FF2B5EF4-FFF2-40B4-BE49-F238E27FC236}">
                <a16:creationId xmlns:a16="http://schemas.microsoft.com/office/drawing/2014/main" id="{0E745DCF-86BB-42F7-B27E-02E8A0F7802B}"/>
              </a:ext>
            </a:extLst>
          </p:cNvPr>
          <p:cNvSpPr/>
          <p:nvPr/>
        </p:nvSpPr>
        <p:spPr>
          <a:xfrm>
            <a:off x="12374047" y="8988480"/>
            <a:ext cx="3218192" cy="32320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mj-lt"/>
            </a:endParaRPr>
          </a:p>
        </p:txBody>
      </p:sp>
      <p:sp>
        <p:nvSpPr>
          <p:cNvPr id="11" name="Rectangle 10">
            <a:extLst>
              <a:ext uri="{FF2B5EF4-FFF2-40B4-BE49-F238E27FC236}">
                <a16:creationId xmlns:a16="http://schemas.microsoft.com/office/drawing/2014/main" id="{1683F5A8-3386-4AFB-812B-E2F03CC2958F}"/>
              </a:ext>
            </a:extLst>
          </p:cNvPr>
          <p:cNvSpPr/>
          <p:nvPr/>
        </p:nvSpPr>
        <p:spPr>
          <a:xfrm>
            <a:off x="1636713" y="8988480"/>
            <a:ext cx="3218192" cy="3232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mj-lt"/>
            </a:endParaRPr>
          </a:p>
        </p:txBody>
      </p:sp>
      <p:sp>
        <p:nvSpPr>
          <p:cNvPr id="13" name="Rectangle 12">
            <a:extLst>
              <a:ext uri="{FF2B5EF4-FFF2-40B4-BE49-F238E27FC236}">
                <a16:creationId xmlns:a16="http://schemas.microsoft.com/office/drawing/2014/main" id="{E62A04C8-94DE-4EE1-95CD-9761A55CEDB2}"/>
              </a:ext>
            </a:extLst>
          </p:cNvPr>
          <p:cNvSpPr/>
          <p:nvPr/>
        </p:nvSpPr>
        <p:spPr>
          <a:xfrm>
            <a:off x="5215825" y="8988480"/>
            <a:ext cx="3218192" cy="3232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mj-lt"/>
            </a:endParaRPr>
          </a:p>
        </p:txBody>
      </p:sp>
      <p:sp>
        <p:nvSpPr>
          <p:cNvPr id="14" name="Rectangle 13">
            <a:extLst>
              <a:ext uri="{FF2B5EF4-FFF2-40B4-BE49-F238E27FC236}">
                <a16:creationId xmlns:a16="http://schemas.microsoft.com/office/drawing/2014/main" id="{48389EFD-5307-475E-9D7F-932563977382}"/>
              </a:ext>
            </a:extLst>
          </p:cNvPr>
          <p:cNvSpPr/>
          <p:nvPr/>
        </p:nvSpPr>
        <p:spPr>
          <a:xfrm>
            <a:off x="8794937" y="8988480"/>
            <a:ext cx="3218192" cy="32320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mj-lt"/>
            </a:endParaRPr>
          </a:p>
        </p:txBody>
      </p:sp>
      <p:sp>
        <p:nvSpPr>
          <p:cNvPr id="15" name="Rectangle 14">
            <a:extLst>
              <a:ext uri="{FF2B5EF4-FFF2-40B4-BE49-F238E27FC236}">
                <a16:creationId xmlns:a16="http://schemas.microsoft.com/office/drawing/2014/main" id="{5A6AF201-C338-424D-A234-39CAB839495E}"/>
              </a:ext>
            </a:extLst>
          </p:cNvPr>
          <p:cNvSpPr/>
          <p:nvPr/>
        </p:nvSpPr>
        <p:spPr>
          <a:xfrm>
            <a:off x="19532271" y="8988480"/>
            <a:ext cx="3218192" cy="32320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mj-lt"/>
            </a:endParaRPr>
          </a:p>
        </p:txBody>
      </p:sp>
      <p:sp>
        <p:nvSpPr>
          <p:cNvPr id="16" name="Rectangle 15">
            <a:extLst>
              <a:ext uri="{FF2B5EF4-FFF2-40B4-BE49-F238E27FC236}">
                <a16:creationId xmlns:a16="http://schemas.microsoft.com/office/drawing/2014/main" id="{0717D0D5-CC33-4F4A-BD88-348D2A44F569}"/>
              </a:ext>
            </a:extLst>
          </p:cNvPr>
          <p:cNvSpPr/>
          <p:nvPr/>
        </p:nvSpPr>
        <p:spPr>
          <a:xfrm>
            <a:off x="15953159" y="8988480"/>
            <a:ext cx="3218192" cy="32320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n w="0"/>
              <a:solidFill>
                <a:schemeClr val="tx1"/>
              </a:solidFill>
              <a:effectLst>
                <a:outerShdw blurRad="38100" dist="19050" dir="2700000" algn="tl" rotWithShape="0">
                  <a:schemeClr val="dk1">
                    <a:alpha val="40000"/>
                  </a:schemeClr>
                </a:outerShdw>
              </a:effectLst>
              <a:latin typeface="+mj-lt"/>
            </a:endParaRPr>
          </a:p>
        </p:txBody>
      </p:sp>
      <p:sp>
        <p:nvSpPr>
          <p:cNvPr id="29" name="TextBox 28">
            <a:extLst>
              <a:ext uri="{FF2B5EF4-FFF2-40B4-BE49-F238E27FC236}">
                <a16:creationId xmlns:a16="http://schemas.microsoft.com/office/drawing/2014/main" id="{49C22928-36B3-4D2E-A1E7-2F2BE152BCB5}"/>
              </a:ext>
            </a:extLst>
          </p:cNvPr>
          <p:cNvSpPr txBox="1"/>
          <p:nvPr/>
        </p:nvSpPr>
        <p:spPr>
          <a:xfrm>
            <a:off x="1336899" y="1935233"/>
            <a:ext cx="19065876" cy="2460930"/>
          </a:xfrm>
          <a:prstGeom prst="rect">
            <a:avLst/>
          </a:prstGeom>
          <a:noFill/>
        </p:spPr>
        <p:txBody>
          <a:bodyPr wrap="square" rtlCol="0">
            <a:spAutoFit/>
          </a:bodyPr>
          <a:lstStyle/>
          <a:p>
            <a:pPr>
              <a:lnSpc>
                <a:spcPct val="80000"/>
              </a:lnSpc>
            </a:pPr>
            <a:r>
              <a:rPr lang="en-US" sz="9584" b="1" dirty="0">
                <a:solidFill>
                  <a:schemeClr val="accent1"/>
                </a:solidFill>
                <a:latin typeface="+mj-lt"/>
              </a:rPr>
              <a:t>MODERN</a:t>
            </a:r>
            <a:br>
              <a:rPr lang="en-US" sz="9584" b="1" dirty="0">
                <a:solidFill>
                  <a:schemeClr val="accent1"/>
                </a:solidFill>
                <a:latin typeface="+mj-lt"/>
              </a:rPr>
            </a:br>
            <a:r>
              <a:rPr lang="en-US" sz="9584" dirty="0">
                <a:solidFill>
                  <a:schemeClr val="accent1"/>
                </a:solidFill>
                <a:latin typeface="+mj-lt"/>
              </a:rPr>
              <a:t>POWERPOINT TEMPLATE</a:t>
            </a:r>
          </a:p>
        </p:txBody>
      </p:sp>
      <p:sp>
        <p:nvSpPr>
          <p:cNvPr id="30" name="TextBox 29">
            <a:extLst>
              <a:ext uri="{FF2B5EF4-FFF2-40B4-BE49-F238E27FC236}">
                <a16:creationId xmlns:a16="http://schemas.microsoft.com/office/drawing/2014/main" id="{090E1AF9-A25B-451A-B0B5-88E723C3FCE2}"/>
              </a:ext>
            </a:extLst>
          </p:cNvPr>
          <p:cNvSpPr txBox="1"/>
          <p:nvPr/>
        </p:nvSpPr>
        <p:spPr>
          <a:xfrm>
            <a:off x="1573211" y="7269231"/>
            <a:ext cx="19065876" cy="588431"/>
          </a:xfrm>
          <a:prstGeom prst="rect">
            <a:avLst/>
          </a:prstGeom>
          <a:noFill/>
        </p:spPr>
        <p:txBody>
          <a:bodyPr wrap="square" rtlCol="0">
            <a:spAutoFit/>
          </a:bodyPr>
          <a:lstStyle/>
          <a:p>
            <a:pPr>
              <a:lnSpc>
                <a:spcPct val="80000"/>
              </a:lnSpc>
            </a:pPr>
            <a:r>
              <a:rPr lang="en-US" sz="4000" dirty="0">
                <a:solidFill>
                  <a:schemeClr val="accent1"/>
                </a:solidFill>
                <a:latin typeface="+mj-lt"/>
              </a:rPr>
              <a:t>FONT: </a:t>
            </a:r>
            <a:r>
              <a:rPr lang="en-US" sz="4000" b="1" dirty="0">
                <a:solidFill>
                  <a:schemeClr val="accent1"/>
                </a:solidFill>
                <a:latin typeface="+mj-lt"/>
              </a:rPr>
              <a:t>MONTSERRAT</a:t>
            </a:r>
          </a:p>
        </p:txBody>
      </p:sp>
      <p:sp>
        <p:nvSpPr>
          <p:cNvPr id="31" name="TextBox 30">
            <a:extLst>
              <a:ext uri="{FF2B5EF4-FFF2-40B4-BE49-F238E27FC236}">
                <a16:creationId xmlns:a16="http://schemas.microsoft.com/office/drawing/2014/main" id="{8B103FB0-6C68-4B5B-BA0C-90E43A64CCC8}"/>
              </a:ext>
            </a:extLst>
          </p:cNvPr>
          <p:cNvSpPr txBox="1"/>
          <p:nvPr/>
        </p:nvSpPr>
        <p:spPr>
          <a:xfrm>
            <a:off x="1573211" y="8188343"/>
            <a:ext cx="19065876" cy="588431"/>
          </a:xfrm>
          <a:prstGeom prst="rect">
            <a:avLst/>
          </a:prstGeom>
          <a:noFill/>
        </p:spPr>
        <p:txBody>
          <a:bodyPr wrap="square" rtlCol="0">
            <a:spAutoFit/>
          </a:bodyPr>
          <a:lstStyle/>
          <a:p>
            <a:pPr>
              <a:lnSpc>
                <a:spcPct val="80000"/>
              </a:lnSpc>
            </a:pPr>
            <a:r>
              <a:rPr lang="en-US" sz="4000" dirty="0">
                <a:solidFill>
                  <a:schemeClr val="accent1"/>
                </a:solidFill>
                <a:latin typeface="+mj-lt"/>
              </a:rPr>
              <a:t>COLOR </a:t>
            </a:r>
            <a:r>
              <a:rPr lang="en-US" sz="4000" b="1" dirty="0">
                <a:solidFill>
                  <a:schemeClr val="accent1"/>
                </a:solidFill>
                <a:latin typeface="+mj-lt"/>
              </a:rPr>
              <a:t>PALETTE</a:t>
            </a:r>
          </a:p>
        </p:txBody>
      </p:sp>
      <p:cxnSp>
        <p:nvCxnSpPr>
          <p:cNvPr id="3" name="Straight Connector 2">
            <a:extLst>
              <a:ext uri="{FF2B5EF4-FFF2-40B4-BE49-F238E27FC236}">
                <a16:creationId xmlns:a16="http://schemas.microsoft.com/office/drawing/2014/main" id="{E21700E9-2B17-4318-839D-FE6676B8999E}"/>
              </a:ext>
            </a:extLst>
          </p:cNvPr>
          <p:cNvCxnSpPr>
            <a:cxnSpLocks/>
          </p:cNvCxnSpPr>
          <p:nvPr/>
        </p:nvCxnSpPr>
        <p:spPr>
          <a:xfrm>
            <a:off x="1636713" y="4979214"/>
            <a:ext cx="22399624"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Rounded Corners 1">
            <a:hlinkClick r:id="rId2"/>
            <a:extLst>
              <a:ext uri="{FF2B5EF4-FFF2-40B4-BE49-F238E27FC236}">
                <a16:creationId xmlns:a16="http://schemas.microsoft.com/office/drawing/2014/main" id="{45047B1E-DE7C-41C0-AEF4-8CEBFDE6D17A}"/>
              </a:ext>
            </a:extLst>
          </p:cNvPr>
          <p:cNvSpPr/>
          <p:nvPr/>
        </p:nvSpPr>
        <p:spPr>
          <a:xfrm>
            <a:off x="7674139" y="7320030"/>
            <a:ext cx="2273136" cy="4460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spc="500" dirty="0">
                <a:solidFill>
                  <a:schemeClr val="bg1"/>
                </a:solidFill>
                <a:latin typeface="+mj-lt"/>
              </a:rPr>
              <a:t>DOWNLOAD</a:t>
            </a:r>
          </a:p>
        </p:txBody>
      </p:sp>
    </p:spTree>
    <p:extLst>
      <p:ext uri="{BB962C8B-B14F-4D97-AF65-F5344CB8AC3E}">
        <p14:creationId xmlns:p14="http://schemas.microsoft.com/office/powerpoint/2010/main" val="3906973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BA3471-6609-411D-8C1A-033035AE2E8D}"/>
              </a:ext>
            </a:extLst>
          </p:cNvPr>
          <p:cNvSpPr>
            <a:spLocks noGrp="1"/>
          </p:cNvSpPr>
          <p:nvPr>
            <p:ph type="pic" sz="quarter" idx="10"/>
          </p:nvPr>
        </p:nvSpPr>
        <p:spPr/>
      </p:sp>
      <p:sp>
        <p:nvSpPr>
          <p:cNvPr id="31" name="TextBox 30">
            <a:extLst>
              <a:ext uri="{FF2B5EF4-FFF2-40B4-BE49-F238E27FC236}">
                <a16:creationId xmlns:a16="http://schemas.microsoft.com/office/drawing/2014/main" id="{5803F090-A43B-4659-BE51-DE8D1E599C7F}"/>
              </a:ext>
            </a:extLst>
          </p:cNvPr>
          <p:cNvSpPr txBox="1"/>
          <p:nvPr/>
        </p:nvSpPr>
        <p:spPr>
          <a:xfrm>
            <a:off x="14698857" y="4567017"/>
            <a:ext cx="6382724" cy="2862322"/>
          </a:xfrm>
          <a:prstGeom prst="rect">
            <a:avLst/>
          </a:prstGeom>
          <a:noFill/>
        </p:spPr>
        <p:txBody>
          <a:bodyPr wrap="square" rtlCol="0">
            <a:spAutoFit/>
          </a:bodyPr>
          <a:lstStyle/>
          <a:p>
            <a:r>
              <a:rPr lang="en-US" sz="6000">
                <a:solidFill>
                  <a:schemeClr val="tx1">
                    <a:lumMod val="90000"/>
                    <a:lumOff val="10000"/>
                  </a:schemeClr>
                </a:solidFill>
                <a:latin typeface="+mj-lt"/>
              </a:rPr>
              <a:t>Easier to </a:t>
            </a:r>
            <a:r>
              <a:rPr lang="en-US" sz="6000" b="1">
                <a:solidFill>
                  <a:schemeClr val="bg2"/>
                </a:solidFill>
                <a:latin typeface="+mj-lt"/>
              </a:rPr>
              <a:t>remember</a:t>
            </a:r>
            <a:r>
              <a:rPr lang="en-US" sz="6000">
                <a:solidFill>
                  <a:schemeClr val="tx1">
                    <a:lumMod val="90000"/>
                    <a:lumOff val="10000"/>
                  </a:schemeClr>
                </a:solidFill>
                <a:latin typeface="+mj-lt"/>
              </a:rPr>
              <a:t> and access.</a:t>
            </a:r>
          </a:p>
        </p:txBody>
      </p:sp>
      <p:sp>
        <p:nvSpPr>
          <p:cNvPr id="32" name="TextBox 31">
            <a:extLst>
              <a:ext uri="{FF2B5EF4-FFF2-40B4-BE49-F238E27FC236}">
                <a16:creationId xmlns:a16="http://schemas.microsoft.com/office/drawing/2014/main" id="{3313E6C0-F573-4AC0-A4CF-81AF6F72EC3D}"/>
              </a:ext>
            </a:extLst>
          </p:cNvPr>
          <p:cNvSpPr txBox="1"/>
          <p:nvPr/>
        </p:nvSpPr>
        <p:spPr>
          <a:xfrm>
            <a:off x="14698857" y="7558872"/>
            <a:ext cx="7215526" cy="574196"/>
          </a:xfrm>
          <a:prstGeom prst="rect">
            <a:avLst/>
          </a:prstGeom>
          <a:noFill/>
        </p:spPr>
        <p:txBody>
          <a:bodyPr wrap="square" rtlCol="0" anchor="ctr">
            <a:spAutoFit/>
          </a:bodyPr>
          <a:lstStyle/>
          <a:p>
            <a:pPr>
              <a:lnSpc>
                <a:spcPct val="150000"/>
              </a:lnSpc>
            </a:pPr>
            <a:r>
              <a:rPr lang="en-US" sz="2400" b="1" i="1">
                <a:solidFill>
                  <a:schemeClr val="tx1">
                    <a:lumMod val="90000"/>
                    <a:lumOff val="10000"/>
                  </a:schemeClr>
                </a:solidFill>
                <a:latin typeface="+mj-lt"/>
              </a:rPr>
              <a:t>// It's useful for you to write something special</a:t>
            </a:r>
          </a:p>
        </p:txBody>
      </p:sp>
      <p:sp>
        <p:nvSpPr>
          <p:cNvPr id="33" name="TextBox 32">
            <a:extLst>
              <a:ext uri="{FF2B5EF4-FFF2-40B4-BE49-F238E27FC236}">
                <a16:creationId xmlns:a16="http://schemas.microsoft.com/office/drawing/2014/main" id="{E4CA96DD-03C1-43CA-99A4-1197C10466B7}"/>
              </a:ext>
            </a:extLst>
          </p:cNvPr>
          <p:cNvSpPr txBox="1"/>
          <p:nvPr/>
        </p:nvSpPr>
        <p:spPr>
          <a:xfrm>
            <a:off x="14698857" y="3576190"/>
            <a:ext cx="7215526" cy="574196"/>
          </a:xfrm>
          <a:prstGeom prst="rect">
            <a:avLst/>
          </a:prstGeom>
          <a:noFill/>
        </p:spPr>
        <p:txBody>
          <a:bodyPr wrap="square" rtlCol="0" anchor="ctr">
            <a:spAutoFit/>
          </a:bodyPr>
          <a:lstStyle/>
          <a:p>
            <a:pPr>
              <a:lnSpc>
                <a:spcPct val="150000"/>
              </a:lnSpc>
            </a:pPr>
            <a:r>
              <a:rPr lang="en-US" sz="2400" b="1" i="1">
                <a:solidFill>
                  <a:schemeClr val="tx1">
                    <a:lumMod val="90000"/>
                    <a:lumOff val="10000"/>
                  </a:schemeClr>
                </a:solidFill>
                <a:latin typeface="+mj-lt"/>
              </a:rPr>
              <a:t>MENU CLIPING</a:t>
            </a:r>
          </a:p>
        </p:txBody>
      </p:sp>
      <p:sp>
        <p:nvSpPr>
          <p:cNvPr id="34" name="TextBox 33">
            <a:extLst>
              <a:ext uri="{FF2B5EF4-FFF2-40B4-BE49-F238E27FC236}">
                <a16:creationId xmlns:a16="http://schemas.microsoft.com/office/drawing/2014/main" id="{7C68BD2F-9296-435A-A949-EE65D6F2F42D}"/>
              </a:ext>
            </a:extLst>
          </p:cNvPr>
          <p:cNvSpPr txBox="1"/>
          <p:nvPr/>
        </p:nvSpPr>
        <p:spPr>
          <a:xfrm>
            <a:off x="14698857" y="8455500"/>
            <a:ext cx="7215526" cy="1015663"/>
          </a:xfrm>
          <a:prstGeom prst="rect">
            <a:avLst/>
          </a:prstGeom>
          <a:noFill/>
        </p:spPr>
        <p:txBody>
          <a:bodyPr wrap="square" rtlCol="0">
            <a:spAutoFit/>
          </a:bodyPr>
          <a:lstStyle/>
          <a:p>
            <a:pPr>
              <a:lnSpc>
                <a:spcPct val="150000"/>
              </a:lnSpc>
            </a:pPr>
            <a:r>
              <a:rPr lang="en-US" sz="2000"/>
              <a:t>Menu clipping makes it easier to keep track of the page you are at &amp; helps you to identify menu labels using abbreviations</a:t>
            </a:r>
          </a:p>
        </p:txBody>
      </p:sp>
      <p:sp>
        <p:nvSpPr>
          <p:cNvPr id="5" name="Rectangle 4">
            <a:extLst>
              <a:ext uri="{FF2B5EF4-FFF2-40B4-BE49-F238E27FC236}">
                <a16:creationId xmlns:a16="http://schemas.microsoft.com/office/drawing/2014/main" id="{934B0950-A0E2-443A-BECF-4D612897FE88}"/>
              </a:ext>
            </a:extLst>
          </p:cNvPr>
          <p:cNvSpPr/>
          <p:nvPr/>
        </p:nvSpPr>
        <p:spPr>
          <a:xfrm>
            <a:off x="2020888" y="1295400"/>
            <a:ext cx="5086350" cy="1104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9ED0926-446F-42AE-A1E8-F3D54437E550}"/>
              </a:ext>
            </a:extLst>
          </p:cNvPr>
          <p:cNvGrpSpPr/>
          <p:nvPr/>
        </p:nvGrpSpPr>
        <p:grpSpPr>
          <a:xfrm>
            <a:off x="2449513" y="2220582"/>
            <a:ext cx="4229100" cy="1907808"/>
            <a:chOff x="2449513" y="2794820"/>
            <a:chExt cx="4229100" cy="1907808"/>
          </a:xfrm>
        </p:grpSpPr>
        <p:sp>
          <p:nvSpPr>
            <p:cNvPr id="9" name="TextBox 8">
              <a:extLst>
                <a:ext uri="{FF2B5EF4-FFF2-40B4-BE49-F238E27FC236}">
                  <a16:creationId xmlns:a16="http://schemas.microsoft.com/office/drawing/2014/main" id="{2E3A21B1-A708-439C-A092-76C362B23013}"/>
                </a:ext>
              </a:extLst>
            </p:cNvPr>
            <p:cNvSpPr txBox="1"/>
            <p:nvPr/>
          </p:nvSpPr>
          <p:spPr>
            <a:xfrm>
              <a:off x="3284707" y="2794820"/>
              <a:ext cx="2558714" cy="584775"/>
            </a:xfrm>
            <a:prstGeom prst="rect">
              <a:avLst/>
            </a:prstGeom>
            <a:noFill/>
          </p:spPr>
          <p:txBody>
            <a:bodyPr wrap="none" rtlCol="0" anchor="ctr">
              <a:spAutoFit/>
            </a:bodyPr>
            <a:lstStyle/>
            <a:p>
              <a:pPr algn="ctr"/>
              <a:r>
                <a:rPr lang="en-US" sz="3200" b="1">
                  <a:solidFill>
                    <a:schemeClr val="bg1"/>
                  </a:solidFill>
                  <a:latin typeface="+mj-lt"/>
                </a:rPr>
                <a:t>Marketing &gt;</a:t>
              </a:r>
            </a:p>
          </p:txBody>
        </p:sp>
        <p:sp>
          <p:nvSpPr>
            <p:cNvPr id="10" name="TextBox 9">
              <a:extLst>
                <a:ext uri="{FF2B5EF4-FFF2-40B4-BE49-F238E27FC236}">
                  <a16:creationId xmlns:a16="http://schemas.microsoft.com/office/drawing/2014/main" id="{0E900675-F062-46AD-A64F-F69F8D173C50}"/>
                </a:ext>
              </a:extLst>
            </p:cNvPr>
            <p:cNvSpPr txBox="1"/>
            <p:nvPr/>
          </p:nvSpPr>
          <p:spPr>
            <a:xfrm>
              <a:off x="2449513" y="3504990"/>
              <a:ext cx="4229100" cy="789319"/>
            </a:xfrm>
            <a:prstGeom prst="rect">
              <a:avLst/>
            </a:prstGeom>
            <a:noFill/>
          </p:spPr>
          <p:txBody>
            <a:bodyPr wrap="square" rtlCol="0" anchor="ctr">
              <a:spAutoFit/>
            </a:bodyPr>
            <a:lstStyle/>
            <a:p>
              <a:pPr algn="ctr">
                <a:lnSpc>
                  <a:spcPct val="150000"/>
                </a:lnSpc>
              </a:pPr>
              <a:r>
                <a:rPr lang="en-US" sz="1600" dirty="0" err="1">
                  <a:solidFill>
                    <a:schemeClr val="bg1"/>
                  </a:solidFill>
                </a:rPr>
                <a:t>Phasellus</a:t>
              </a:r>
              <a:r>
                <a:rPr lang="en-US" sz="1600" dirty="0">
                  <a:solidFill>
                    <a:schemeClr val="bg1"/>
                  </a:solidFill>
                </a:rPr>
                <a:t> id ligula </a:t>
              </a:r>
              <a:r>
                <a:rPr lang="en-US" sz="1600" dirty="0" err="1">
                  <a:solidFill>
                    <a:schemeClr val="bg1"/>
                  </a:solidFill>
                </a:rPr>
                <a:t>ut</a:t>
              </a:r>
              <a:r>
                <a:rPr lang="en-US" sz="1600" dirty="0">
                  <a:solidFill>
                    <a:schemeClr val="bg1"/>
                  </a:solidFill>
                </a:rPr>
                <a:t> </a:t>
              </a:r>
              <a:r>
                <a:rPr lang="en-US" sz="1600" dirty="0" err="1">
                  <a:solidFill>
                    <a:schemeClr val="bg1"/>
                  </a:solidFill>
                </a:rPr>
                <a:t>enim</a:t>
              </a:r>
              <a:r>
                <a:rPr lang="en-US" sz="1600" dirty="0">
                  <a:solidFill>
                    <a:schemeClr val="bg1"/>
                  </a:solidFill>
                </a:rPr>
                <a:t> </a:t>
              </a:r>
              <a:r>
                <a:rPr lang="en-US" sz="1600" dirty="0" err="1">
                  <a:solidFill>
                    <a:schemeClr val="bg1"/>
                  </a:solidFill>
                </a:rPr>
                <a:t>elementum</a:t>
              </a:r>
              <a:r>
                <a:rPr lang="en-US" sz="1600" dirty="0">
                  <a:solidFill>
                    <a:schemeClr val="bg1"/>
                  </a:solidFill>
                </a:rPr>
                <a:t> </a:t>
              </a:r>
              <a:r>
                <a:rPr lang="en-US" sz="1600" dirty="0" err="1">
                  <a:solidFill>
                    <a:schemeClr val="bg1"/>
                  </a:solidFill>
                </a:rPr>
                <a:t>bibendum</a:t>
              </a:r>
              <a:r>
                <a:rPr lang="en-US" sz="1600" dirty="0">
                  <a:solidFill>
                    <a:schemeClr val="bg1"/>
                  </a:solidFill>
                </a:rPr>
                <a:t> </a:t>
              </a:r>
              <a:r>
                <a:rPr lang="en-US" sz="1600" dirty="0" err="1">
                  <a:solidFill>
                    <a:schemeClr val="bg1"/>
                  </a:solidFill>
                </a:rPr>
                <a:t>eget</a:t>
              </a:r>
              <a:r>
                <a:rPr lang="en-US" sz="1600" dirty="0">
                  <a:solidFill>
                    <a:schemeClr val="bg1"/>
                  </a:solidFill>
                </a:rPr>
                <a:t> </a:t>
              </a:r>
              <a:r>
                <a:rPr lang="en-US" sz="1600" dirty="0" err="1">
                  <a:solidFill>
                    <a:schemeClr val="bg1"/>
                  </a:solidFill>
                </a:rPr>
                <a:t>eget</a:t>
              </a:r>
              <a:r>
                <a:rPr lang="en-US" sz="1600" dirty="0">
                  <a:solidFill>
                    <a:schemeClr val="bg1"/>
                  </a:solidFill>
                </a:rPr>
                <a:t> magna.</a:t>
              </a:r>
            </a:p>
          </p:txBody>
        </p:sp>
        <p:cxnSp>
          <p:nvCxnSpPr>
            <p:cNvPr id="14" name="Straight Connector 13">
              <a:extLst>
                <a:ext uri="{FF2B5EF4-FFF2-40B4-BE49-F238E27FC236}">
                  <a16:creationId xmlns:a16="http://schemas.microsoft.com/office/drawing/2014/main" id="{DA553BA2-5544-4B20-8B51-4145B8CFF991}"/>
                </a:ext>
              </a:extLst>
            </p:cNvPr>
            <p:cNvCxnSpPr/>
            <p:nvPr/>
          </p:nvCxnSpPr>
          <p:spPr>
            <a:xfrm>
              <a:off x="3556000" y="4702628"/>
              <a:ext cx="2002971"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764CA7BF-FF0E-43C9-9C3A-7BD5084D3B19}"/>
              </a:ext>
            </a:extLst>
          </p:cNvPr>
          <p:cNvGrpSpPr/>
          <p:nvPr/>
        </p:nvGrpSpPr>
        <p:grpSpPr>
          <a:xfrm>
            <a:off x="2449513" y="5871602"/>
            <a:ext cx="4229100" cy="1907808"/>
            <a:chOff x="2449513" y="2794820"/>
            <a:chExt cx="4229100" cy="1907808"/>
          </a:xfrm>
        </p:grpSpPr>
        <p:sp>
          <p:nvSpPr>
            <p:cNvPr id="17" name="TextBox 16">
              <a:extLst>
                <a:ext uri="{FF2B5EF4-FFF2-40B4-BE49-F238E27FC236}">
                  <a16:creationId xmlns:a16="http://schemas.microsoft.com/office/drawing/2014/main" id="{5E001FA4-DB6E-4259-A339-441C3616DDF7}"/>
                </a:ext>
              </a:extLst>
            </p:cNvPr>
            <p:cNvSpPr txBox="1"/>
            <p:nvPr/>
          </p:nvSpPr>
          <p:spPr>
            <a:xfrm>
              <a:off x="2948079" y="2794820"/>
              <a:ext cx="3231975" cy="584775"/>
            </a:xfrm>
            <a:prstGeom prst="rect">
              <a:avLst/>
            </a:prstGeom>
            <a:noFill/>
          </p:spPr>
          <p:txBody>
            <a:bodyPr wrap="none" rtlCol="0" anchor="ctr">
              <a:spAutoFit/>
            </a:bodyPr>
            <a:lstStyle/>
            <a:p>
              <a:pPr algn="ctr"/>
              <a:r>
                <a:rPr lang="en-US" sz="3200" b="1">
                  <a:solidFill>
                    <a:schemeClr val="bg1"/>
                  </a:solidFill>
                  <a:latin typeface="+mj-lt"/>
                </a:rPr>
                <a:t>Programming &gt;</a:t>
              </a:r>
            </a:p>
          </p:txBody>
        </p:sp>
        <p:sp>
          <p:nvSpPr>
            <p:cNvPr id="18" name="TextBox 17">
              <a:extLst>
                <a:ext uri="{FF2B5EF4-FFF2-40B4-BE49-F238E27FC236}">
                  <a16:creationId xmlns:a16="http://schemas.microsoft.com/office/drawing/2014/main" id="{B118C8C8-6EAA-4EC1-A05F-B33C53E7367F}"/>
                </a:ext>
              </a:extLst>
            </p:cNvPr>
            <p:cNvSpPr txBox="1"/>
            <p:nvPr/>
          </p:nvSpPr>
          <p:spPr>
            <a:xfrm>
              <a:off x="2449513" y="3504990"/>
              <a:ext cx="4229100" cy="789319"/>
            </a:xfrm>
            <a:prstGeom prst="rect">
              <a:avLst/>
            </a:prstGeom>
            <a:noFill/>
          </p:spPr>
          <p:txBody>
            <a:bodyPr wrap="square" rtlCol="0" anchor="ctr">
              <a:spAutoFit/>
            </a:bodyPr>
            <a:lstStyle/>
            <a:p>
              <a:pPr algn="ctr">
                <a:lnSpc>
                  <a:spcPct val="150000"/>
                </a:lnSpc>
              </a:pPr>
              <a:r>
                <a:rPr lang="en-US" sz="1600" dirty="0" err="1">
                  <a:solidFill>
                    <a:schemeClr val="bg1"/>
                  </a:solidFill>
                </a:rPr>
                <a:t>Phasellus</a:t>
              </a:r>
              <a:r>
                <a:rPr lang="en-US" sz="1600" dirty="0">
                  <a:solidFill>
                    <a:schemeClr val="bg1"/>
                  </a:solidFill>
                </a:rPr>
                <a:t> id ligula </a:t>
              </a:r>
              <a:r>
                <a:rPr lang="en-US" sz="1600" dirty="0" err="1">
                  <a:solidFill>
                    <a:schemeClr val="bg1"/>
                  </a:solidFill>
                </a:rPr>
                <a:t>ut</a:t>
              </a:r>
              <a:r>
                <a:rPr lang="en-US" sz="1600" dirty="0">
                  <a:solidFill>
                    <a:schemeClr val="bg1"/>
                  </a:solidFill>
                </a:rPr>
                <a:t> </a:t>
              </a:r>
              <a:r>
                <a:rPr lang="en-US" sz="1600" dirty="0" err="1">
                  <a:solidFill>
                    <a:schemeClr val="bg1"/>
                  </a:solidFill>
                </a:rPr>
                <a:t>enim</a:t>
              </a:r>
              <a:r>
                <a:rPr lang="en-US" sz="1600" dirty="0">
                  <a:solidFill>
                    <a:schemeClr val="bg1"/>
                  </a:solidFill>
                </a:rPr>
                <a:t> </a:t>
              </a:r>
              <a:r>
                <a:rPr lang="en-US" sz="1600" dirty="0" err="1">
                  <a:solidFill>
                    <a:schemeClr val="bg1"/>
                  </a:solidFill>
                </a:rPr>
                <a:t>elementum</a:t>
              </a:r>
              <a:r>
                <a:rPr lang="en-US" sz="1600" dirty="0">
                  <a:solidFill>
                    <a:schemeClr val="bg1"/>
                  </a:solidFill>
                </a:rPr>
                <a:t> </a:t>
              </a:r>
              <a:r>
                <a:rPr lang="en-US" sz="1600" dirty="0" err="1">
                  <a:solidFill>
                    <a:schemeClr val="bg1"/>
                  </a:solidFill>
                </a:rPr>
                <a:t>bibendum</a:t>
              </a:r>
              <a:r>
                <a:rPr lang="en-US" sz="1600" dirty="0">
                  <a:solidFill>
                    <a:schemeClr val="bg1"/>
                  </a:solidFill>
                </a:rPr>
                <a:t> </a:t>
              </a:r>
              <a:r>
                <a:rPr lang="en-US" sz="1600" dirty="0" err="1">
                  <a:solidFill>
                    <a:schemeClr val="bg1"/>
                  </a:solidFill>
                </a:rPr>
                <a:t>eget</a:t>
              </a:r>
              <a:r>
                <a:rPr lang="en-US" sz="1600" dirty="0">
                  <a:solidFill>
                    <a:schemeClr val="bg1"/>
                  </a:solidFill>
                </a:rPr>
                <a:t> </a:t>
              </a:r>
              <a:r>
                <a:rPr lang="en-US" sz="1600" dirty="0" err="1">
                  <a:solidFill>
                    <a:schemeClr val="bg1"/>
                  </a:solidFill>
                </a:rPr>
                <a:t>eget</a:t>
              </a:r>
              <a:r>
                <a:rPr lang="en-US" sz="1600" dirty="0">
                  <a:solidFill>
                    <a:schemeClr val="bg1"/>
                  </a:solidFill>
                </a:rPr>
                <a:t> magna.</a:t>
              </a:r>
            </a:p>
          </p:txBody>
        </p:sp>
        <p:cxnSp>
          <p:nvCxnSpPr>
            <p:cNvPr id="19" name="Straight Connector 18">
              <a:extLst>
                <a:ext uri="{FF2B5EF4-FFF2-40B4-BE49-F238E27FC236}">
                  <a16:creationId xmlns:a16="http://schemas.microsoft.com/office/drawing/2014/main" id="{510F9B8E-25A8-4295-82D1-3FD8E254CB09}"/>
                </a:ext>
              </a:extLst>
            </p:cNvPr>
            <p:cNvCxnSpPr/>
            <p:nvPr/>
          </p:nvCxnSpPr>
          <p:spPr>
            <a:xfrm>
              <a:off x="3556000" y="4702628"/>
              <a:ext cx="2002971"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F5DC282-4DC9-44E8-8DD7-2CDD9E9ECF95}"/>
              </a:ext>
            </a:extLst>
          </p:cNvPr>
          <p:cNvGrpSpPr/>
          <p:nvPr/>
        </p:nvGrpSpPr>
        <p:grpSpPr>
          <a:xfrm>
            <a:off x="2449513" y="9522623"/>
            <a:ext cx="4229100" cy="1907808"/>
            <a:chOff x="2449513" y="2794820"/>
            <a:chExt cx="4229100" cy="1907808"/>
          </a:xfrm>
        </p:grpSpPr>
        <p:sp>
          <p:nvSpPr>
            <p:cNvPr id="21" name="TextBox 20">
              <a:extLst>
                <a:ext uri="{FF2B5EF4-FFF2-40B4-BE49-F238E27FC236}">
                  <a16:creationId xmlns:a16="http://schemas.microsoft.com/office/drawing/2014/main" id="{8A4E0D72-731F-458C-8C4C-32C0C0CFD0EE}"/>
                </a:ext>
              </a:extLst>
            </p:cNvPr>
            <p:cNvSpPr txBox="1"/>
            <p:nvPr/>
          </p:nvSpPr>
          <p:spPr>
            <a:xfrm>
              <a:off x="3396118" y="2794820"/>
              <a:ext cx="2335896" cy="584775"/>
            </a:xfrm>
            <a:prstGeom prst="rect">
              <a:avLst/>
            </a:prstGeom>
            <a:noFill/>
          </p:spPr>
          <p:txBody>
            <a:bodyPr wrap="none" rtlCol="0" anchor="ctr">
              <a:spAutoFit/>
            </a:bodyPr>
            <a:lstStyle/>
            <a:p>
              <a:pPr algn="ctr"/>
              <a:r>
                <a:rPr lang="en-US" sz="3200" b="1">
                  <a:solidFill>
                    <a:schemeClr val="bg1"/>
                  </a:solidFill>
                  <a:latin typeface="+mj-lt"/>
                </a:rPr>
                <a:t>Financial &gt;</a:t>
              </a:r>
            </a:p>
          </p:txBody>
        </p:sp>
        <p:sp>
          <p:nvSpPr>
            <p:cNvPr id="22" name="TextBox 21">
              <a:extLst>
                <a:ext uri="{FF2B5EF4-FFF2-40B4-BE49-F238E27FC236}">
                  <a16:creationId xmlns:a16="http://schemas.microsoft.com/office/drawing/2014/main" id="{89EC2157-BAA9-4D5E-8131-90B9CA6BBAF5}"/>
                </a:ext>
              </a:extLst>
            </p:cNvPr>
            <p:cNvSpPr txBox="1"/>
            <p:nvPr/>
          </p:nvSpPr>
          <p:spPr>
            <a:xfrm>
              <a:off x="2449513" y="3504990"/>
              <a:ext cx="4229100" cy="789319"/>
            </a:xfrm>
            <a:prstGeom prst="rect">
              <a:avLst/>
            </a:prstGeom>
            <a:noFill/>
          </p:spPr>
          <p:txBody>
            <a:bodyPr wrap="square" rtlCol="0" anchor="ctr">
              <a:spAutoFit/>
            </a:bodyPr>
            <a:lstStyle/>
            <a:p>
              <a:pPr algn="ctr">
                <a:lnSpc>
                  <a:spcPct val="150000"/>
                </a:lnSpc>
              </a:pPr>
              <a:r>
                <a:rPr lang="en-US" sz="1600" dirty="0" err="1">
                  <a:solidFill>
                    <a:schemeClr val="bg1"/>
                  </a:solidFill>
                </a:rPr>
                <a:t>Phasellus</a:t>
              </a:r>
              <a:r>
                <a:rPr lang="en-US" sz="1600" dirty="0">
                  <a:solidFill>
                    <a:schemeClr val="bg1"/>
                  </a:solidFill>
                </a:rPr>
                <a:t> id ligula </a:t>
              </a:r>
              <a:r>
                <a:rPr lang="en-US" sz="1600" dirty="0" err="1">
                  <a:solidFill>
                    <a:schemeClr val="bg1"/>
                  </a:solidFill>
                </a:rPr>
                <a:t>ut</a:t>
              </a:r>
              <a:r>
                <a:rPr lang="en-US" sz="1600" dirty="0">
                  <a:solidFill>
                    <a:schemeClr val="bg1"/>
                  </a:solidFill>
                </a:rPr>
                <a:t> </a:t>
              </a:r>
              <a:r>
                <a:rPr lang="en-US" sz="1600" dirty="0" err="1">
                  <a:solidFill>
                    <a:schemeClr val="bg1"/>
                  </a:solidFill>
                </a:rPr>
                <a:t>enim</a:t>
              </a:r>
              <a:r>
                <a:rPr lang="en-US" sz="1600" dirty="0">
                  <a:solidFill>
                    <a:schemeClr val="bg1"/>
                  </a:solidFill>
                </a:rPr>
                <a:t> </a:t>
              </a:r>
              <a:r>
                <a:rPr lang="en-US" sz="1600" dirty="0" err="1">
                  <a:solidFill>
                    <a:schemeClr val="bg1"/>
                  </a:solidFill>
                </a:rPr>
                <a:t>elementum</a:t>
              </a:r>
              <a:r>
                <a:rPr lang="en-US" sz="1600" dirty="0">
                  <a:solidFill>
                    <a:schemeClr val="bg1"/>
                  </a:solidFill>
                </a:rPr>
                <a:t> </a:t>
              </a:r>
              <a:r>
                <a:rPr lang="en-US" sz="1600" dirty="0" err="1">
                  <a:solidFill>
                    <a:schemeClr val="bg1"/>
                  </a:solidFill>
                </a:rPr>
                <a:t>bibendum</a:t>
              </a:r>
              <a:r>
                <a:rPr lang="en-US" sz="1600" dirty="0">
                  <a:solidFill>
                    <a:schemeClr val="bg1"/>
                  </a:solidFill>
                </a:rPr>
                <a:t> </a:t>
              </a:r>
              <a:r>
                <a:rPr lang="en-US" sz="1600" dirty="0" err="1">
                  <a:solidFill>
                    <a:schemeClr val="bg1"/>
                  </a:solidFill>
                </a:rPr>
                <a:t>eget</a:t>
              </a:r>
              <a:r>
                <a:rPr lang="en-US" sz="1600" dirty="0">
                  <a:solidFill>
                    <a:schemeClr val="bg1"/>
                  </a:solidFill>
                </a:rPr>
                <a:t> </a:t>
              </a:r>
              <a:r>
                <a:rPr lang="en-US" sz="1600" dirty="0" err="1">
                  <a:solidFill>
                    <a:schemeClr val="bg1"/>
                  </a:solidFill>
                </a:rPr>
                <a:t>eget</a:t>
              </a:r>
              <a:r>
                <a:rPr lang="en-US" sz="1600" dirty="0">
                  <a:solidFill>
                    <a:schemeClr val="bg1"/>
                  </a:solidFill>
                </a:rPr>
                <a:t> magna.</a:t>
              </a:r>
            </a:p>
          </p:txBody>
        </p:sp>
        <p:cxnSp>
          <p:nvCxnSpPr>
            <p:cNvPr id="23" name="Straight Connector 22">
              <a:extLst>
                <a:ext uri="{FF2B5EF4-FFF2-40B4-BE49-F238E27FC236}">
                  <a16:creationId xmlns:a16="http://schemas.microsoft.com/office/drawing/2014/main" id="{CD16B714-C531-4BE8-B53B-84C3688C754B}"/>
                </a:ext>
              </a:extLst>
            </p:cNvPr>
            <p:cNvCxnSpPr/>
            <p:nvPr/>
          </p:nvCxnSpPr>
          <p:spPr>
            <a:xfrm>
              <a:off x="3556000" y="4702628"/>
              <a:ext cx="2002971"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6330604-70DF-4375-82F5-3332772B2A9E}"/>
              </a:ext>
            </a:extLst>
          </p:cNvPr>
          <p:cNvGrpSpPr/>
          <p:nvPr/>
        </p:nvGrpSpPr>
        <p:grpSpPr>
          <a:xfrm>
            <a:off x="23668358" y="12034374"/>
            <a:ext cx="102546" cy="1150016"/>
            <a:chOff x="447517" y="840709"/>
            <a:chExt cx="102546" cy="1150016"/>
          </a:xfrm>
          <a:solidFill>
            <a:schemeClr val="bg1">
              <a:lumMod val="65000"/>
            </a:schemeClr>
          </a:solidFill>
        </p:grpSpPr>
        <p:sp>
          <p:nvSpPr>
            <p:cNvPr id="52" name="Oval 28">
              <a:extLst>
                <a:ext uri="{FF2B5EF4-FFF2-40B4-BE49-F238E27FC236}">
                  <a16:creationId xmlns:a16="http://schemas.microsoft.com/office/drawing/2014/main" id="{E202F643-9A30-47C1-894A-ADD424E9DD04}"/>
                </a:ext>
              </a:extLst>
            </p:cNvPr>
            <p:cNvSpPr/>
            <p:nvPr userDrawn="1"/>
          </p:nvSpPr>
          <p:spPr>
            <a:xfrm>
              <a:off x="447517" y="840709"/>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53" name="Oval 52">
              <a:extLst>
                <a:ext uri="{FF2B5EF4-FFF2-40B4-BE49-F238E27FC236}">
                  <a16:creationId xmlns:a16="http://schemas.microsoft.com/office/drawing/2014/main" id="{A41BA229-23D9-4D46-825E-5C76169621E5}"/>
                </a:ext>
              </a:extLst>
            </p:cNvPr>
            <p:cNvSpPr/>
            <p:nvPr userDrawn="1"/>
          </p:nvSpPr>
          <p:spPr>
            <a:xfrm>
              <a:off x="447517" y="1192253"/>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54" name="Oval 53">
              <a:extLst>
                <a:ext uri="{FF2B5EF4-FFF2-40B4-BE49-F238E27FC236}">
                  <a16:creationId xmlns:a16="http://schemas.microsoft.com/office/drawing/2014/main" id="{B54AD4C8-A861-408B-9C00-4D2F18A28DD5}"/>
                </a:ext>
              </a:extLst>
            </p:cNvPr>
            <p:cNvSpPr/>
            <p:nvPr userDrawn="1"/>
          </p:nvSpPr>
          <p:spPr>
            <a:xfrm>
              <a:off x="447517" y="1540216"/>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55" name="Oval 54">
              <a:extLst>
                <a:ext uri="{FF2B5EF4-FFF2-40B4-BE49-F238E27FC236}">
                  <a16:creationId xmlns:a16="http://schemas.microsoft.com/office/drawing/2014/main" id="{6E2F30A1-D6D2-4869-A6DD-7766151AD62B}"/>
                </a:ext>
              </a:extLst>
            </p:cNvPr>
            <p:cNvSpPr/>
            <p:nvPr userDrawn="1"/>
          </p:nvSpPr>
          <p:spPr>
            <a:xfrm>
              <a:off x="447517" y="1888179"/>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grpSp>
      <p:sp useBgFill="1">
        <p:nvSpPr>
          <p:cNvPr id="2" name="Rectangle 1">
            <a:extLst>
              <a:ext uri="{FF2B5EF4-FFF2-40B4-BE49-F238E27FC236}">
                <a16:creationId xmlns:a16="http://schemas.microsoft.com/office/drawing/2014/main" id="{C61B9265-79FF-4D72-86D1-CEF4F65B01A0}"/>
              </a:ext>
            </a:extLst>
          </p:cNvPr>
          <p:cNvSpPr/>
          <p:nvPr/>
        </p:nvSpPr>
        <p:spPr>
          <a:xfrm>
            <a:off x="1713952" y="12344400"/>
            <a:ext cx="5687066" cy="2706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hlinkClick r:id="rId2"/>
            <a:extLst>
              <a:ext uri="{FF2B5EF4-FFF2-40B4-BE49-F238E27FC236}">
                <a16:creationId xmlns:a16="http://schemas.microsoft.com/office/drawing/2014/main" id="{33D0C74F-E0EE-4EA8-A9AC-635E0437C803}"/>
              </a:ext>
            </a:extLst>
          </p:cNvPr>
          <p:cNvSpPr/>
          <p:nvPr/>
        </p:nvSpPr>
        <p:spPr>
          <a:xfrm>
            <a:off x="23362766" y="6501135"/>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2DEF24A-BC55-4DF4-AEDF-93DAFEE6C3D9}"/>
              </a:ext>
            </a:extLst>
          </p:cNvPr>
          <p:cNvSpPr/>
          <p:nvPr/>
        </p:nvSpPr>
        <p:spPr>
          <a:xfrm rot="2700000">
            <a:off x="23436611" y="6581333"/>
            <a:ext cx="566041" cy="566041"/>
          </a:xfrm>
          <a:prstGeom prst="ellipse">
            <a:avLst/>
          </a:prstGeom>
          <a:noFill/>
          <a:ln w="6350">
            <a:solidFill>
              <a:schemeClr val="tx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6">
            <a:extLst>
              <a:ext uri="{FF2B5EF4-FFF2-40B4-BE49-F238E27FC236}">
                <a16:creationId xmlns:a16="http://schemas.microsoft.com/office/drawing/2014/main" id="{4DC67E65-C769-410E-9E43-FB7763903BDB}"/>
              </a:ext>
            </a:extLst>
          </p:cNvPr>
          <p:cNvSpPr>
            <a:spLocks/>
          </p:cNvSpPr>
          <p:nvPr/>
        </p:nvSpPr>
        <p:spPr bwMode="auto">
          <a:xfrm>
            <a:off x="23662745" y="6742125"/>
            <a:ext cx="113773" cy="244458"/>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40" name="Rectangle 39">
            <a:hlinkClick r:id="rId3"/>
            <a:extLst>
              <a:ext uri="{FF2B5EF4-FFF2-40B4-BE49-F238E27FC236}">
                <a16:creationId xmlns:a16="http://schemas.microsoft.com/office/drawing/2014/main" id="{2E3542DE-D6CF-4167-8072-4AC7225387B4}"/>
              </a:ext>
            </a:extLst>
          </p:cNvPr>
          <p:cNvSpPr/>
          <p:nvPr/>
        </p:nvSpPr>
        <p:spPr>
          <a:xfrm>
            <a:off x="23362766" y="5679998"/>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reeform 7">
            <a:extLst>
              <a:ext uri="{FF2B5EF4-FFF2-40B4-BE49-F238E27FC236}">
                <a16:creationId xmlns:a16="http://schemas.microsoft.com/office/drawing/2014/main" id="{1CE2072D-7282-4770-9AFA-D6F7AC4F7D18}"/>
              </a:ext>
            </a:extLst>
          </p:cNvPr>
          <p:cNvSpPr>
            <a:spLocks noEditPoints="1"/>
          </p:cNvSpPr>
          <p:nvPr/>
        </p:nvSpPr>
        <p:spPr bwMode="auto">
          <a:xfrm>
            <a:off x="23593484" y="5915790"/>
            <a:ext cx="252294" cy="242147"/>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42" name="Oval 41">
            <a:extLst>
              <a:ext uri="{FF2B5EF4-FFF2-40B4-BE49-F238E27FC236}">
                <a16:creationId xmlns:a16="http://schemas.microsoft.com/office/drawing/2014/main" id="{DFD05126-D909-4DF2-8588-FA94843DF26A}"/>
              </a:ext>
            </a:extLst>
          </p:cNvPr>
          <p:cNvSpPr/>
          <p:nvPr/>
        </p:nvSpPr>
        <p:spPr>
          <a:xfrm rot="2700000">
            <a:off x="23436611" y="5760196"/>
            <a:ext cx="566041" cy="566041"/>
          </a:xfrm>
          <a:prstGeom prst="ellipse">
            <a:avLst/>
          </a:prstGeom>
          <a:noFill/>
          <a:ln w="6350">
            <a:solidFill>
              <a:schemeClr val="tx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hlinkClick r:id="rId4"/>
            <a:extLst>
              <a:ext uri="{FF2B5EF4-FFF2-40B4-BE49-F238E27FC236}">
                <a16:creationId xmlns:a16="http://schemas.microsoft.com/office/drawing/2014/main" id="{1183DA2A-7831-437E-958B-F7BF82903F18}"/>
              </a:ext>
            </a:extLst>
          </p:cNvPr>
          <p:cNvSpPr/>
          <p:nvPr/>
        </p:nvSpPr>
        <p:spPr>
          <a:xfrm>
            <a:off x="23362766" y="732227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Freeform 8">
            <a:extLst>
              <a:ext uri="{FF2B5EF4-FFF2-40B4-BE49-F238E27FC236}">
                <a16:creationId xmlns:a16="http://schemas.microsoft.com/office/drawing/2014/main" id="{4084620E-92AF-4582-92D6-288B1871E1EA}"/>
              </a:ext>
            </a:extLst>
          </p:cNvPr>
          <p:cNvSpPr>
            <a:spLocks/>
          </p:cNvSpPr>
          <p:nvPr/>
        </p:nvSpPr>
        <p:spPr bwMode="auto">
          <a:xfrm>
            <a:off x="23583068" y="7580059"/>
            <a:ext cx="273127" cy="22309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45" name="Oval 44">
            <a:extLst>
              <a:ext uri="{FF2B5EF4-FFF2-40B4-BE49-F238E27FC236}">
                <a16:creationId xmlns:a16="http://schemas.microsoft.com/office/drawing/2014/main" id="{1904EB38-6734-4CF7-BE71-5CF967124E48}"/>
              </a:ext>
            </a:extLst>
          </p:cNvPr>
          <p:cNvSpPr/>
          <p:nvPr/>
        </p:nvSpPr>
        <p:spPr>
          <a:xfrm rot="2700000">
            <a:off x="23436611" y="7402469"/>
            <a:ext cx="566041" cy="566041"/>
          </a:xfrm>
          <a:prstGeom prst="ellipse">
            <a:avLst/>
          </a:prstGeom>
          <a:noFill/>
          <a:ln w="6350">
            <a:solidFill>
              <a:schemeClr val="tx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112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 calcmode="lin" valueType="num">
                                      <p:cBhvr>
                                        <p:cTn id="9" dur="500" fill="hold"/>
                                        <p:tgtEl>
                                          <p:spTgt spid="45"/>
                                        </p:tgtEl>
                                        <p:attrNameLst>
                                          <p:attrName>style.rotation</p:attrName>
                                        </p:attrNameLst>
                                      </p:cBhvr>
                                      <p:tavLst>
                                        <p:tav tm="0">
                                          <p:val>
                                            <p:fltVal val="360"/>
                                          </p:val>
                                        </p:tav>
                                        <p:tav tm="100000">
                                          <p:val>
                                            <p:fltVal val="0"/>
                                          </p:val>
                                        </p:tav>
                                      </p:tavLst>
                                    </p:anim>
                                    <p:animEffect transition="in" filter="fade">
                                      <p:cBhvr>
                                        <p:cTn id="10" dur="500"/>
                                        <p:tgtEl>
                                          <p:spTgt spid="45"/>
                                        </p:tgtEl>
                                      </p:cBhvr>
                                    </p:animEffect>
                                  </p:childTnLst>
                                </p:cTn>
                              </p:par>
                              <p:par>
                                <p:cTn id="11" presetID="49" presetClass="entr" presetSubtype="0" decel="100000" fill="hold" grpId="0" nodeType="withEffect">
                                  <p:stCondLst>
                                    <p:cond delay="10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 calcmode="lin" valueType="num">
                                      <p:cBhvr>
                                        <p:cTn id="15" dur="500" fill="hold"/>
                                        <p:tgtEl>
                                          <p:spTgt spid="44"/>
                                        </p:tgtEl>
                                        <p:attrNameLst>
                                          <p:attrName>style.rotation</p:attrName>
                                        </p:attrNameLst>
                                      </p:cBhvr>
                                      <p:tavLst>
                                        <p:tav tm="0">
                                          <p:val>
                                            <p:fltVal val="360"/>
                                          </p:val>
                                        </p:tav>
                                        <p:tav tm="100000">
                                          <p:val>
                                            <p:fltVal val="0"/>
                                          </p:val>
                                        </p:tav>
                                      </p:tavLst>
                                    </p:anim>
                                    <p:animEffect transition="in" filter="fade">
                                      <p:cBhvr>
                                        <p:cTn id="16" dur="500"/>
                                        <p:tgtEl>
                                          <p:spTgt spid="44"/>
                                        </p:tgtEl>
                                      </p:cBhvr>
                                    </p:animEffect>
                                  </p:childTnLst>
                                </p:cTn>
                              </p:par>
                              <p:par>
                                <p:cTn id="17" presetID="49" presetClass="entr" presetSubtype="0" decel="100000" fill="hold" grpId="0" nodeType="withEffect">
                                  <p:stCondLst>
                                    <p:cond delay="200"/>
                                  </p:stCondLst>
                                  <p:childTnLst>
                                    <p:set>
                                      <p:cBhvr>
                                        <p:cTn id="18" dur="1" fill="hold">
                                          <p:stCondLst>
                                            <p:cond delay="0"/>
                                          </p:stCondLst>
                                        </p:cTn>
                                        <p:tgtEl>
                                          <p:spTgt spid="38"/>
                                        </p:tgtEl>
                                        <p:attrNameLst>
                                          <p:attrName>style.visibility</p:attrName>
                                        </p:attrNameLst>
                                      </p:cBhvr>
                                      <p:to>
                                        <p:strVal val="visible"/>
                                      </p:to>
                                    </p:set>
                                    <p:anim calcmode="lin" valueType="num">
                                      <p:cBhvr>
                                        <p:cTn id="19" dur="500" fill="hold"/>
                                        <p:tgtEl>
                                          <p:spTgt spid="38"/>
                                        </p:tgtEl>
                                        <p:attrNameLst>
                                          <p:attrName>ppt_w</p:attrName>
                                        </p:attrNameLst>
                                      </p:cBhvr>
                                      <p:tavLst>
                                        <p:tav tm="0">
                                          <p:val>
                                            <p:fltVal val="0"/>
                                          </p:val>
                                        </p:tav>
                                        <p:tav tm="100000">
                                          <p:val>
                                            <p:strVal val="#ppt_w"/>
                                          </p:val>
                                        </p:tav>
                                      </p:tavLst>
                                    </p:anim>
                                    <p:anim calcmode="lin" valueType="num">
                                      <p:cBhvr>
                                        <p:cTn id="20" dur="500" fill="hold"/>
                                        <p:tgtEl>
                                          <p:spTgt spid="38"/>
                                        </p:tgtEl>
                                        <p:attrNameLst>
                                          <p:attrName>ppt_h</p:attrName>
                                        </p:attrNameLst>
                                      </p:cBhvr>
                                      <p:tavLst>
                                        <p:tav tm="0">
                                          <p:val>
                                            <p:fltVal val="0"/>
                                          </p:val>
                                        </p:tav>
                                        <p:tav tm="100000">
                                          <p:val>
                                            <p:strVal val="#ppt_h"/>
                                          </p:val>
                                        </p:tav>
                                      </p:tavLst>
                                    </p:anim>
                                    <p:anim calcmode="lin" valueType="num">
                                      <p:cBhvr>
                                        <p:cTn id="21" dur="500" fill="hold"/>
                                        <p:tgtEl>
                                          <p:spTgt spid="38"/>
                                        </p:tgtEl>
                                        <p:attrNameLst>
                                          <p:attrName>style.rotation</p:attrName>
                                        </p:attrNameLst>
                                      </p:cBhvr>
                                      <p:tavLst>
                                        <p:tav tm="0">
                                          <p:val>
                                            <p:fltVal val="360"/>
                                          </p:val>
                                        </p:tav>
                                        <p:tav tm="100000">
                                          <p:val>
                                            <p:fltVal val="0"/>
                                          </p:val>
                                        </p:tav>
                                      </p:tavLst>
                                    </p:anim>
                                    <p:animEffect transition="in" filter="fade">
                                      <p:cBhvr>
                                        <p:cTn id="22" dur="500"/>
                                        <p:tgtEl>
                                          <p:spTgt spid="38"/>
                                        </p:tgtEl>
                                      </p:cBhvr>
                                    </p:animEffect>
                                  </p:childTnLst>
                                </p:cTn>
                              </p:par>
                              <p:par>
                                <p:cTn id="23" presetID="49" presetClass="entr" presetSubtype="0" decel="100000" fill="hold" grpId="0" nodeType="withEffect">
                                  <p:stCondLst>
                                    <p:cond delay="300"/>
                                  </p:stCondLst>
                                  <p:childTnLst>
                                    <p:set>
                                      <p:cBhvr>
                                        <p:cTn id="24" dur="1" fill="hold">
                                          <p:stCondLst>
                                            <p:cond delay="0"/>
                                          </p:stCondLst>
                                        </p:cTn>
                                        <p:tgtEl>
                                          <p:spTgt spid="39"/>
                                        </p:tgtEl>
                                        <p:attrNameLst>
                                          <p:attrName>style.visibility</p:attrName>
                                        </p:attrNameLst>
                                      </p:cBhvr>
                                      <p:to>
                                        <p:strVal val="visible"/>
                                      </p:to>
                                    </p:set>
                                    <p:anim calcmode="lin" valueType="num">
                                      <p:cBhvr>
                                        <p:cTn id="25" dur="500" fill="hold"/>
                                        <p:tgtEl>
                                          <p:spTgt spid="39"/>
                                        </p:tgtEl>
                                        <p:attrNameLst>
                                          <p:attrName>ppt_w</p:attrName>
                                        </p:attrNameLst>
                                      </p:cBhvr>
                                      <p:tavLst>
                                        <p:tav tm="0">
                                          <p:val>
                                            <p:fltVal val="0"/>
                                          </p:val>
                                        </p:tav>
                                        <p:tav tm="100000">
                                          <p:val>
                                            <p:strVal val="#ppt_w"/>
                                          </p:val>
                                        </p:tav>
                                      </p:tavLst>
                                    </p:anim>
                                    <p:anim calcmode="lin" valueType="num">
                                      <p:cBhvr>
                                        <p:cTn id="26" dur="500" fill="hold"/>
                                        <p:tgtEl>
                                          <p:spTgt spid="39"/>
                                        </p:tgtEl>
                                        <p:attrNameLst>
                                          <p:attrName>ppt_h</p:attrName>
                                        </p:attrNameLst>
                                      </p:cBhvr>
                                      <p:tavLst>
                                        <p:tav tm="0">
                                          <p:val>
                                            <p:fltVal val="0"/>
                                          </p:val>
                                        </p:tav>
                                        <p:tav tm="100000">
                                          <p:val>
                                            <p:strVal val="#ppt_h"/>
                                          </p:val>
                                        </p:tav>
                                      </p:tavLst>
                                    </p:anim>
                                    <p:anim calcmode="lin" valueType="num">
                                      <p:cBhvr>
                                        <p:cTn id="27" dur="500" fill="hold"/>
                                        <p:tgtEl>
                                          <p:spTgt spid="39"/>
                                        </p:tgtEl>
                                        <p:attrNameLst>
                                          <p:attrName>style.rotation</p:attrName>
                                        </p:attrNameLst>
                                      </p:cBhvr>
                                      <p:tavLst>
                                        <p:tav tm="0">
                                          <p:val>
                                            <p:fltVal val="360"/>
                                          </p:val>
                                        </p:tav>
                                        <p:tav tm="100000">
                                          <p:val>
                                            <p:fltVal val="0"/>
                                          </p:val>
                                        </p:tav>
                                      </p:tavLst>
                                    </p:anim>
                                    <p:animEffect transition="in" filter="fade">
                                      <p:cBhvr>
                                        <p:cTn id="28" dur="500"/>
                                        <p:tgtEl>
                                          <p:spTgt spid="39"/>
                                        </p:tgtEl>
                                      </p:cBhvr>
                                    </p:animEffect>
                                  </p:childTnLst>
                                </p:cTn>
                              </p:par>
                              <p:par>
                                <p:cTn id="29" presetID="49" presetClass="entr" presetSubtype="0" decel="100000" fill="hold" grpId="0" nodeType="withEffect">
                                  <p:stCondLst>
                                    <p:cond delay="400"/>
                                  </p:stCondLst>
                                  <p:childTnLst>
                                    <p:set>
                                      <p:cBhvr>
                                        <p:cTn id="30" dur="1" fill="hold">
                                          <p:stCondLst>
                                            <p:cond delay="0"/>
                                          </p:stCondLst>
                                        </p:cTn>
                                        <p:tgtEl>
                                          <p:spTgt spid="42"/>
                                        </p:tgtEl>
                                        <p:attrNameLst>
                                          <p:attrName>style.visibility</p:attrName>
                                        </p:attrNameLst>
                                      </p:cBhvr>
                                      <p:to>
                                        <p:strVal val="visible"/>
                                      </p:to>
                                    </p:set>
                                    <p:anim calcmode="lin" valueType="num">
                                      <p:cBhvr>
                                        <p:cTn id="31" dur="500" fill="hold"/>
                                        <p:tgtEl>
                                          <p:spTgt spid="42"/>
                                        </p:tgtEl>
                                        <p:attrNameLst>
                                          <p:attrName>ppt_w</p:attrName>
                                        </p:attrNameLst>
                                      </p:cBhvr>
                                      <p:tavLst>
                                        <p:tav tm="0">
                                          <p:val>
                                            <p:fltVal val="0"/>
                                          </p:val>
                                        </p:tav>
                                        <p:tav tm="100000">
                                          <p:val>
                                            <p:strVal val="#ppt_w"/>
                                          </p:val>
                                        </p:tav>
                                      </p:tavLst>
                                    </p:anim>
                                    <p:anim calcmode="lin" valueType="num">
                                      <p:cBhvr>
                                        <p:cTn id="32" dur="500" fill="hold"/>
                                        <p:tgtEl>
                                          <p:spTgt spid="42"/>
                                        </p:tgtEl>
                                        <p:attrNameLst>
                                          <p:attrName>ppt_h</p:attrName>
                                        </p:attrNameLst>
                                      </p:cBhvr>
                                      <p:tavLst>
                                        <p:tav tm="0">
                                          <p:val>
                                            <p:fltVal val="0"/>
                                          </p:val>
                                        </p:tav>
                                        <p:tav tm="100000">
                                          <p:val>
                                            <p:strVal val="#ppt_h"/>
                                          </p:val>
                                        </p:tav>
                                      </p:tavLst>
                                    </p:anim>
                                    <p:anim calcmode="lin" valueType="num">
                                      <p:cBhvr>
                                        <p:cTn id="33" dur="500" fill="hold"/>
                                        <p:tgtEl>
                                          <p:spTgt spid="42"/>
                                        </p:tgtEl>
                                        <p:attrNameLst>
                                          <p:attrName>style.rotation</p:attrName>
                                        </p:attrNameLst>
                                      </p:cBhvr>
                                      <p:tavLst>
                                        <p:tav tm="0">
                                          <p:val>
                                            <p:fltVal val="360"/>
                                          </p:val>
                                        </p:tav>
                                        <p:tav tm="100000">
                                          <p:val>
                                            <p:fltVal val="0"/>
                                          </p:val>
                                        </p:tav>
                                      </p:tavLst>
                                    </p:anim>
                                    <p:animEffect transition="in" filter="fade">
                                      <p:cBhvr>
                                        <p:cTn id="34" dur="500"/>
                                        <p:tgtEl>
                                          <p:spTgt spid="42"/>
                                        </p:tgtEl>
                                      </p:cBhvr>
                                    </p:animEffect>
                                  </p:childTnLst>
                                </p:cTn>
                              </p:par>
                              <p:par>
                                <p:cTn id="35" presetID="49" presetClass="entr" presetSubtype="0" decel="100000" fill="hold" grpId="0"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 calcmode="lin" valueType="num">
                                      <p:cBhvr>
                                        <p:cTn id="39" dur="500" fill="hold"/>
                                        <p:tgtEl>
                                          <p:spTgt spid="41"/>
                                        </p:tgtEl>
                                        <p:attrNameLst>
                                          <p:attrName>style.rotation</p:attrName>
                                        </p:attrNameLst>
                                      </p:cBhvr>
                                      <p:tavLst>
                                        <p:tav tm="0">
                                          <p:val>
                                            <p:fltVal val="360"/>
                                          </p:val>
                                        </p:tav>
                                        <p:tav tm="100000">
                                          <p:val>
                                            <p:fltVal val="0"/>
                                          </p:val>
                                        </p:tav>
                                      </p:tavLst>
                                    </p:anim>
                                    <p:animEffect transition="in" filter="fade">
                                      <p:cBhvr>
                                        <p:cTn id="40" dur="500"/>
                                        <p:tgtEl>
                                          <p:spTgt spid="41"/>
                                        </p:tgtEl>
                                      </p:cBhvr>
                                    </p:animEffect>
                                  </p:childTnLst>
                                </p:cTn>
                              </p:par>
                              <p:par>
                                <p:cTn id="41" presetID="2" presetClass="entr" presetSubtype="4" decel="10000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1000" fill="hold"/>
                                        <p:tgtEl>
                                          <p:spTgt spid="5"/>
                                        </p:tgtEl>
                                        <p:attrNameLst>
                                          <p:attrName>ppt_x</p:attrName>
                                        </p:attrNameLst>
                                      </p:cBhvr>
                                      <p:tavLst>
                                        <p:tav tm="0">
                                          <p:val>
                                            <p:strVal val="#ppt_x"/>
                                          </p:val>
                                        </p:tav>
                                        <p:tav tm="100000">
                                          <p:val>
                                            <p:strVal val="#ppt_x"/>
                                          </p:val>
                                        </p:tav>
                                      </p:tavLst>
                                    </p:anim>
                                    <p:anim calcmode="lin" valueType="num">
                                      <p:cBhvr additive="base">
                                        <p:cTn id="44" dur="10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8" decel="100000" fill="hold" grpId="0" nodeType="withEffect">
                                  <p:stCondLst>
                                    <p:cond delay="100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1000" fill="hold"/>
                                        <p:tgtEl>
                                          <p:spTgt spid="31"/>
                                        </p:tgtEl>
                                        <p:attrNameLst>
                                          <p:attrName>ppt_x</p:attrName>
                                        </p:attrNameLst>
                                      </p:cBhvr>
                                      <p:tavLst>
                                        <p:tav tm="0">
                                          <p:val>
                                            <p:strVal val="0-#ppt_w/2"/>
                                          </p:val>
                                        </p:tav>
                                        <p:tav tm="100000">
                                          <p:val>
                                            <p:strVal val="#ppt_x"/>
                                          </p:val>
                                        </p:tav>
                                      </p:tavLst>
                                    </p:anim>
                                    <p:anim calcmode="lin" valueType="num">
                                      <p:cBhvr additive="base">
                                        <p:cTn id="48" dur="1000" fill="hold"/>
                                        <p:tgtEl>
                                          <p:spTgt spid="31"/>
                                        </p:tgtEl>
                                        <p:attrNameLst>
                                          <p:attrName>ppt_y</p:attrName>
                                        </p:attrNameLst>
                                      </p:cBhvr>
                                      <p:tavLst>
                                        <p:tav tm="0">
                                          <p:val>
                                            <p:strVal val="#ppt_y"/>
                                          </p:val>
                                        </p:tav>
                                        <p:tav tm="100000">
                                          <p:val>
                                            <p:strVal val="#ppt_y"/>
                                          </p:val>
                                        </p:tav>
                                      </p:tavLst>
                                    </p:anim>
                                  </p:childTnLst>
                                </p:cTn>
                              </p:par>
                              <p:par>
                                <p:cTn id="49" presetID="2" presetClass="entr" presetSubtype="8" decel="100000" fill="hold" grpId="0" nodeType="withEffect">
                                  <p:stCondLst>
                                    <p:cond delay="100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1000" fill="hold"/>
                                        <p:tgtEl>
                                          <p:spTgt spid="34"/>
                                        </p:tgtEl>
                                        <p:attrNameLst>
                                          <p:attrName>ppt_x</p:attrName>
                                        </p:attrNameLst>
                                      </p:cBhvr>
                                      <p:tavLst>
                                        <p:tav tm="0">
                                          <p:val>
                                            <p:strVal val="0-#ppt_w/2"/>
                                          </p:val>
                                        </p:tav>
                                        <p:tav tm="100000">
                                          <p:val>
                                            <p:strVal val="#ppt_x"/>
                                          </p:val>
                                        </p:tav>
                                      </p:tavLst>
                                    </p:anim>
                                    <p:anim calcmode="lin" valueType="num">
                                      <p:cBhvr additive="base">
                                        <p:cTn id="52" dur="1000" fill="hold"/>
                                        <p:tgtEl>
                                          <p:spTgt spid="34"/>
                                        </p:tgtEl>
                                        <p:attrNameLst>
                                          <p:attrName>ppt_y</p:attrName>
                                        </p:attrNameLst>
                                      </p:cBhvr>
                                      <p:tavLst>
                                        <p:tav tm="0">
                                          <p:val>
                                            <p:strVal val="#ppt_y"/>
                                          </p:val>
                                        </p:tav>
                                        <p:tav tm="100000">
                                          <p:val>
                                            <p:strVal val="#ppt_y"/>
                                          </p:val>
                                        </p:tav>
                                      </p:tavLst>
                                    </p:anim>
                                  </p:childTnLst>
                                </p:cTn>
                              </p:par>
                              <p:par>
                                <p:cTn id="53" presetID="2" presetClass="entr" presetSubtype="8" decel="100000" fill="hold" grpId="0" nodeType="withEffect">
                                  <p:stCondLst>
                                    <p:cond delay="100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1000" fill="hold"/>
                                        <p:tgtEl>
                                          <p:spTgt spid="32"/>
                                        </p:tgtEl>
                                        <p:attrNameLst>
                                          <p:attrName>ppt_x</p:attrName>
                                        </p:attrNameLst>
                                      </p:cBhvr>
                                      <p:tavLst>
                                        <p:tav tm="0">
                                          <p:val>
                                            <p:strVal val="0-#ppt_w/2"/>
                                          </p:val>
                                        </p:tav>
                                        <p:tav tm="100000">
                                          <p:val>
                                            <p:strVal val="#ppt_x"/>
                                          </p:val>
                                        </p:tav>
                                      </p:tavLst>
                                    </p:anim>
                                    <p:anim calcmode="lin" valueType="num">
                                      <p:cBhvr additive="base">
                                        <p:cTn id="56" dur="1000" fill="hold"/>
                                        <p:tgtEl>
                                          <p:spTgt spid="32"/>
                                        </p:tgtEl>
                                        <p:attrNameLst>
                                          <p:attrName>ppt_y</p:attrName>
                                        </p:attrNameLst>
                                      </p:cBhvr>
                                      <p:tavLst>
                                        <p:tav tm="0">
                                          <p:val>
                                            <p:strVal val="#ppt_y"/>
                                          </p:val>
                                        </p:tav>
                                        <p:tav tm="100000">
                                          <p:val>
                                            <p:strVal val="#ppt_y"/>
                                          </p:val>
                                        </p:tav>
                                      </p:tavLst>
                                    </p:anim>
                                  </p:childTnLst>
                                </p:cTn>
                              </p:par>
                              <p:par>
                                <p:cTn id="57" presetID="2" presetClass="entr" presetSubtype="8" decel="100000" fill="hold" grpId="0" nodeType="withEffect">
                                  <p:stCondLst>
                                    <p:cond delay="1000"/>
                                  </p:stCondLst>
                                  <p:childTnLst>
                                    <p:set>
                                      <p:cBhvr>
                                        <p:cTn id="58" dur="1" fill="hold">
                                          <p:stCondLst>
                                            <p:cond delay="0"/>
                                          </p:stCondLst>
                                        </p:cTn>
                                        <p:tgtEl>
                                          <p:spTgt spid="33"/>
                                        </p:tgtEl>
                                        <p:attrNameLst>
                                          <p:attrName>style.visibility</p:attrName>
                                        </p:attrNameLst>
                                      </p:cBhvr>
                                      <p:to>
                                        <p:strVal val="visible"/>
                                      </p:to>
                                    </p:set>
                                    <p:anim calcmode="lin" valueType="num">
                                      <p:cBhvr additive="base">
                                        <p:cTn id="59" dur="1000" fill="hold"/>
                                        <p:tgtEl>
                                          <p:spTgt spid="33"/>
                                        </p:tgtEl>
                                        <p:attrNameLst>
                                          <p:attrName>ppt_x</p:attrName>
                                        </p:attrNameLst>
                                      </p:cBhvr>
                                      <p:tavLst>
                                        <p:tav tm="0">
                                          <p:val>
                                            <p:strVal val="0-#ppt_w/2"/>
                                          </p:val>
                                        </p:tav>
                                        <p:tav tm="100000">
                                          <p:val>
                                            <p:strVal val="#ppt_x"/>
                                          </p:val>
                                        </p:tav>
                                      </p:tavLst>
                                    </p:anim>
                                    <p:anim calcmode="lin" valueType="num">
                                      <p:cBhvr additive="base">
                                        <p:cTn id="60"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5" grpId="0" animBg="1"/>
      <p:bldP spid="38" grpId="0" animBg="1"/>
      <p:bldP spid="39" grpId="0" animBg="1"/>
      <p:bldP spid="41" grpId="0" animBg="1"/>
      <p:bldP spid="42" grpId="0" animBg="1"/>
      <p:bldP spid="44"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DD44615-E014-4C5A-B118-E9616BFF10B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890" b="10890"/>
          <a:stretch>
            <a:fillRect/>
          </a:stretch>
        </p:blipFill>
        <p:spPr/>
      </p:pic>
      <p:sp>
        <p:nvSpPr>
          <p:cNvPr id="6" name="Rectangle 5">
            <a:extLst>
              <a:ext uri="{FF2B5EF4-FFF2-40B4-BE49-F238E27FC236}">
                <a16:creationId xmlns:a16="http://schemas.microsoft.com/office/drawing/2014/main" id="{A87A5734-6074-4C94-97E1-B1CAF4BCE9AA}"/>
              </a:ext>
            </a:extLst>
          </p:cNvPr>
          <p:cNvSpPr/>
          <p:nvPr/>
        </p:nvSpPr>
        <p:spPr>
          <a:xfrm>
            <a:off x="5220929" y="0"/>
            <a:ext cx="4719484" cy="3092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3935BCF-FBCB-4E63-BD5E-0B6C39ED6056}"/>
              </a:ext>
            </a:extLst>
          </p:cNvPr>
          <p:cNvSpPr/>
          <p:nvPr/>
        </p:nvSpPr>
        <p:spPr>
          <a:xfrm>
            <a:off x="5220929" y="3241175"/>
            <a:ext cx="4719484" cy="1047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BDB7186-2CA6-4D65-9940-DE5B2D1F80E7}"/>
              </a:ext>
            </a:extLst>
          </p:cNvPr>
          <p:cNvSpPr txBox="1"/>
          <p:nvPr/>
        </p:nvSpPr>
        <p:spPr>
          <a:xfrm>
            <a:off x="6011010" y="4388224"/>
            <a:ext cx="3139321" cy="5336512"/>
          </a:xfrm>
          <a:prstGeom prst="rect">
            <a:avLst/>
          </a:prstGeom>
          <a:noFill/>
        </p:spPr>
        <p:txBody>
          <a:bodyPr vert="vert270" wrap="square" rtlCol="0">
            <a:spAutoFit/>
          </a:bodyPr>
          <a:lstStyle/>
          <a:p>
            <a:r>
              <a:rPr lang="en-US" sz="4800" dirty="0">
                <a:solidFill>
                  <a:schemeClr val="tx1">
                    <a:lumMod val="90000"/>
                    <a:lumOff val="10000"/>
                  </a:schemeClr>
                </a:solidFill>
                <a:latin typeface="+mj-lt"/>
              </a:rPr>
              <a:t>Create your own </a:t>
            </a:r>
            <a:r>
              <a:rPr lang="en-US" sz="4800" b="1" dirty="0">
                <a:solidFill>
                  <a:schemeClr val="accent1"/>
                </a:solidFill>
                <a:latin typeface="+mj-lt"/>
              </a:rPr>
              <a:t>presentation</a:t>
            </a:r>
            <a:r>
              <a:rPr lang="en-US" sz="4800" dirty="0">
                <a:solidFill>
                  <a:schemeClr val="accent1"/>
                </a:solidFill>
                <a:latin typeface="+mj-lt"/>
              </a:rPr>
              <a:t> </a:t>
            </a:r>
            <a:r>
              <a:rPr lang="en-US" sz="4800" b="1" dirty="0">
                <a:solidFill>
                  <a:schemeClr val="accent1"/>
                </a:solidFill>
                <a:latin typeface="+mj-lt"/>
              </a:rPr>
              <a:t>with</a:t>
            </a:r>
            <a:r>
              <a:rPr lang="en-US" sz="4800" dirty="0">
                <a:solidFill>
                  <a:schemeClr val="accent1"/>
                </a:solidFill>
                <a:latin typeface="+mj-lt"/>
              </a:rPr>
              <a:t> </a:t>
            </a:r>
            <a:r>
              <a:rPr lang="en-US" sz="4800" dirty="0">
                <a:solidFill>
                  <a:schemeClr val="tx1">
                    <a:lumMod val="90000"/>
                    <a:lumOff val="10000"/>
                  </a:schemeClr>
                </a:solidFill>
                <a:latin typeface="+mj-lt"/>
              </a:rPr>
              <a:t>endless possibilities.</a:t>
            </a:r>
          </a:p>
        </p:txBody>
      </p:sp>
      <p:sp>
        <p:nvSpPr>
          <p:cNvPr id="11" name="TextBox 10">
            <a:extLst>
              <a:ext uri="{FF2B5EF4-FFF2-40B4-BE49-F238E27FC236}">
                <a16:creationId xmlns:a16="http://schemas.microsoft.com/office/drawing/2014/main" id="{A9FF1863-CBF3-42B8-B5C3-A90F3FD21417}"/>
              </a:ext>
            </a:extLst>
          </p:cNvPr>
          <p:cNvSpPr txBox="1"/>
          <p:nvPr/>
        </p:nvSpPr>
        <p:spPr>
          <a:xfrm>
            <a:off x="5815939" y="10167878"/>
            <a:ext cx="3615443" cy="1707519"/>
          </a:xfrm>
          <a:prstGeom prst="rect">
            <a:avLst/>
          </a:prstGeom>
          <a:noFill/>
        </p:spPr>
        <p:txBody>
          <a:bodyPr wrap="square" rtlCol="0">
            <a:spAutoFit/>
          </a:bodyPr>
          <a:lstStyle/>
          <a:p>
            <a:pPr>
              <a:lnSpc>
                <a:spcPct val="150000"/>
              </a:lnSpc>
            </a:pPr>
            <a:r>
              <a:rPr lang="en-US" dirty="0" err="1"/>
              <a:t>Donec</a:t>
            </a:r>
            <a:r>
              <a:rPr lang="en-US" dirty="0"/>
              <a:t> vitae dolor sed </a:t>
            </a:r>
            <a:r>
              <a:rPr lang="en-US" dirty="0" err="1"/>
              <a:t>urna</a:t>
            </a:r>
            <a:r>
              <a:rPr lang="en-US" dirty="0"/>
              <a:t> </a:t>
            </a:r>
            <a:r>
              <a:rPr lang="en-US" dirty="0" err="1"/>
              <a:t>laoreet</a:t>
            </a:r>
            <a:r>
              <a:rPr lang="en-US" dirty="0"/>
              <a:t> </a:t>
            </a:r>
            <a:r>
              <a:rPr lang="en-US" dirty="0" err="1"/>
              <a:t>consectetur</a:t>
            </a:r>
            <a:r>
              <a:rPr lang="en-US" dirty="0"/>
              <a:t> et a </a:t>
            </a:r>
            <a:r>
              <a:rPr lang="en-US" dirty="0" err="1"/>
              <a:t>odio</a:t>
            </a:r>
            <a:r>
              <a:rPr lang="en-US" dirty="0"/>
              <a:t>. Cras vestibulum diam id </a:t>
            </a:r>
            <a:r>
              <a:rPr lang="en-US" dirty="0" err="1"/>
              <a:t>risus</a:t>
            </a:r>
            <a:r>
              <a:rPr lang="en-US" dirty="0"/>
              <a:t> convallis maximus. </a:t>
            </a:r>
          </a:p>
        </p:txBody>
      </p:sp>
      <p:sp>
        <p:nvSpPr>
          <p:cNvPr id="12" name="TextBox 11">
            <a:extLst>
              <a:ext uri="{FF2B5EF4-FFF2-40B4-BE49-F238E27FC236}">
                <a16:creationId xmlns:a16="http://schemas.microsoft.com/office/drawing/2014/main" id="{014760F4-EEA8-4BE2-A548-9594CBB3D5D2}"/>
              </a:ext>
            </a:extLst>
          </p:cNvPr>
          <p:cNvSpPr txBox="1"/>
          <p:nvPr/>
        </p:nvSpPr>
        <p:spPr>
          <a:xfrm>
            <a:off x="5815940" y="1959765"/>
            <a:ext cx="3334391" cy="707886"/>
          </a:xfrm>
          <a:prstGeom prst="rect">
            <a:avLst/>
          </a:prstGeom>
          <a:noFill/>
        </p:spPr>
        <p:txBody>
          <a:bodyPr wrap="square" rtlCol="0">
            <a:spAutoFit/>
          </a:bodyPr>
          <a:lstStyle/>
          <a:p>
            <a:r>
              <a:rPr lang="en-US" sz="4000">
                <a:solidFill>
                  <a:srgbClr val="FFFFFF"/>
                </a:solidFill>
              </a:rPr>
              <a:t>#01 Base</a:t>
            </a:r>
          </a:p>
        </p:txBody>
      </p:sp>
    </p:spTree>
    <p:extLst>
      <p:ext uri="{BB962C8B-B14F-4D97-AF65-F5344CB8AC3E}">
        <p14:creationId xmlns:p14="http://schemas.microsoft.com/office/powerpoint/2010/main" val="40674271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8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300"/>
                                        <p:tgtEl>
                                          <p:spTgt spid="12"/>
                                        </p:tgtEl>
                                      </p:cBhvr>
                                    </p:animEffect>
                                  </p:childTnLst>
                                </p:cTn>
                              </p:par>
                              <p:par>
                                <p:cTn id="16" presetID="10" presetClass="entr" presetSubtype="0" fill="hold" grpId="0" nodeType="withEffect">
                                  <p:stCondLst>
                                    <p:cond delay="9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300"/>
                                        <p:tgtEl>
                                          <p:spTgt spid="8"/>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31333D53-3A05-4F70-96E9-821CC8833E7B}"/>
              </a:ext>
            </a:extLst>
          </p:cNvPr>
          <p:cNvSpPr/>
          <p:nvPr/>
        </p:nvSpPr>
        <p:spPr>
          <a:xfrm>
            <a:off x="6723291" y="3285433"/>
            <a:ext cx="4906536" cy="7284984"/>
          </a:xfrm>
          <a:prstGeom prst="roundRect">
            <a:avLst>
              <a:gd name="adj" fmla="val 16578"/>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47B0439-E53E-49BC-A259-0A32DD8C0996}"/>
              </a:ext>
            </a:extLst>
          </p:cNvPr>
          <p:cNvSpPr txBox="1"/>
          <p:nvPr/>
        </p:nvSpPr>
        <p:spPr>
          <a:xfrm>
            <a:off x="7863725" y="940089"/>
            <a:ext cx="8659743" cy="1446550"/>
          </a:xfrm>
          <a:prstGeom prst="rect">
            <a:avLst/>
          </a:prstGeom>
          <a:noFill/>
        </p:spPr>
        <p:txBody>
          <a:bodyPr wrap="none" rtlCol="0">
            <a:spAutoFit/>
          </a:bodyPr>
          <a:lstStyle/>
          <a:p>
            <a:pPr algn="ctr"/>
            <a:r>
              <a:rPr lang="en-US" sz="6000" b="1" dirty="0">
                <a:solidFill>
                  <a:schemeClr val="tx1">
                    <a:lumMod val="90000"/>
                    <a:lumOff val="10000"/>
                  </a:schemeClr>
                </a:solidFill>
                <a:latin typeface="+mj-lt"/>
                <a:ea typeface="Open Sans Extrabold" panose="020B0906030804020204" pitchFamily="34" charset="0"/>
                <a:cs typeface="Open Sans Extrabold" panose="020B0906030804020204" pitchFamily="34" charset="0"/>
              </a:rPr>
              <a:t>Mission And Vision.</a:t>
            </a:r>
          </a:p>
          <a:p>
            <a:pPr algn="ctr"/>
            <a:r>
              <a:rPr lang="en-US" sz="2800" dirty="0"/>
              <a:t>With smooth animations to enhance your story</a:t>
            </a:r>
            <a:endParaRPr lang="en-US" sz="5400" dirty="0"/>
          </a:p>
        </p:txBody>
      </p:sp>
      <p:grpSp>
        <p:nvGrpSpPr>
          <p:cNvPr id="16" name="Group 15">
            <a:extLst>
              <a:ext uri="{FF2B5EF4-FFF2-40B4-BE49-F238E27FC236}">
                <a16:creationId xmlns:a16="http://schemas.microsoft.com/office/drawing/2014/main" id="{883FD9D9-0F5E-42BC-8DB1-B7CF8C0433C3}"/>
              </a:ext>
            </a:extLst>
          </p:cNvPr>
          <p:cNvGrpSpPr/>
          <p:nvPr/>
        </p:nvGrpSpPr>
        <p:grpSpPr>
          <a:xfrm>
            <a:off x="2206053" y="4384563"/>
            <a:ext cx="1954130" cy="1954130"/>
            <a:chOff x="5686672" y="4404879"/>
            <a:chExt cx="1954130" cy="1954130"/>
          </a:xfrm>
        </p:grpSpPr>
        <p:sp>
          <p:nvSpPr>
            <p:cNvPr id="2" name="Rectangle: Rounded Corners 1">
              <a:extLst>
                <a:ext uri="{FF2B5EF4-FFF2-40B4-BE49-F238E27FC236}">
                  <a16:creationId xmlns:a16="http://schemas.microsoft.com/office/drawing/2014/main" id="{FD70E7B3-F026-4CD1-94FA-A48426643383}"/>
                </a:ext>
              </a:extLst>
            </p:cNvPr>
            <p:cNvSpPr/>
            <p:nvPr/>
          </p:nvSpPr>
          <p:spPr>
            <a:xfrm rot="2700000">
              <a:off x="5686672" y="4404879"/>
              <a:ext cx="1954130" cy="1954130"/>
            </a:xfrm>
            <a:prstGeom prst="roundRect">
              <a:avLst>
                <a:gd name="adj" fmla="val 21316"/>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CC07A3-5C42-4FF4-824C-11060B58843B}"/>
                </a:ext>
              </a:extLst>
            </p:cNvPr>
            <p:cNvSpPr txBox="1"/>
            <p:nvPr/>
          </p:nvSpPr>
          <p:spPr>
            <a:xfrm>
              <a:off x="6249200" y="4997222"/>
              <a:ext cx="829073" cy="769441"/>
            </a:xfrm>
            <a:prstGeom prst="rect">
              <a:avLst/>
            </a:prstGeom>
            <a:noFill/>
          </p:spPr>
          <p:txBody>
            <a:bodyPr wrap="none" rtlCol="0" anchor="ctr">
              <a:spAutoFit/>
            </a:bodyPr>
            <a:lstStyle/>
            <a:p>
              <a:pPr algn="ctr"/>
              <a:r>
                <a:rPr lang="en-US" sz="4400">
                  <a:latin typeface="+mj-lt"/>
                </a:rPr>
                <a:t>01</a:t>
              </a:r>
            </a:p>
          </p:txBody>
        </p:sp>
      </p:grpSp>
      <p:grpSp>
        <p:nvGrpSpPr>
          <p:cNvPr id="17" name="Group 16">
            <a:extLst>
              <a:ext uri="{FF2B5EF4-FFF2-40B4-BE49-F238E27FC236}">
                <a16:creationId xmlns:a16="http://schemas.microsoft.com/office/drawing/2014/main" id="{52DC155A-EE3C-449E-BED4-AC8AEE3C4D53}"/>
              </a:ext>
            </a:extLst>
          </p:cNvPr>
          <p:cNvGrpSpPr/>
          <p:nvPr/>
        </p:nvGrpSpPr>
        <p:grpSpPr>
          <a:xfrm>
            <a:off x="7943859" y="4199986"/>
            <a:ext cx="2364497" cy="2364497"/>
            <a:chOff x="11011339" y="4661363"/>
            <a:chExt cx="2364497" cy="2364497"/>
          </a:xfrm>
          <a:effectLst>
            <a:outerShdw blurRad="901700" dist="190500" dir="5400000" algn="t" rotWithShape="0">
              <a:schemeClr val="bg2">
                <a:lumMod val="75000"/>
                <a:alpha val="40000"/>
              </a:schemeClr>
            </a:outerShdw>
          </a:effectLst>
        </p:grpSpPr>
        <p:sp>
          <p:nvSpPr>
            <p:cNvPr id="3" name="Rectangle: Rounded Corners 2">
              <a:extLst>
                <a:ext uri="{FF2B5EF4-FFF2-40B4-BE49-F238E27FC236}">
                  <a16:creationId xmlns:a16="http://schemas.microsoft.com/office/drawing/2014/main" id="{07B97594-ECC8-4EEA-B162-D60FE01016AE}"/>
                </a:ext>
              </a:extLst>
            </p:cNvPr>
            <p:cNvSpPr/>
            <p:nvPr/>
          </p:nvSpPr>
          <p:spPr>
            <a:xfrm rot="2700000">
              <a:off x="11011339" y="4661363"/>
              <a:ext cx="2364497" cy="2364497"/>
            </a:xfrm>
            <a:prstGeom prst="roundRect">
              <a:avLst>
                <a:gd name="adj" fmla="val 21316"/>
              </a:avLst>
            </a:prstGeom>
            <a:solidFill>
              <a:schemeClr val="accent1"/>
            </a:solidFill>
            <a:ln>
              <a:solidFill>
                <a:schemeClr val="bg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E1BD35F-C303-4B83-9F3D-3F76CA164C91}"/>
                </a:ext>
              </a:extLst>
            </p:cNvPr>
            <p:cNvSpPr txBox="1"/>
            <p:nvPr/>
          </p:nvSpPr>
          <p:spPr>
            <a:xfrm>
              <a:off x="11713328" y="5381944"/>
              <a:ext cx="960520" cy="923330"/>
            </a:xfrm>
            <a:prstGeom prst="rect">
              <a:avLst/>
            </a:prstGeom>
            <a:noFill/>
            <a:ln>
              <a:noFill/>
            </a:ln>
          </p:spPr>
          <p:txBody>
            <a:bodyPr wrap="none" rtlCol="0" anchor="ctr">
              <a:spAutoFit/>
            </a:bodyPr>
            <a:lstStyle/>
            <a:p>
              <a:pPr algn="ctr"/>
              <a:r>
                <a:rPr lang="en-US" sz="5400" b="1">
                  <a:solidFill>
                    <a:srgbClr val="FFFFFF"/>
                  </a:solidFill>
                  <a:latin typeface="+mj-lt"/>
                </a:rPr>
                <a:t>02</a:t>
              </a:r>
            </a:p>
          </p:txBody>
        </p:sp>
      </p:grpSp>
      <p:grpSp>
        <p:nvGrpSpPr>
          <p:cNvPr id="18" name="Group 17">
            <a:extLst>
              <a:ext uri="{FF2B5EF4-FFF2-40B4-BE49-F238E27FC236}">
                <a16:creationId xmlns:a16="http://schemas.microsoft.com/office/drawing/2014/main" id="{54960A29-95E2-4EE9-8A78-CB1257E2BFBF}"/>
              </a:ext>
            </a:extLst>
          </p:cNvPr>
          <p:cNvGrpSpPr/>
          <p:nvPr/>
        </p:nvGrpSpPr>
        <p:grpSpPr>
          <a:xfrm>
            <a:off x="14192937" y="4384563"/>
            <a:ext cx="1954130" cy="1954130"/>
            <a:chOff x="16746373" y="4404878"/>
            <a:chExt cx="1954130" cy="1954130"/>
          </a:xfrm>
        </p:grpSpPr>
        <p:sp>
          <p:nvSpPr>
            <p:cNvPr id="4" name="Rectangle: Rounded Corners 3">
              <a:extLst>
                <a:ext uri="{FF2B5EF4-FFF2-40B4-BE49-F238E27FC236}">
                  <a16:creationId xmlns:a16="http://schemas.microsoft.com/office/drawing/2014/main" id="{C193957B-BB70-4494-BD8B-77E3086D74DF}"/>
                </a:ext>
              </a:extLst>
            </p:cNvPr>
            <p:cNvSpPr/>
            <p:nvPr/>
          </p:nvSpPr>
          <p:spPr>
            <a:xfrm rot="2700000">
              <a:off x="16746373" y="4404878"/>
              <a:ext cx="1954130" cy="1954130"/>
            </a:xfrm>
            <a:prstGeom prst="roundRect">
              <a:avLst>
                <a:gd name="adj" fmla="val 21316"/>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37DEC9D-E459-483F-AABD-041CC128A643}"/>
                </a:ext>
              </a:extLst>
            </p:cNvPr>
            <p:cNvSpPr txBox="1"/>
            <p:nvPr/>
          </p:nvSpPr>
          <p:spPr>
            <a:xfrm>
              <a:off x="17318519" y="4997222"/>
              <a:ext cx="809837" cy="769441"/>
            </a:xfrm>
            <a:prstGeom prst="rect">
              <a:avLst/>
            </a:prstGeom>
            <a:noFill/>
          </p:spPr>
          <p:txBody>
            <a:bodyPr wrap="none" rtlCol="0" anchor="ctr">
              <a:spAutoFit/>
            </a:bodyPr>
            <a:lstStyle/>
            <a:p>
              <a:pPr algn="ctr"/>
              <a:r>
                <a:rPr lang="en-US" sz="4400">
                  <a:latin typeface="+mj-lt"/>
                </a:rPr>
                <a:t>03</a:t>
              </a:r>
            </a:p>
          </p:txBody>
        </p:sp>
      </p:grpSp>
      <p:sp>
        <p:nvSpPr>
          <p:cNvPr id="12" name="TextBox 11">
            <a:extLst>
              <a:ext uri="{FF2B5EF4-FFF2-40B4-BE49-F238E27FC236}">
                <a16:creationId xmlns:a16="http://schemas.microsoft.com/office/drawing/2014/main" id="{0D71844C-2C21-49DA-A816-8B70BCA1A2D5}"/>
              </a:ext>
            </a:extLst>
          </p:cNvPr>
          <p:cNvSpPr txBox="1"/>
          <p:nvPr/>
        </p:nvSpPr>
        <p:spPr>
          <a:xfrm>
            <a:off x="1225604" y="6927925"/>
            <a:ext cx="3915026" cy="2677656"/>
          </a:xfrm>
          <a:prstGeom prst="rect">
            <a:avLst/>
          </a:prstGeom>
          <a:noFill/>
        </p:spPr>
        <p:txBody>
          <a:bodyPr wrap="square" rtlCol="0">
            <a:spAutoFit/>
          </a:bodyPr>
          <a:lstStyle/>
          <a:p>
            <a:pPr algn="ctr">
              <a:lnSpc>
                <a:spcPct val="150000"/>
              </a:lnSpc>
            </a:pPr>
            <a:r>
              <a:rPr lang="en-US" sz="3200">
                <a:solidFill>
                  <a:schemeClr val="tx1">
                    <a:lumMod val="90000"/>
                    <a:lumOff val="1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Photography.</a:t>
            </a:r>
          </a:p>
          <a:p>
            <a:pPr algn="ctr">
              <a:lnSpc>
                <a:spcPct val="150000"/>
              </a:lnSpc>
            </a:pPr>
            <a:r>
              <a:rPr lang="en-US" sz="2000">
                <a:solidFill>
                  <a:schemeClr val="tx1">
                    <a:lumMod val="90000"/>
                    <a:lumOff val="10000"/>
                  </a:schemeClr>
                </a:solidFill>
              </a:rPr>
              <a:t>Donec vitae dolor sed urna laoreet consectetur et a odio. Cras vestibulum diam id risus convallis maximus. </a:t>
            </a:r>
            <a:endParaRPr lang="en-US" sz="2400">
              <a:solidFill>
                <a:schemeClr val="tx1">
                  <a:lumMod val="90000"/>
                  <a:lumOff val="10000"/>
                </a:schemeClr>
              </a:solidFill>
            </a:endParaRPr>
          </a:p>
        </p:txBody>
      </p:sp>
      <p:sp>
        <p:nvSpPr>
          <p:cNvPr id="13" name="TextBox 12">
            <a:extLst>
              <a:ext uri="{FF2B5EF4-FFF2-40B4-BE49-F238E27FC236}">
                <a16:creationId xmlns:a16="http://schemas.microsoft.com/office/drawing/2014/main" id="{5C3BA012-72EF-4B34-AF0E-888EFAA33AEE}"/>
              </a:ext>
            </a:extLst>
          </p:cNvPr>
          <p:cNvSpPr txBox="1"/>
          <p:nvPr/>
        </p:nvSpPr>
        <p:spPr>
          <a:xfrm>
            <a:off x="7168594" y="7180847"/>
            <a:ext cx="3915026" cy="3139321"/>
          </a:xfrm>
          <a:prstGeom prst="rect">
            <a:avLst/>
          </a:prstGeom>
          <a:noFill/>
        </p:spPr>
        <p:txBody>
          <a:bodyPr wrap="square" rtlCol="0">
            <a:spAutoFit/>
          </a:bodyPr>
          <a:lstStyle/>
          <a:p>
            <a:pPr algn="ctr">
              <a:lnSpc>
                <a:spcPct val="150000"/>
              </a:lnSpc>
            </a:pPr>
            <a:r>
              <a:rPr lang="en-US" sz="3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Voice Over.</a:t>
            </a:r>
          </a:p>
          <a:p>
            <a:pPr algn="ctr">
              <a:lnSpc>
                <a:spcPct val="150000"/>
              </a:lnSpc>
            </a:pPr>
            <a:r>
              <a:rPr lang="en-US" sz="2000">
                <a:solidFill>
                  <a:schemeClr val="bg1"/>
                </a:solidFill>
              </a:rPr>
              <a:t>Fusce tincidunt eget ligula vitae hendrerit. Phasellus id ligula ut enim elementum bibendum eget eget magna. Fusce in magna diam. </a:t>
            </a:r>
            <a:endParaRPr lang="en-US" sz="2400">
              <a:solidFill>
                <a:schemeClr val="bg1"/>
              </a:solidFill>
            </a:endParaRPr>
          </a:p>
        </p:txBody>
      </p:sp>
      <p:sp>
        <p:nvSpPr>
          <p:cNvPr id="14" name="TextBox 13">
            <a:extLst>
              <a:ext uri="{FF2B5EF4-FFF2-40B4-BE49-F238E27FC236}">
                <a16:creationId xmlns:a16="http://schemas.microsoft.com/office/drawing/2014/main" id="{7D1BF86B-C8A6-4A25-83A6-F87AEEDD3A80}"/>
              </a:ext>
            </a:extLst>
          </p:cNvPr>
          <p:cNvSpPr txBox="1"/>
          <p:nvPr/>
        </p:nvSpPr>
        <p:spPr>
          <a:xfrm>
            <a:off x="13212488" y="6927925"/>
            <a:ext cx="3915026" cy="2677656"/>
          </a:xfrm>
          <a:prstGeom prst="rect">
            <a:avLst/>
          </a:prstGeom>
          <a:noFill/>
        </p:spPr>
        <p:txBody>
          <a:bodyPr wrap="square" rtlCol="0">
            <a:spAutoFit/>
          </a:bodyPr>
          <a:lstStyle/>
          <a:p>
            <a:pPr algn="ctr">
              <a:lnSpc>
                <a:spcPct val="150000"/>
              </a:lnSpc>
            </a:pPr>
            <a:r>
              <a:rPr lang="en-US" sz="3200">
                <a:solidFill>
                  <a:schemeClr val="tx1">
                    <a:lumMod val="90000"/>
                    <a:lumOff val="1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SEO Service.</a:t>
            </a:r>
          </a:p>
          <a:p>
            <a:pPr algn="ctr">
              <a:lnSpc>
                <a:spcPct val="150000"/>
              </a:lnSpc>
            </a:pPr>
            <a:r>
              <a:rPr lang="en-US" sz="2000">
                <a:solidFill>
                  <a:schemeClr val="tx1">
                    <a:lumMod val="90000"/>
                    <a:lumOff val="10000"/>
                  </a:schemeClr>
                </a:solidFill>
              </a:rPr>
              <a:t>Aliquam et ante nunc fusce tincidunt eget ligula vitae hendrerit. Phasellus id ligula ut enim elementum.</a:t>
            </a:r>
            <a:endParaRPr lang="en-US" sz="2400">
              <a:solidFill>
                <a:schemeClr val="tx1">
                  <a:lumMod val="90000"/>
                  <a:lumOff val="10000"/>
                </a:schemeClr>
              </a:solidFill>
            </a:endParaRPr>
          </a:p>
        </p:txBody>
      </p:sp>
      <p:grpSp>
        <p:nvGrpSpPr>
          <p:cNvPr id="19" name="Group 18">
            <a:extLst>
              <a:ext uri="{FF2B5EF4-FFF2-40B4-BE49-F238E27FC236}">
                <a16:creationId xmlns:a16="http://schemas.microsoft.com/office/drawing/2014/main" id="{BC0FF7DD-702E-4F36-A971-7C8931EA9431}"/>
              </a:ext>
            </a:extLst>
          </p:cNvPr>
          <p:cNvGrpSpPr/>
          <p:nvPr/>
        </p:nvGrpSpPr>
        <p:grpSpPr>
          <a:xfrm>
            <a:off x="19690624" y="4384563"/>
            <a:ext cx="1954130" cy="1954130"/>
            <a:chOff x="16746373" y="4404878"/>
            <a:chExt cx="1954130" cy="1954130"/>
          </a:xfrm>
        </p:grpSpPr>
        <p:sp>
          <p:nvSpPr>
            <p:cNvPr id="20" name="Rectangle: Rounded Corners 19">
              <a:extLst>
                <a:ext uri="{FF2B5EF4-FFF2-40B4-BE49-F238E27FC236}">
                  <a16:creationId xmlns:a16="http://schemas.microsoft.com/office/drawing/2014/main" id="{59A8BF48-DBC9-4584-988A-FECB729AA517}"/>
                </a:ext>
              </a:extLst>
            </p:cNvPr>
            <p:cNvSpPr/>
            <p:nvPr/>
          </p:nvSpPr>
          <p:spPr>
            <a:xfrm rot="2700000">
              <a:off x="16746373" y="4404878"/>
              <a:ext cx="1954130" cy="1954130"/>
            </a:xfrm>
            <a:prstGeom prst="roundRect">
              <a:avLst>
                <a:gd name="adj" fmla="val 21316"/>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ABE217C-EBFF-4872-A4D3-4C8B1B300DAD}"/>
                </a:ext>
              </a:extLst>
            </p:cNvPr>
            <p:cNvSpPr txBox="1"/>
            <p:nvPr/>
          </p:nvSpPr>
          <p:spPr>
            <a:xfrm>
              <a:off x="17318519" y="4997222"/>
              <a:ext cx="809837" cy="769441"/>
            </a:xfrm>
            <a:prstGeom prst="rect">
              <a:avLst/>
            </a:prstGeom>
            <a:noFill/>
          </p:spPr>
          <p:txBody>
            <a:bodyPr wrap="none" rtlCol="0" anchor="ctr">
              <a:spAutoFit/>
            </a:bodyPr>
            <a:lstStyle/>
            <a:p>
              <a:pPr algn="ctr"/>
              <a:r>
                <a:rPr lang="en-US" sz="4400">
                  <a:latin typeface="+mj-lt"/>
                </a:rPr>
                <a:t>04</a:t>
              </a:r>
            </a:p>
          </p:txBody>
        </p:sp>
      </p:grpSp>
      <p:sp>
        <p:nvSpPr>
          <p:cNvPr id="22" name="TextBox 21">
            <a:extLst>
              <a:ext uri="{FF2B5EF4-FFF2-40B4-BE49-F238E27FC236}">
                <a16:creationId xmlns:a16="http://schemas.microsoft.com/office/drawing/2014/main" id="{2055E431-2D0E-422A-8107-076721988FEF}"/>
              </a:ext>
            </a:extLst>
          </p:cNvPr>
          <p:cNvSpPr txBox="1"/>
          <p:nvPr/>
        </p:nvSpPr>
        <p:spPr>
          <a:xfrm>
            <a:off x="18710175" y="6927925"/>
            <a:ext cx="3915026" cy="2677656"/>
          </a:xfrm>
          <a:prstGeom prst="rect">
            <a:avLst/>
          </a:prstGeom>
          <a:noFill/>
        </p:spPr>
        <p:txBody>
          <a:bodyPr wrap="square" rtlCol="0">
            <a:spAutoFit/>
          </a:bodyPr>
          <a:lstStyle/>
          <a:p>
            <a:pPr algn="ctr">
              <a:lnSpc>
                <a:spcPct val="150000"/>
              </a:lnSpc>
            </a:pPr>
            <a:r>
              <a:rPr lang="en-US" sz="3200">
                <a:solidFill>
                  <a:schemeClr val="tx1">
                    <a:lumMod val="90000"/>
                    <a:lumOff val="1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Graphic Service.</a:t>
            </a:r>
          </a:p>
          <a:p>
            <a:pPr algn="ctr">
              <a:lnSpc>
                <a:spcPct val="150000"/>
              </a:lnSpc>
            </a:pPr>
            <a:r>
              <a:rPr lang="en-US" sz="2000">
                <a:solidFill>
                  <a:schemeClr val="tx1">
                    <a:lumMod val="90000"/>
                    <a:lumOff val="10000"/>
                  </a:schemeClr>
                </a:solidFill>
              </a:rPr>
              <a:t>Aliquam et ante nunc fusce tincidunt eget ligula vitae hendrerit. Phasellus id ligula ut enim elementum.</a:t>
            </a:r>
            <a:endParaRPr lang="en-US" sz="2400">
              <a:solidFill>
                <a:schemeClr val="tx1">
                  <a:lumMod val="90000"/>
                  <a:lumOff val="10000"/>
                </a:schemeClr>
              </a:solidFill>
            </a:endParaRPr>
          </a:p>
        </p:txBody>
      </p:sp>
    </p:spTree>
    <p:extLst>
      <p:ext uri="{BB962C8B-B14F-4D97-AF65-F5344CB8AC3E}">
        <p14:creationId xmlns:p14="http://schemas.microsoft.com/office/powerpoint/2010/main" val="3863183851"/>
      </p:ext>
    </p:extLst>
  </p:cSld>
  <p:clrMapOvr>
    <a:overrideClrMapping bg1="lt1" tx1="dk1" bg2="lt2" tx2="dk2" accent1="accent1" accent2="accent2" accent3="accent3" accent4="accent4" accent5="accent5" accent6="accent6" hlink="hlink" folHlink="folHlink"/>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5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75000">
                                          <p:cBhvr additive="base">
                                            <p:cTn id="7" dur="1200" fill="hold"/>
                                            <p:tgtEl>
                                              <p:spTgt spid="16"/>
                                            </p:tgtEl>
                                            <p:attrNameLst>
                                              <p:attrName>ppt_x</p:attrName>
                                            </p:attrNameLst>
                                          </p:cBhvr>
                                          <p:tavLst>
                                            <p:tav tm="0">
                                              <p:val>
                                                <p:strVal val="#ppt_x"/>
                                              </p:val>
                                            </p:tav>
                                            <p:tav tm="100000">
                                              <p:val>
                                                <p:strVal val="#ppt_x"/>
                                              </p:val>
                                            </p:tav>
                                          </p:tavLst>
                                        </p:anim>
                                        <p:anim calcmode="lin" valueType="num" p14:bounceEnd="75000">
                                          <p:cBhvr additive="base">
                                            <p:cTn id="8" dur="12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5000">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14:bounceEnd="75000">
                                          <p:cBhvr additive="base">
                                            <p:cTn id="11" dur="1200" fill="hold"/>
                                            <p:tgtEl>
                                              <p:spTgt spid="12"/>
                                            </p:tgtEl>
                                            <p:attrNameLst>
                                              <p:attrName>ppt_x</p:attrName>
                                            </p:attrNameLst>
                                          </p:cBhvr>
                                          <p:tavLst>
                                            <p:tav tm="0">
                                              <p:val>
                                                <p:strVal val="#ppt_x"/>
                                              </p:val>
                                            </p:tav>
                                            <p:tav tm="100000">
                                              <p:val>
                                                <p:strVal val="#ppt_x"/>
                                              </p:val>
                                            </p:tav>
                                          </p:tavLst>
                                        </p:anim>
                                        <p:anim calcmode="lin" valueType="num" p14:bounceEnd="75000">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5000">
                                      <p:stCondLst>
                                        <p:cond delay="200"/>
                                      </p:stCondLst>
                                      <p:childTnLst>
                                        <p:set>
                                          <p:cBhvr>
                                            <p:cTn id="14" dur="1" fill="hold">
                                              <p:stCondLst>
                                                <p:cond delay="0"/>
                                              </p:stCondLst>
                                            </p:cTn>
                                            <p:tgtEl>
                                              <p:spTgt spid="15"/>
                                            </p:tgtEl>
                                            <p:attrNameLst>
                                              <p:attrName>style.visibility</p:attrName>
                                            </p:attrNameLst>
                                          </p:cBhvr>
                                          <p:to>
                                            <p:strVal val="visible"/>
                                          </p:to>
                                        </p:set>
                                        <p:anim calcmode="lin" valueType="num" p14:bounceEnd="75000">
                                          <p:cBhvr additive="base">
                                            <p:cTn id="15" dur="1200" fill="hold"/>
                                            <p:tgtEl>
                                              <p:spTgt spid="15"/>
                                            </p:tgtEl>
                                            <p:attrNameLst>
                                              <p:attrName>ppt_x</p:attrName>
                                            </p:attrNameLst>
                                          </p:cBhvr>
                                          <p:tavLst>
                                            <p:tav tm="0">
                                              <p:val>
                                                <p:strVal val="#ppt_x"/>
                                              </p:val>
                                            </p:tav>
                                            <p:tav tm="100000">
                                              <p:val>
                                                <p:strVal val="#ppt_x"/>
                                              </p:val>
                                            </p:tav>
                                          </p:tavLst>
                                        </p:anim>
                                        <p:anim calcmode="lin" valueType="num" p14:bounceEnd="75000">
                                          <p:cBhvr additive="base">
                                            <p:cTn id="16" dur="12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5000">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14:bounceEnd="75000">
                                          <p:cBhvr additive="base">
                                            <p:cTn id="19" dur="1200" fill="hold"/>
                                            <p:tgtEl>
                                              <p:spTgt spid="17"/>
                                            </p:tgtEl>
                                            <p:attrNameLst>
                                              <p:attrName>ppt_x</p:attrName>
                                            </p:attrNameLst>
                                          </p:cBhvr>
                                          <p:tavLst>
                                            <p:tav tm="0">
                                              <p:val>
                                                <p:strVal val="#ppt_x"/>
                                              </p:val>
                                            </p:tav>
                                            <p:tav tm="100000">
                                              <p:val>
                                                <p:strVal val="#ppt_x"/>
                                              </p:val>
                                            </p:tav>
                                          </p:tavLst>
                                        </p:anim>
                                        <p:anim calcmode="lin" valueType="num" p14:bounceEnd="75000">
                                          <p:cBhvr additive="base">
                                            <p:cTn id="20" dur="12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75000">
                                      <p:stCondLst>
                                        <p:cond delay="400"/>
                                      </p:stCondLst>
                                      <p:childTnLst>
                                        <p:set>
                                          <p:cBhvr>
                                            <p:cTn id="22" dur="1" fill="hold">
                                              <p:stCondLst>
                                                <p:cond delay="0"/>
                                              </p:stCondLst>
                                            </p:cTn>
                                            <p:tgtEl>
                                              <p:spTgt spid="13"/>
                                            </p:tgtEl>
                                            <p:attrNameLst>
                                              <p:attrName>style.visibility</p:attrName>
                                            </p:attrNameLst>
                                          </p:cBhvr>
                                          <p:to>
                                            <p:strVal val="visible"/>
                                          </p:to>
                                        </p:set>
                                        <p:anim calcmode="lin" valueType="num" p14:bounceEnd="75000">
                                          <p:cBhvr additive="base">
                                            <p:cTn id="23" dur="1200" fill="hold"/>
                                            <p:tgtEl>
                                              <p:spTgt spid="13"/>
                                            </p:tgtEl>
                                            <p:attrNameLst>
                                              <p:attrName>ppt_x</p:attrName>
                                            </p:attrNameLst>
                                          </p:cBhvr>
                                          <p:tavLst>
                                            <p:tav tm="0">
                                              <p:val>
                                                <p:strVal val="#ppt_x"/>
                                              </p:val>
                                            </p:tav>
                                            <p:tav tm="100000">
                                              <p:val>
                                                <p:strVal val="#ppt_x"/>
                                              </p:val>
                                            </p:tav>
                                          </p:tavLst>
                                        </p:anim>
                                        <p:anim calcmode="lin" valueType="num" p14:bounceEnd="75000">
                                          <p:cBhvr additive="base">
                                            <p:cTn id="24" dur="12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75000">
                                      <p:stCondLst>
                                        <p:cond delay="500"/>
                                      </p:stCondLst>
                                      <p:childTnLst>
                                        <p:set>
                                          <p:cBhvr>
                                            <p:cTn id="26" dur="1" fill="hold">
                                              <p:stCondLst>
                                                <p:cond delay="0"/>
                                              </p:stCondLst>
                                            </p:cTn>
                                            <p:tgtEl>
                                              <p:spTgt spid="18"/>
                                            </p:tgtEl>
                                            <p:attrNameLst>
                                              <p:attrName>style.visibility</p:attrName>
                                            </p:attrNameLst>
                                          </p:cBhvr>
                                          <p:to>
                                            <p:strVal val="visible"/>
                                          </p:to>
                                        </p:set>
                                        <p:anim calcmode="lin" valueType="num" p14:bounceEnd="75000">
                                          <p:cBhvr additive="base">
                                            <p:cTn id="27" dur="1200" fill="hold"/>
                                            <p:tgtEl>
                                              <p:spTgt spid="18"/>
                                            </p:tgtEl>
                                            <p:attrNameLst>
                                              <p:attrName>ppt_x</p:attrName>
                                            </p:attrNameLst>
                                          </p:cBhvr>
                                          <p:tavLst>
                                            <p:tav tm="0">
                                              <p:val>
                                                <p:strVal val="#ppt_x"/>
                                              </p:val>
                                            </p:tav>
                                            <p:tav tm="100000">
                                              <p:val>
                                                <p:strVal val="#ppt_x"/>
                                              </p:val>
                                            </p:tav>
                                          </p:tavLst>
                                        </p:anim>
                                        <p:anim calcmode="lin" valueType="num" p14:bounceEnd="75000">
                                          <p:cBhvr additive="base">
                                            <p:cTn id="28" dur="12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75000">
                                      <p:stCondLst>
                                        <p:cond delay="600"/>
                                      </p:stCondLst>
                                      <p:childTnLst>
                                        <p:set>
                                          <p:cBhvr>
                                            <p:cTn id="30" dur="1" fill="hold">
                                              <p:stCondLst>
                                                <p:cond delay="0"/>
                                              </p:stCondLst>
                                            </p:cTn>
                                            <p:tgtEl>
                                              <p:spTgt spid="14"/>
                                            </p:tgtEl>
                                            <p:attrNameLst>
                                              <p:attrName>style.visibility</p:attrName>
                                            </p:attrNameLst>
                                          </p:cBhvr>
                                          <p:to>
                                            <p:strVal val="visible"/>
                                          </p:to>
                                        </p:set>
                                        <p:anim calcmode="lin" valueType="num" p14:bounceEnd="75000">
                                          <p:cBhvr additive="base">
                                            <p:cTn id="31" dur="1200" fill="hold"/>
                                            <p:tgtEl>
                                              <p:spTgt spid="14"/>
                                            </p:tgtEl>
                                            <p:attrNameLst>
                                              <p:attrName>ppt_x</p:attrName>
                                            </p:attrNameLst>
                                          </p:cBhvr>
                                          <p:tavLst>
                                            <p:tav tm="0">
                                              <p:val>
                                                <p:strVal val="#ppt_x"/>
                                              </p:val>
                                            </p:tav>
                                            <p:tav tm="100000">
                                              <p:val>
                                                <p:strVal val="#ppt_x"/>
                                              </p:val>
                                            </p:tav>
                                          </p:tavLst>
                                        </p:anim>
                                        <p:anim calcmode="lin" valueType="num" p14:bounceEnd="75000">
                                          <p:cBhvr additive="base">
                                            <p:cTn id="32" dur="12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75000">
                                      <p:stCondLst>
                                        <p:cond delay="700"/>
                                      </p:stCondLst>
                                      <p:childTnLst>
                                        <p:set>
                                          <p:cBhvr>
                                            <p:cTn id="34" dur="1" fill="hold">
                                              <p:stCondLst>
                                                <p:cond delay="0"/>
                                              </p:stCondLst>
                                            </p:cTn>
                                            <p:tgtEl>
                                              <p:spTgt spid="19"/>
                                            </p:tgtEl>
                                            <p:attrNameLst>
                                              <p:attrName>style.visibility</p:attrName>
                                            </p:attrNameLst>
                                          </p:cBhvr>
                                          <p:to>
                                            <p:strVal val="visible"/>
                                          </p:to>
                                        </p:set>
                                        <p:anim calcmode="lin" valueType="num" p14:bounceEnd="75000">
                                          <p:cBhvr additive="base">
                                            <p:cTn id="35" dur="1200" fill="hold"/>
                                            <p:tgtEl>
                                              <p:spTgt spid="19"/>
                                            </p:tgtEl>
                                            <p:attrNameLst>
                                              <p:attrName>ppt_x</p:attrName>
                                            </p:attrNameLst>
                                          </p:cBhvr>
                                          <p:tavLst>
                                            <p:tav tm="0">
                                              <p:val>
                                                <p:strVal val="#ppt_x"/>
                                              </p:val>
                                            </p:tav>
                                            <p:tav tm="100000">
                                              <p:val>
                                                <p:strVal val="#ppt_x"/>
                                              </p:val>
                                            </p:tav>
                                          </p:tavLst>
                                        </p:anim>
                                        <p:anim calcmode="lin" valueType="num" p14:bounceEnd="75000">
                                          <p:cBhvr additive="base">
                                            <p:cTn id="36" dur="12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14:presetBounceEnd="75000">
                                      <p:stCondLst>
                                        <p:cond delay="800"/>
                                      </p:stCondLst>
                                      <p:childTnLst>
                                        <p:set>
                                          <p:cBhvr>
                                            <p:cTn id="38" dur="1" fill="hold">
                                              <p:stCondLst>
                                                <p:cond delay="0"/>
                                              </p:stCondLst>
                                            </p:cTn>
                                            <p:tgtEl>
                                              <p:spTgt spid="22"/>
                                            </p:tgtEl>
                                            <p:attrNameLst>
                                              <p:attrName>style.visibility</p:attrName>
                                            </p:attrNameLst>
                                          </p:cBhvr>
                                          <p:to>
                                            <p:strVal val="visible"/>
                                          </p:to>
                                        </p:set>
                                        <p:anim calcmode="lin" valueType="num" p14:bounceEnd="75000">
                                          <p:cBhvr additive="base">
                                            <p:cTn id="39" dur="1200" fill="hold"/>
                                            <p:tgtEl>
                                              <p:spTgt spid="22"/>
                                            </p:tgtEl>
                                            <p:attrNameLst>
                                              <p:attrName>ppt_x</p:attrName>
                                            </p:attrNameLst>
                                          </p:cBhvr>
                                          <p:tavLst>
                                            <p:tav tm="0">
                                              <p:val>
                                                <p:strVal val="#ppt_x"/>
                                              </p:val>
                                            </p:tav>
                                            <p:tav tm="100000">
                                              <p:val>
                                                <p:strVal val="#ppt_x"/>
                                              </p:val>
                                            </p:tav>
                                          </p:tavLst>
                                        </p:anim>
                                        <p:anim calcmode="lin" valueType="num" p14:bounceEnd="75000">
                                          <p:cBhvr additive="base">
                                            <p:cTn id="40" dur="12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13" grpId="0"/>
          <p:bldP spid="14"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00" fill="hold"/>
                                            <p:tgtEl>
                                              <p:spTgt spid="16"/>
                                            </p:tgtEl>
                                            <p:attrNameLst>
                                              <p:attrName>ppt_x</p:attrName>
                                            </p:attrNameLst>
                                          </p:cBhvr>
                                          <p:tavLst>
                                            <p:tav tm="0">
                                              <p:val>
                                                <p:strVal val="#ppt_x"/>
                                              </p:val>
                                            </p:tav>
                                            <p:tav tm="100000">
                                              <p:val>
                                                <p:strVal val="#ppt_x"/>
                                              </p:val>
                                            </p:tav>
                                          </p:tavLst>
                                        </p:anim>
                                        <p:anim calcmode="lin" valueType="num">
                                          <p:cBhvr additive="base">
                                            <p:cTn id="8" dur="12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00" fill="hold"/>
                                            <p:tgtEl>
                                              <p:spTgt spid="12"/>
                                            </p:tgtEl>
                                            <p:attrNameLst>
                                              <p:attrName>ppt_x</p:attrName>
                                            </p:attrNameLst>
                                          </p:cBhvr>
                                          <p:tavLst>
                                            <p:tav tm="0">
                                              <p:val>
                                                <p:strVal val="#ppt_x"/>
                                              </p:val>
                                            </p:tav>
                                            <p:tav tm="100000">
                                              <p:val>
                                                <p:strVal val="#ppt_x"/>
                                              </p:val>
                                            </p:tav>
                                          </p:tavLst>
                                        </p:anim>
                                        <p:anim calcmode="lin" valueType="num">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200" fill="hold"/>
                                            <p:tgtEl>
                                              <p:spTgt spid="15"/>
                                            </p:tgtEl>
                                            <p:attrNameLst>
                                              <p:attrName>ppt_x</p:attrName>
                                            </p:attrNameLst>
                                          </p:cBhvr>
                                          <p:tavLst>
                                            <p:tav tm="0">
                                              <p:val>
                                                <p:strVal val="#ppt_x"/>
                                              </p:val>
                                            </p:tav>
                                            <p:tav tm="100000">
                                              <p:val>
                                                <p:strVal val="#ppt_x"/>
                                              </p:val>
                                            </p:tav>
                                          </p:tavLst>
                                        </p:anim>
                                        <p:anim calcmode="lin" valueType="num">
                                          <p:cBhvr additive="base">
                                            <p:cTn id="16" dur="12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200" fill="hold"/>
                                            <p:tgtEl>
                                              <p:spTgt spid="17"/>
                                            </p:tgtEl>
                                            <p:attrNameLst>
                                              <p:attrName>ppt_x</p:attrName>
                                            </p:attrNameLst>
                                          </p:cBhvr>
                                          <p:tavLst>
                                            <p:tav tm="0">
                                              <p:val>
                                                <p:strVal val="#ppt_x"/>
                                              </p:val>
                                            </p:tav>
                                            <p:tav tm="100000">
                                              <p:val>
                                                <p:strVal val="#ppt_x"/>
                                              </p:val>
                                            </p:tav>
                                          </p:tavLst>
                                        </p:anim>
                                        <p:anim calcmode="lin" valueType="num">
                                          <p:cBhvr additive="base">
                                            <p:cTn id="20" dur="12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200" fill="hold"/>
                                            <p:tgtEl>
                                              <p:spTgt spid="13"/>
                                            </p:tgtEl>
                                            <p:attrNameLst>
                                              <p:attrName>ppt_x</p:attrName>
                                            </p:attrNameLst>
                                          </p:cBhvr>
                                          <p:tavLst>
                                            <p:tav tm="0">
                                              <p:val>
                                                <p:strVal val="#ppt_x"/>
                                              </p:val>
                                            </p:tav>
                                            <p:tav tm="100000">
                                              <p:val>
                                                <p:strVal val="#ppt_x"/>
                                              </p:val>
                                            </p:tav>
                                          </p:tavLst>
                                        </p:anim>
                                        <p:anim calcmode="lin" valueType="num">
                                          <p:cBhvr additive="base">
                                            <p:cTn id="24" dur="12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5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200" fill="hold"/>
                                            <p:tgtEl>
                                              <p:spTgt spid="18"/>
                                            </p:tgtEl>
                                            <p:attrNameLst>
                                              <p:attrName>ppt_x</p:attrName>
                                            </p:attrNameLst>
                                          </p:cBhvr>
                                          <p:tavLst>
                                            <p:tav tm="0">
                                              <p:val>
                                                <p:strVal val="#ppt_x"/>
                                              </p:val>
                                            </p:tav>
                                            <p:tav tm="100000">
                                              <p:val>
                                                <p:strVal val="#ppt_x"/>
                                              </p:val>
                                            </p:tav>
                                          </p:tavLst>
                                        </p:anim>
                                        <p:anim calcmode="lin" valueType="num">
                                          <p:cBhvr additive="base">
                                            <p:cTn id="28" dur="12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6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200" fill="hold"/>
                                            <p:tgtEl>
                                              <p:spTgt spid="14"/>
                                            </p:tgtEl>
                                            <p:attrNameLst>
                                              <p:attrName>ppt_x</p:attrName>
                                            </p:attrNameLst>
                                          </p:cBhvr>
                                          <p:tavLst>
                                            <p:tav tm="0">
                                              <p:val>
                                                <p:strVal val="#ppt_x"/>
                                              </p:val>
                                            </p:tav>
                                            <p:tav tm="100000">
                                              <p:val>
                                                <p:strVal val="#ppt_x"/>
                                              </p:val>
                                            </p:tav>
                                          </p:tavLst>
                                        </p:anim>
                                        <p:anim calcmode="lin" valueType="num">
                                          <p:cBhvr additive="base">
                                            <p:cTn id="32" dur="12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7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1200" fill="hold"/>
                                            <p:tgtEl>
                                              <p:spTgt spid="19"/>
                                            </p:tgtEl>
                                            <p:attrNameLst>
                                              <p:attrName>ppt_x</p:attrName>
                                            </p:attrNameLst>
                                          </p:cBhvr>
                                          <p:tavLst>
                                            <p:tav tm="0">
                                              <p:val>
                                                <p:strVal val="#ppt_x"/>
                                              </p:val>
                                            </p:tav>
                                            <p:tav tm="100000">
                                              <p:val>
                                                <p:strVal val="#ppt_x"/>
                                              </p:val>
                                            </p:tav>
                                          </p:tavLst>
                                        </p:anim>
                                        <p:anim calcmode="lin" valueType="num">
                                          <p:cBhvr additive="base">
                                            <p:cTn id="36" dur="12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80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200" fill="hold"/>
                                            <p:tgtEl>
                                              <p:spTgt spid="22"/>
                                            </p:tgtEl>
                                            <p:attrNameLst>
                                              <p:attrName>ppt_x</p:attrName>
                                            </p:attrNameLst>
                                          </p:cBhvr>
                                          <p:tavLst>
                                            <p:tav tm="0">
                                              <p:val>
                                                <p:strVal val="#ppt_x"/>
                                              </p:val>
                                            </p:tav>
                                            <p:tav tm="100000">
                                              <p:val>
                                                <p:strVal val="#ppt_x"/>
                                              </p:val>
                                            </p:tav>
                                          </p:tavLst>
                                        </p:anim>
                                        <p:anim calcmode="lin" valueType="num">
                                          <p:cBhvr additive="base">
                                            <p:cTn id="40" dur="12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13" grpId="0"/>
          <p:bldP spid="14" grpId="0"/>
          <p:bldP spid="2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29F7AA25-FDC9-4BF9-9173-21DA47F01B2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85" b="285"/>
          <a:stretch>
            <a:fillRect/>
          </a:stretch>
        </p:blipFill>
        <p:spPr/>
      </p:pic>
      <p:sp>
        <p:nvSpPr>
          <p:cNvPr id="3" name="Rectangle: Rounded Corners 2">
            <a:extLst>
              <a:ext uri="{FF2B5EF4-FFF2-40B4-BE49-F238E27FC236}">
                <a16:creationId xmlns:a16="http://schemas.microsoft.com/office/drawing/2014/main" id="{B294C599-5F49-4FB2-BF62-149AEFBE7115}"/>
              </a:ext>
            </a:extLst>
          </p:cNvPr>
          <p:cNvSpPr/>
          <p:nvPr/>
        </p:nvSpPr>
        <p:spPr>
          <a:xfrm>
            <a:off x="12737570" y="3285433"/>
            <a:ext cx="4906536" cy="7284984"/>
          </a:xfrm>
          <a:prstGeom prst="roundRect">
            <a:avLst>
              <a:gd name="adj" fmla="val 5757"/>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39A4106-D3C9-4691-A87E-DFCE7C9F9BDE}"/>
              </a:ext>
            </a:extLst>
          </p:cNvPr>
          <p:cNvGrpSpPr/>
          <p:nvPr/>
        </p:nvGrpSpPr>
        <p:grpSpPr>
          <a:xfrm>
            <a:off x="13958138" y="4199986"/>
            <a:ext cx="2364497" cy="2364497"/>
            <a:chOff x="11011339" y="4661363"/>
            <a:chExt cx="2364497" cy="2364497"/>
          </a:xfrm>
          <a:effectLst>
            <a:outerShdw blurRad="901700" dist="190500" dir="5400000" algn="t" rotWithShape="0">
              <a:schemeClr val="bg2">
                <a:lumMod val="75000"/>
                <a:alpha val="40000"/>
              </a:schemeClr>
            </a:outerShdw>
          </a:effectLst>
        </p:grpSpPr>
        <p:sp>
          <p:nvSpPr>
            <p:cNvPr id="5" name="Rectangle: Rounded Corners 4">
              <a:extLst>
                <a:ext uri="{FF2B5EF4-FFF2-40B4-BE49-F238E27FC236}">
                  <a16:creationId xmlns:a16="http://schemas.microsoft.com/office/drawing/2014/main" id="{7CAE3F1E-D496-43CC-AF3C-C32551851865}"/>
                </a:ext>
              </a:extLst>
            </p:cNvPr>
            <p:cNvSpPr/>
            <p:nvPr/>
          </p:nvSpPr>
          <p:spPr>
            <a:xfrm rot="2700000">
              <a:off x="11011339" y="4661363"/>
              <a:ext cx="2364497" cy="2364497"/>
            </a:xfrm>
            <a:prstGeom prst="roundRect">
              <a:avLst>
                <a:gd name="adj" fmla="val 21316"/>
              </a:avLst>
            </a:prstGeom>
            <a:solidFill>
              <a:schemeClr val="accent1"/>
            </a:solidFill>
            <a:ln>
              <a:solidFill>
                <a:schemeClr val="bg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D60644D-CAD1-4C7C-B9AD-8B0D1F7D5706}"/>
                </a:ext>
              </a:extLst>
            </p:cNvPr>
            <p:cNvSpPr txBox="1"/>
            <p:nvPr/>
          </p:nvSpPr>
          <p:spPr>
            <a:xfrm>
              <a:off x="11505739" y="5381944"/>
              <a:ext cx="1375698" cy="923330"/>
            </a:xfrm>
            <a:prstGeom prst="rect">
              <a:avLst/>
            </a:prstGeom>
            <a:noFill/>
            <a:ln>
              <a:noFill/>
            </a:ln>
          </p:spPr>
          <p:txBody>
            <a:bodyPr wrap="none" rtlCol="0" anchor="ctr">
              <a:spAutoFit/>
            </a:bodyPr>
            <a:lstStyle/>
            <a:p>
              <a:pPr algn="ctr"/>
              <a:r>
                <a:rPr lang="en-US" sz="5400" b="1">
                  <a:solidFill>
                    <a:schemeClr val="tx1">
                      <a:lumMod val="90000"/>
                      <a:lumOff val="10000"/>
                    </a:schemeClr>
                  </a:solidFill>
                  <a:latin typeface="+mj-lt"/>
                </a:rPr>
                <a:t>#</a:t>
              </a:r>
              <a:r>
                <a:rPr lang="en-US" sz="5400" b="1">
                  <a:solidFill>
                    <a:srgbClr val="FFFFFF"/>
                  </a:solidFill>
                  <a:latin typeface="+mj-lt"/>
                </a:rPr>
                <a:t>02</a:t>
              </a:r>
            </a:p>
          </p:txBody>
        </p:sp>
      </p:grpSp>
      <p:sp>
        <p:nvSpPr>
          <p:cNvPr id="7" name="TextBox 6">
            <a:extLst>
              <a:ext uri="{FF2B5EF4-FFF2-40B4-BE49-F238E27FC236}">
                <a16:creationId xmlns:a16="http://schemas.microsoft.com/office/drawing/2014/main" id="{1CF946A8-4FC1-4E09-A3D0-ED140949BAC8}"/>
              </a:ext>
            </a:extLst>
          </p:cNvPr>
          <p:cNvSpPr txBox="1"/>
          <p:nvPr/>
        </p:nvSpPr>
        <p:spPr>
          <a:xfrm>
            <a:off x="13182873" y="7180847"/>
            <a:ext cx="3915026" cy="2677656"/>
          </a:xfrm>
          <a:prstGeom prst="rect">
            <a:avLst/>
          </a:prstGeom>
          <a:noFill/>
        </p:spPr>
        <p:txBody>
          <a:bodyPr wrap="square" rtlCol="0">
            <a:spAutoFit/>
          </a:bodyPr>
          <a:lstStyle/>
          <a:p>
            <a:pPr algn="ctr">
              <a:lnSpc>
                <a:spcPct val="150000"/>
              </a:lnSpc>
            </a:pPr>
            <a:r>
              <a:rPr lang="en-US" sz="3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Voice Over.</a:t>
            </a:r>
          </a:p>
          <a:p>
            <a:pPr algn="ctr">
              <a:lnSpc>
                <a:spcPct val="150000"/>
              </a:lnSpc>
            </a:pPr>
            <a:r>
              <a:rPr lang="en-US" sz="2000" dirty="0" err="1">
                <a:solidFill>
                  <a:schemeClr val="bg1"/>
                </a:solidFill>
              </a:rPr>
              <a:t>Fusce</a:t>
            </a:r>
            <a:r>
              <a:rPr lang="en-US" sz="2000" dirty="0">
                <a:solidFill>
                  <a:schemeClr val="bg1"/>
                </a:solidFill>
              </a:rPr>
              <a:t> </a:t>
            </a:r>
            <a:r>
              <a:rPr lang="en-US" sz="2000" dirty="0" err="1">
                <a:solidFill>
                  <a:schemeClr val="bg1"/>
                </a:solidFill>
              </a:rPr>
              <a:t>tincidunt</a:t>
            </a:r>
            <a:r>
              <a:rPr lang="en-US" sz="2000" dirty="0">
                <a:solidFill>
                  <a:schemeClr val="bg1"/>
                </a:solidFill>
              </a:rPr>
              <a:t> </a:t>
            </a:r>
            <a:r>
              <a:rPr lang="en-US" sz="2000" dirty="0" err="1">
                <a:solidFill>
                  <a:schemeClr val="bg1"/>
                </a:solidFill>
              </a:rPr>
              <a:t>eget</a:t>
            </a:r>
            <a:r>
              <a:rPr lang="en-US" sz="2000" dirty="0">
                <a:solidFill>
                  <a:schemeClr val="bg1"/>
                </a:solidFill>
              </a:rPr>
              <a:t> ligula vitae </a:t>
            </a:r>
            <a:r>
              <a:rPr lang="en-US" sz="2000" dirty="0" err="1">
                <a:solidFill>
                  <a:schemeClr val="bg1"/>
                </a:solidFill>
              </a:rPr>
              <a:t>hendrerit</a:t>
            </a:r>
            <a:r>
              <a:rPr lang="en-US" sz="2000" dirty="0">
                <a:solidFill>
                  <a:schemeClr val="bg1"/>
                </a:solidFill>
              </a:rPr>
              <a:t>. </a:t>
            </a:r>
            <a:r>
              <a:rPr lang="en-US" sz="2000" dirty="0" err="1">
                <a:solidFill>
                  <a:schemeClr val="bg1"/>
                </a:solidFill>
              </a:rPr>
              <a:t>Phasellus</a:t>
            </a:r>
            <a:r>
              <a:rPr lang="en-US" sz="2000" dirty="0">
                <a:solidFill>
                  <a:schemeClr val="bg1"/>
                </a:solidFill>
              </a:rPr>
              <a:t> id ligula </a:t>
            </a:r>
            <a:r>
              <a:rPr lang="en-US" sz="2000" dirty="0" err="1">
                <a:solidFill>
                  <a:schemeClr val="bg1"/>
                </a:solidFill>
              </a:rPr>
              <a:t>ut</a:t>
            </a:r>
            <a:r>
              <a:rPr lang="en-US" sz="2000" dirty="0">
                <a:solidFill>
                  <a:schemeClr val="bg1"/>
                </a:solidFill>
              </a:rPr>
              <a:t> </a:t>
            </a:r>
            <a:r>
              <a:rPr lang="en-US" sz="2000" dirty="0" err="1">
                <a:solidFill>
                  <a:schemeClr val="bg1"/>
                </a:solidFill>
              </a:rPr>
              <a:t>enim</a:t>
            </a:r>
            <a:r>
              <a:rPr lang="en-US" sz="2000" dirty="0">
                <a:solidFill>
                  <a:schemeClr val="bg1"/>
                </a:solidFill>
              </a:rPr>
              <a:t> </a:t>
            </a:r>
            <a:r>
              <a:rPr lang="en-US" sz="2000" dirty="0" err="1">
                <a:solidFill>
                  <a:schemeClr val="bg1"/>
                </a:solidFill>
              </a:rPr>
              <a:t>elementum</a:t>
            </a:r>
            <a:r>
              <a:rPr lang="en-US" sz="2000" dirty="0">
                <a:solidFill>
                  <a:schemeClr val="bg1"/>
                </a:solidFill>
              </a:rPr>
              <a:t> </a:t>
            </a:r>
            <a:r>
              <a:rPr lang="en-US" sz="2000" dirty="0" err="1">
                <a:solidFill>
                  <a:schemeClr val="bg1"/>
                </a:solidFill>
              </a:rPr>
              <a:t>bibendum</a:t>
            </a:r>
            <a:r>
              <a:rPr lang="en-US" sz="2000" dirty="0">
                <a:solidFill>
                  <a:schemeClr val="bg1"/>
                </a:solidFill>
              </a:rPr>
              <a:t> </a:t>
            </a:r>
            <a:r>
              <a:rPr lang="en-US" sz="2000" dirty="0" err="1">
                <a:solidFill>
                  <a:schemeClr val="bg1"/>
                </a:solidFill>
              </a:rPr>
              <a:t>eget</a:t>
            </a:r>
            <a:r>
              <a:rPr lang="en-US" sz="2000" dirty="0">
                <a:solidFill>
                  <a:schemeClr val="bg1"/>
                </a:solidFill>
              </a:rPr>
              <a:t> </a:t>
            </a:r>
            <a:r>
              <a:rPr lang="en-US" sz="2000" dirty="0" err="1">
                <a:solidFill>
                  <a:schemeClr val="bg1"/>
                </a:solidFill>
              </a:rPr>
              <a:t>eget</a:t>
            </a:r>
            <a:r>
              <a:rPr lang="en-US" sz="2000" dirty="0">
                <a:solidFill>
                  <a:schemeClr val="bg1"/>
                </a:solidFill>
              </a:rPr>
              <a:t> magna.</a:t>
            </a:r>
            <a:endParaRPr lang="en-US" sz="2400" dirty="0">
              <a:solidFill>
                <a:schemeClr val="bg1"/>
              </a:solidFill>
            </a:endParaRPr>
          </a:p>
        </p:txBody>
      </p:sp>
      <p:sp>
        <p:nvSpPr>
          <p:cNvPr id="8" name="TextBox 7">
            <a:extLst>
              <a:ext uri="{FF2B5EF4-FFF2-40B4-BE49-F238E27FC236}">
                <a16:creationId xmlns:a16="http://schemas.microsoft.com/office/drawing/2014/main" id="{1B890C24-9A88-4CFB-BC4B-6F9C91FA71A7}"/>
              </a:ext>
            </a:extLst>
          </p:cNvPr>
          <p:cNvSpPr txBox="1"/>
          <p:nvPr/>
        </p:nvSpPr>
        <p:spPr>
          <a:xfrm>
            <a:off x="3156521" y="4503508"/>
            <a:ext cx="3504644" cy="4708981"/>
          </a:xfrm>
          <a:prstGeom prst="rect">
            <a:avLst/>
          </a:prstGeom>
          <a:noFill/>
        </p:spPr>
        <p:txBody>
          <a:bodyPr wrap="square" rtlCol="0">
            <a:spAutoFit/>
          </a:bodyPr>
          <a:lstStyle/>
          <a:p>
            <a:r>
              <a:rPr lang="en-US" sz="6000" dirty="0">
                <a:latin typeface="+mj-lt"/>
              </a:rPr>
              <a:t>Create your own </a:t>
            </a:r>
            <a:r>
              <a:rPr lang="en-US" sz="6000" b="1" dirty="0">
                <a:latin typeface="+mj-lt"/>
              </a:rPr>
              <a:t>presentation</a:t>
            </a:r>
            <a:endParaRPr lang="en-US" sz="6000" dirty="0">
              <a:latin typeface="+mj-lt"/>
            </a:endParaRPr>
          </a:p>
        </p:txBody>
      </p:sp>
      <p:sp>
        <p:nvSpPr>
          <p:cNvPr id="9" name="Halber Rahmen 28">
            <a:extLst>
              <a:ext uri="{FF2B5EF4-FFF2-40B4-BE49-F238E27FC236}">
                <a16:creationId xmlns:a16="http://schemas.microsoft.com/office/drawing/2014/main" id="{B4DCA6D7-D0BC-4102-8F40-4B82AB29BDDF}"/>
              </a:ext>
            </a:extLst>
          </p:cNvPr>
          <p:cNvSpPr/>
          <p:nvPr/>
        </p:nvSpPr>
        <p:spPr>
          <a:xfrm>
            <a:off x="2582365" y="4095626"/>
            <a:ext cx="417448" cy="417448"/>
          </a:xfrm>
          <a:prstGeom prst="halfFrame">
            <a:avLst>
              <a:gd name="adj1" fmla="val 11513"/>
              <a:gd name="adj2" fmla="val 1099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 name="TextBox 13">
            <a:extLst>
              <a:ext uri="{FF2B5EF4-FFF2-40B4-BE49-F238E27FC236}">
                <a16:creationId xmlns:a16="http://schemas.microsoft.com/office/drawing/2014/main" id="{0A22B7B4-1679-4185-9B78-675AAB0D9445}"/>
              </a:ext>
            </a:extLst>
          </p:cNvPr>
          <p:cNvSpPr txBox="1"/>
          <p:nvPr/>
        </p:nvSpPr>
        <p:spPr>
          <a:xfrm>
            <a:off x="8066903" y="4965174"/>
            <a:ext cx="4115265" cy="3785652"/>
          </a:xfrm>
          <a:prstGeom prst="rect">
            <a:avLst/>
          </a:prstGeom>
          <a:noFill/>
        </p:spPr>
        <p:txBody>
          <a:bodyPr wrap="square" rtlCol="0">
            <a:spAutoFit/>
          </a:bodyPr>
          <a:lstStyle/>
          <a:p>
            <a:pPr>
              <a:lnSpc>
                <a:spcPct val="150000"/>
              </a:lnSpc>
            </a:pPr>
            <a:r>
              <a:rPr lang="en-US" sz="2000" dirty="0" err="1"/>
              <a:t>Fusce</a:t>
            </a:r>
            <a:r>
              <a:rPr lang="en-US" sz="2000" dirty="0"/>
              <a:t> </a:t>
            </a:r>
            <a:r>
              <a:rPr lang="en-US" sz="2000" dirty="0" err="1"/>
              <a:t>tincidunt</a:t>
            </a:r>
            <a:r>
              <a:rPr lang="en-US" sz="2000" dirty="0"/>
              <a:t> </a:t>
            </a:r>
            <a:r>
              <a:rPr lang="en-US" sz="2000" dirty="0" err="1"/>
              <a:t>eget</a:t>
            </a:r>
            <a:r>
              <a:rPr lang="en-US" sz="2000" dirty="0"/>
              <a:t> ligula vitae </a:t>
            </a:r>
            <a:r>
              <a:rPr lang="en-US" sz="2000" dirty="0" err="1"/>
              <a:t>hendrerit</a:t>
            </a:r>
            <a:r>
              <a:rPr lang="en-US" sz="2000" dirty="0"/>
              <a:t>. </a:t>
            </a:r>
            <a:r>
              <a:rPr lang="en-US" sz="2000" dirty="0" err="1"/>
              <a:t>Phasellus</a:t>
            </a:r>
            <a:r>
              <a:rPr lang="en-US" sz="2000" dirty="0"/>
              <a:t> id ligula </a:t>
            </a:r>
            <a:r>
              <a:rPr lang="en-US" sz="2000" dirty="0" err="1"/>
              <a:t>ut</a:t>
            </a:r>
            <a:r>
              <a:rPr lang="en-US" sz="2000" dirty="0"/>
              <a:t> </a:t>
            </a:r>
            <a:r>
              <a:rPr lang="en-US" sz="2000" dirty="0" err="1"/>
              <a:t>enim</a:t>
            </a:r>
            <a:r>
              <a:rPr lang="en-US" sz="2000" dirty="0"/>
              <a:t> </a:t>
            </a:r>
            <a:r>
              <a:rPr lang="en-US" sz="2000" dirty="0" err="1"/>
              <a:t>elementum</a:t>
            </a:r>
            <a:r>
              <a:rPr lang="en-US" sz="2000" dirty="0"/>
              <a:t> </a:t>
            </a:r>
            <a:r>
              <a:rPr lang="en-US" sz="2000" dirty="0" err="1"/>
              <a:t>bibendum</a:t>
            </a:r>
            <a:r>
              <a:rPr lang="en-US" sz="2000" dirty="0"/>
              <a:t> </a:t>
            </a:r>
            <a:r>
              <a:rPr lang="en-US" sz="2000" dirty="0" err="1"/>
              <a:t>eget</a:t>
            </a:r>
            <a:r>
              <a:rPr lang="en-US" sz="2000" dirty="0"/>
              <a:t> </a:t>
            </a:r>
            <a:r>
              <a:rPr lang="en-US" sz="2000" dirty="0" err="1"/>
              <a:t>eget</a:t>
            </a:r>
            <a:r>
              <a:rPr lang="en-US" sz="2000" dirty="0"/>
              <a:t> magna. </a:t>
            </a:r>
            <a:r>
              <a:rPr lang="en-US" sz="2000" dirty="0" err="1"/>
              <a:t>Fusce</a:t>
            </a:r>
            <a:r>
              <a:rPr lang="en-US" sz="2000" dirty="0"/>
              <a:t> in magna diam.</a:t>
            </a:r>
          </a:p>
          <a:p>
            <a:pPr>
              <a:lnSpc>
                <a:spcPct val="150000"/>
              </a:lnSpc>
            </a:pPr>
            <a:r>
              <a:rPr lang="en-US" sz="2000" dirty="0" err="1"/>
              <a:t>Donec</a:t>
            </a:r>
            <a:r>
              <a:rPr lang="en-US" sz="2000" dirty="0"/>
              <a:t> vitae dolor sed </a:t>
            </a:r>
            <a:r>
              <a:rPr lang="en-US" sz="2000" dirty="0" err="1"/>
              <a:t>urna</a:t>
            </a:r>
            <a:r>
              <a:rPr lang="en-US" sz="2000" dirty="0"/>
              <a:t> </a:t>
            </a:r>
            <a:r>
              <a:rPr lang="en-US" sz="2000" dirty="0" err="1"/>
              <a:t>laoreet</a:t>
            </a:r>
            <a:r>
              <a:rPr lang="en-US" sz="2000" dirty="0"/>
              <a:t> </a:t>
            </a:r>
            <a:r>
              <a:rPr lang="en-US" sz="2000" dirty="0" err="1"/>
              <a:t>consectetur</a:t>
            </a:r>
            <a:r>
              <a:rPr lang="en-US" sz="2000" dirty="0"/>
              <a:t> et a </a:t>
            </a:r>
            <a:r>
              <a:rPr lang="en-US" sz="2000" dirty="0" err="1"/>
              <a:t>odio</a:t>
            </a:r>
            <a:r>
              <a:rPr lang="en-US" sz="2000" dirty="0"/>
              <a:t>. Cras vestibulum diam id </a:t>
            </a:r>
            <a:r>
              <a:rPr lang="en-US" sz="2000" dirty="0" err="1"/>
              <a:t>risus</a:t>
            </a:r>
            <a:r>
              <a:rPr lang="en-US" sz="2000" dirty="0"/>
              <a:t>.</a:t>
            </a:r>
          </a:p>
        </p:txBody>
      </p:sp>
      <p:sp>
        <p:nvSpPr>
          <p:cNvPr id="11" name="Rectangle 10">
            <a:hlinkClick r:id="rId3"/>
            <a:extLst>
              <a:ext uri="{FF2B5EF4-FFF2-40B4-BE49-F238E27FC236}">
                <a16:creationId xmlns:a16="http://schemas.microsoft.com/office/drawing/2014/main" id="{942D1B42-77B3-486E-B298-57A3C103E044}"/>
              </a:ext>
            </a:extLst>
          </p:cNvPr>
          <p:cNvSpPr/>
          <p:nvPr/>
        </p:nvSpPr>
        <p:spPr>
          <a:xfrm>
            <a:off x="21824690" y="12757785"/>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01DCE37-AA67-403B-BE9E-A0FA32DA5E95}"/>
              </a:ext>
            </a:extLst>
          </p:cNvPr>
          <p:cNvSpPr/>
          <p:nvPr/>
        </p:nvSpPr>
        <p:spPr>
          <a:xfrm rot="2700000">
            <a:off x="21908677" y="12837983"/>
            <a:ext cx="566041" cy="566041"/>
          </a:xfrm>
          <a:prstGeom prst="ellipse">
            <a:avLst/>
          </a:prstGeom>
          <a:noFill/>
          <a:ln w="6350">
            <a:solidFill>
              <a:schemeClr val="tx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4"/>
            <a:extLst>
              <a:ext uri="{FF2B5EF4-FFF2-40B4-BE49-F238E27FC236}">
                <a16:creationId xmlns:a16="http://schemas.microsoft.com/office/drawing/2014/main" id="{175CADBB-AAB2-4265-A2E2-5B4EAE081D9B}"/>
              </a:ext>
            </a:extLst>
          </p:cNvPr>
          <p:cNvSpPr/>
          <p:nvPr/>
        </p:nvSpPr>
        <p:spPr>
          <a:xfrm>
            <a:off x="23382137" y="12757785"/>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hlinkClick r:id="rId5"/>
            <a:extLst>
              <a:ext uri="{FF2B5EF4-FFF2-40B4-BE49-F238E27FC236}">
                <a16:creationId xmlns:a16="http://schemas.microsoft.com/office/drawing/2014/main" id="{5E8BB30C-37F7-4601-8431-E6D9CD135DF8}"/>
              </a:ext>
            </a:extLst>
          </p:cNvPr>
          <p:cNvSpPr/>
          <p:nvPr/>
        </p:nvSpPr>
        <p:spPr>
          <a:xfrm>
            <a:off x="22594605" y="12757785"/>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6">
            <a:extLst>
              <a:ext uri="{FF2B5EF4-FFF2-40B4-BE49-F238E27FC236}">
                <a16:creationId xmlns:a16="http://schemas.microsoft.com/office/drawing/2014/main" id="{B8F4BCC4-4B48-48FC-8C91-2342AABAB8E0}"/>
              </a:ext>
            </a:extLst>
          </p:cNvPr>
          <p:cNvSpPr>
            <a:spLocks/>
          </p:cNvSpPr>
          <p:nvPr/>
        </p:nvSpPr>
        <p:spPr bwMode="auto">
          <a:xfrm>
            <a:off x="22134462" y="12998775"/>
            <a:ext cx="113773" cy="244458"/>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17" name="Freeform 7">
            <a:extLst>
              <a:ext uri="{FF2B5EF4-FFF2-40B4-BE49-F238E27FC236}">
                <a16:creationId xmlns:a16="http://schemas.microsoft.com/office/drawing/2014/main" id="{A45C5545-0D06-4E9E-81C6-DDCB9E6C5591}"/>
              </a:ext>
            </a:extLst>
          </p:cNvPr>
          <p:cNvSpPr>
            <a:spLocks noEditPoints="1"/>
          </p:cNvSpPr>
          <p:nvPr/>
        </p:nvSpPr>
        <p:spPr bwMode="auto">
          <a:xfrm>
            <a:off x="22839029" y="12993577"/>
            <a:ext cx="252294" cy="242147"/>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18" name="Freeform 8">
            <a:extLst>
              <a:ext uri="{FF2B5EF4-FFF2-40B4-BE49-F238E27FC236}">
                <a16:creationId xmlns:a16="http://schemas.microsoft.com/office/drawing/2014/main" id="{B765B8B7-DFA3-44D8-A6FF-6D5BE85076F3}"/>
              </a:ext>
            </a:extLst>
          </p:cNvPr>
          <p:cNvSpPr>
            <a:spLocks/>
          </p:cNvSpPr>
          <p:nvPr/>
        </p:nvSpPr>
        <p:spPr bwMode="auto">
          <a:xfrm>
            <a:off x="23602442" y="13015573"/>
            <a:ext cx="273127" cy="22309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19" name="Oval 18">
            <a:extLst>
              <a:ext uri="{FF2B5EF4-FFF2-40B4-BE49-F238E27FC236}">
                <a16:creationId xmlns:a16="http://schemas.microsoft.com/office/drawing/2014/main" id="{0740F729-F668-47A5-B096-1CCFBF3B3A14}"/>
              </a:ext>
            </a:extLst>
          </p:cNvPr>
          <p:cNvSpPr/>
          <p:nvPr/>
        </p:nvSpPr>
        <p:spPr>
          <a:xfrm rot="2700000">
            <a:off x="22665285" y="12837983"/>
            <a:ext cx="566041" cy="566041"/>
          </a:xfrm>
          <a:prstGeom prst="ellipse">
            <a:avLst/>
          </a:prstGeom>
          <a:noFill/>
          <a:ln w="6350">
            <a:solidFill>
              <a:schemeClr val="tx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C6A3A6D-725E-4F85-B01B-816695905FFC}"/>
              </a:ext>
            </a:extLst>
          </p:cNvPr>
          <p:cNvSpPr/>
          <p:nvPr/>
        </p:nvSpPr>
        <p:spPr>
          <a:xfrm rot="2700000">
            <a:off x="23455980" y="12837983"/>
            <a:ext cx="566041" cy="566041"/>
          </a:xfrm>
          <a:prstGeom prst="ellipse">
            <a:avLst/>
          </a:prstGeom>
          <a:noFill/>
          <a:ln w="6350">
            <a:solidFill>
              <a:schemeClr val="tx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21674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5000">
                                      <p:stCondLst>
                                        <p:cond delay="200"/>
                                      </p:stCondLst>
                                      <p:childTnLst>
                                        <p:set>
                                          <p:cBhvr>
                                            <p:cTn id="6" dur="1" fill="hold">
                                              <p:stCondLst>
                                                <p:cond delay="0"/>
                                              </p:stCondLst>
                                            </p:cTn>
                                            <p:tgtEl>
                                              <p:spTgt spid="3"/>
                                            </p:tgtEl>
                                            <p:attrNameLst>
                                              <p:attrName>style.visibility</p:attrName>
                                            </p:attrNameLst>
                                          </p:cBhvr>
                                          <p:to>
                                            <p:strVal val="visible"/>
                                          </p:to>
                                        </p:set>
                                        <p:anim calcmode="lin" valueType="num" p14:bounceEnd="75000">
                                          <p:cBhvr additive="base">
                                            <p:cTn id="7" dur="1200" fill="hold"/>
                                            <p:tgtEl>
                                              <p:spTgt spid="3"/>
                                            </p:tgtEl>
                                            <p:attrNameLst>
                                              <p:attrName>ppt_x</p:attrName>
                                            </p:attrNameLst>
                                          </p:cBhvr>
                                          <p:tavLst>
                                            <p:tav tm="0">
                                              <p:val>
                                                <p:strVal val="#ppt_x"/>
                                              </p:val>
                                            </p:tav>
                                            <p:tav tm="100000">
                                              <p:val>
                                                <p:strVal val="#ppt_x"/>
                                              </p:val>
                                            </p:tav>
                                          </p:tavLst>
                                        </p:anim>
                                        <p:anim calcmode="lin" valueType="num" p14:bounceEnd="75000">
                                          <p:cBhvr additive="base">
                                            <p:cTn id="8" dur="12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5000">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14:bounceEnd="75000">
                                          <p:cBhvr additive="base">
                                            <p:cTn id="11" dur="1200" fill="hold"/>
                                            <p:tgtEl>
                                              <p:spTgt spid="4"/>
                                            </p:tgtEl>
                                            <p:attrNameLst>
                                              <p:attrName>ppt_x</p:attrName>
                                            </p:attrNameLst>
                                          </p:cBhvr>
                                          <p:tavLst>
                                            <p:tav tm="0">
                                              <p:val>
                                                <p:strVal val="#ppt_x"/>
                                              </p:val>
                                            </p:tav>
                                            <p:tav tm="100000">
                                              <p:val>
                                                <p:strVal val="#ppt_x"/>
                                              </p:val>
                                            </p:tav>
                                          </p:tavLst>
                                        </p:anim>
                                        <p:anim calcmode="lin" valueType="num" p14:bounceEnd="75000">
                                          <p:cBhvr additive="base">
                                            <p:cTn id="12" dur="12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5000">
                                      <p:stCondLst>
                                        <p:cond delay="400"/>
                                      </p:stCondLst>
                                      <p:childTnLst>
                                        <p:set>
                                          <p:cBhvr>
                                            <p:cTn id="14" dur="1" fill="hold">
                                              <p:stCondLst>
                                                <p:cond delay="0"/>
                                              </p:stCondLst>
                                            </p:cTn>
                                            <p:tgtEl>
                                              <p:spTgt spid="7"/>
                                            </p:tgtEl>
                                            <p:attrNameLst>
                                              <p:attrName>style.visibility</p:attrName>
                                            </p:attrNameLst>
                                          </p:cBhvr>
                                          <p:to>
                                            <p:strVal val="visible"/>
                                          </p:to>
                                        </p:set>
                                        <p:anim calcmode="lin" valueType="num" p14:bounceEnd="75000">
                                          <p:cBhvr additive="base">
                                            <p:cTn id="15" dur="1200" fill="hold"/>
                                            <p:tgtEl>
                                              <p:spTgt spid="7"/>
                                            </p:tgtEl>
                                            <p:attrNameLst>
                                              <p:attrName>ppt_x</p:attrName>
                                            </p:attrNameLst>
                                          </p:cBhvr>
                                          <p:tavLst>
                                            <p:tav tm="0">
                                              <p:val>
                                                <p:strVal val="#ppt_x"/>
                                              </p:val>
                                            </p:tav>
                                            <p:tav tm="100000">
                                              <p:val>
                                                <p:strVal val="#ppt_x"/>
                                              </p:val>
                                            </p:tav>
                                          </p:tavLst>
                                        </p:anim>
                                        <p:anim calcmode="lin" valueType="num" p14:bounceEnd="75000">
                                          <p:cBhvr additive="base">
                                            <p:cTn id="16" dur="1200" fill="hold"/>
                                            <p:tgtEl>
                                              <p:spTgt spid="7"/>
                                            </p:tgtEl>
                                            <p:attrNameLst>
                                              <p:attrName>ppt_y</p:attrName>
                                            </p:attrNameLst>
                                          </p:cBhvr>
                                          <p:tavLst>
                                            <p:tav tm="0">
                                              <p:val>
                                                <p:strVal val="1+#ppt_h/2"/>
                                              </p:val>
                                            </p:tav>
                                            <p:tav tm="100000">
                                              <p:val>
                                                <p:strVal val="#ppt_y"/>
                                              </p:val>
                                            </p:tav>
                                          </p:tavLst>
                                        </p:anim>
                                      </p:childTnLst>
                                    </p:cTn>
                                  </p:par>
                                  <p:par>
                                    <p:cTn id="17" presetID="49" presetClass="entr" presetSubtype="0" decel="100000" fill="hold" grpId="0" nodeType="withEffect" nodePh="1">
                                      <p:stCondLst>
                                        <p:cond delay="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par>
                                    <p:cTn id="23" presetID="49" presetClass="entr" presetSubtype="0" decel="100000" fill="hold" grpId="0" nodeType="withEffect" nodePh="1">
                                      <p:stCondLst>
                                        <p:cond delay="100"/>
                                      </p:stCondLst>
                                      <p:endCondLst>
                                        <p:cond evt="begin" delay="0">
                                          <p:tn val="23"/>
                                        </p:cond>
                                      </p:end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 calcmode="lin" valueType="num">
                                          <p:cBhvr>
                                            <p:cTn id="27" dur="500" fill="hold"/>
                                            <p:tgtEl>
                                              <p:spTgt spid="19"/>
                                            </p:tgtEl>
                                            <p:attrNameLst>
                                              <p:attrName>style.rotation</p:attrName>
                                            </p:attrNameLst>
                                          </p:cBhvr>
                                          <p:tavLst>
                                            <p:tav tm="0">
                                              <p:val>
                                                <p:fltVal val="360"/>
                                              </p:val>
                                            </p:tav>
                                            <p:tav tm="100000">
                                              <p:val>
                                                <p:fltVal val="0"/>
                                              </p:val>
                                            </p:tav>
                                          </p:tavLst>
                                        </p:anim>
                                        <p:animEffect transition="in" filter="fade">
                                          <p:cBhvr>
                                            <p:cTn id="28" dur="500"/>
                                            <p:tgtEl>
                                              <p:spTgt spid="19"/>
                                            </p:tgtEl>
                                          </p:cBhvr>
                                        </p:animEffect>
                                      </p:childTnLst>
                                    </p:cTn>
                                  </p:par>
                                  <p:par>
                                    <p:cTn id="29" presetID="49" presetClass="entr" presetSubtype="0" decel="100000" fill="hold" grpId="0" nodeType="withEffect" nodePh="1">
                                      <p:stCondLst>
                                        <p:cond delay="200"/>
                                      </p:stCondLst>
                                      <p:endCondLst>
                                        <p:cond evt="begin" delay="0">
                                          <p:tn val="29"/>
                                        </p:cond>
                                      </p:end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 calcmode="lin" valueType="num">
                                          <p:cBhvr>
                                            <p:cTn id="33" dur="500" fill="hold"/>
                                            <p:tgtEl>
                                              <p:spTgt spid="20"/>
                                            </p:tgtEl>
                                            <p:attrNameLst>
                                              <p:attrName>style.rotation</p:attrName>
                                            </p:attrNameLst>
                                          </p:cBhvr>
                                          <p:tavLst>
                                            <p:tav tm="0">
                                              <p:val>
                                                <p:fltVal val="360"/>
                                              </p:val>
                                            </p:tav>
                                            <p:tav tm="100000">
                                              <p:val>
                                                <p:fltVal val="0"/>
                                              </p:val>
                                            </p:tav>
                                          </p:tavLst>
                                        </p:anim>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2" grpId="0" animBg="1"/>
          <p:bldP spid="19" grpId="0" animBg="1"/>
          <p:bldP spid="2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00" fill="hold"/>
                                            <p:tgtEl>
                                              <p:spTgt spid="3"/>
                                            </p:tgtEl>
                                            <p:attrNameLst>
                                              <p:attrName>ppt_x</p:attrName>
                                            </p:attrNameLst>
                                          </p:cBhvr>
                                          <p:tavLst>
                                            <p:tav tm="0">
                                              <p:val>
                                                <p:strVal val="#ppt_x"/>
                                              </p:val>
                                            </p:tav>
                                            <p:tav tm="100000">
                                              <p:val>
                                                <p:strVal val="#ppt_x"/>
                                              </p:val>
                                            </p:tav>
                                          </p:tavLst>
                                        </p:anim>
                                        <p:anim calcmode="lin" valueType="num">
                                          <p:cBhvr additive="base">
                                            <p:cTn id="8" dur="12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200" fill="hold"/>
                                            <p:tgtEl>
                                              <p:spTgt spid="4"/>
                                            </p:tgtEl>
                                            <p:attrNameLst>
                                              <p:attrName>ppt_x</p:attrName>
                                            </p:attrNameLst>
                                          </p:cBhvr>
                                          <p:tavLst>
                                            <p:tav tm="0">
                                              <p:val>
                                                <p:strVal val="#ppt_x"/>
                                              </p:val>
                                            </p:tav>
                                            <p:tav tm="100000">
                                              <p:val>
                                                <p:strVal val="#ppt_x"/>
                                              </p:val>
                                            </p:tav>
                                          </p:tavLst>
                                        </p:anim>
                                        <p:anim calcmode="lin" valueType="num">
                                          <p:cBhvr additive="base">
                                            <p:cTn id="12" dur="12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4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200" fill="hold"/>
                                            <p:tgtEl>
                                              <p:spTgt spid="7"/>
                                            </p:tgtEl>
                                            <p:attrNameLst>
                                              <p:attrName>ppt_x</p:attrName>
                                            </p:attrNameLst>
                                          </p:cBhvr>
                                          <p:tavLst>
                                            <p:tav tm="0">
                                              <p:val>
                                                <p:strVal val="#ppt_x"/>
                                              </p:val>
                                            </p:tav>
                                            <p:tav tm="100000">
                                              <p:val>
                                                <p:strVal val="#ppt_x"/>
                                              </p:val>
                                            </p:tav>
                                          </p:tavLst>
                                        </p:anim>
                                        <p:anim calcmode="lin" valueType="num">
                                          <p:cBhvr additive="base">
                                            <p:cTn id="16" dur="1200" fill="hold"/>
                                            <p:tgtEl>
                                              <p:spTgt spid="7"/>
                                            </p:tgtEl>
                                            <p:attrNameLst>
                                              <p:attrName>ppt_y</p:attrName>
                                            </p:attrNameLst>
                                          </p:cBhvr>
                                          <p:tavLst>
                                            <p:tav tm="0">
                                              <p:val>
                                                <p:strVal val="1+#ppt_h/2"/>
                                              </p:val>
                                            </p:tav>
                                            <p:tav tm="100000">
                                              <p:val>
                                                <p:strVal val="#ppt_y"/>
                                              </p:val>
                                            </p:tav>
                                          </p:tavLst>
                                        </p:anim>
                                      </p:childTnLst>
                                    </p:cTn>
                                  </p:par>
                                  <p:par>
                                    <p:cTn id="17" presetID="49" presetClass="entr" presetSubtype="0" decel="100000" fill="hold" grpId="0" nodeType="withEffect" nodePh="1">
                                      <p:stCondLst>
                                        <p:cond delay="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par>
                                    <p:cTn id="23" presetID="49" presetClass="entr" presetSubtype="0" decel="100000" fill="hold" grpId="0" nodeType="withEffect" nodePh="1">
                                      <p:stCondLst>
                                        <p:cond delay="100"/>
                                      </p:stCondLst>
                                      <p:endCondLst>
                                        <p:cond evt="begin" delay="0">
                                          <p:tn val="23"/>
                                        </p:cond>
                                      </p:end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 calcmode="lin" valueType="num">
                                          <p:cBhvr>
                                            <p:cTn id="27" dur="500" fill="hold"/>
                                            <p:tgtEl>
                                              <p:spTgt spid="19"/>
                                            </p:tgtEl>
                                            <p:attrNameLst>
                                              <p:attrName>style.rotation</p:attrName>
                                            </p:attrNameLst>
                                          </p:cBhvr>
                                          <p:tavLst>
                                            <p:tav tm="0">
                                              <p:val>
                                                <p:fltVal val="360"/>
                                              </p:val>
                                            </p:tav>
                                            <p:tav tm="100000">
                                              <p:val>
                                                <p:fltVal val="0"/>
                                              </p:val>
                                            </p:tav>
                                          </p:tavLst>
                                        </p:anim>
                                        <p:animEffect transition="in" filter="fade">
                                          <p:cBhvr>
                                            <p:cTn id="28" dur="500"/>
                                            <p:tgtEl>
                                              <p:spTgt spid="19"/>
                                            </p:tgtEl>
                                          </p:cBhvr>
                                        </p:animEffect>
                                      </p:childTnLst>
                                    </p:cTn>
                                  </p:par>
                                  <p:par>
                                    <p:cTn id="29" presetID="49" presetClass="entr" presetSubtype="0" decel="100000" fill="hold" grpId="0" nodeType="withEffect" nodePh="1">
                                      <p:stCondLst>
                                        <p:cond delay="200"/>
                                      </p:stCondLst>
                                      <p:endCondLst>
                                        <p:cond evt="begin" delay="0">
                                          <p:tn val="29"/>
                                        </p:cond>
                                      </p:end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 calcmode="lin" valueType="num">
                                          <p:cBhvr>
                                            <p:cTn id="33" dur="500" fill="hold"/>
                                            <p:tgtEl>
                                              <p:spTgt spid="20"/>
                                            </p:tgtEl>
                                            <p:attrNameLst>
                                              <p:attrName>style.rotation</p:attrName>
                                            </p:attrNameLst>
                                          </p:cBhvr>
                                          <p:tavLst>
                                            <p:tav tm="0">
                                              <p:val>
                                                <p:fltVal val="360"/>
                                              </p:val>
                                            </p:tav>
                                            <p:tav tm="100000">
                                              <p:val>
                                                <p:fltVal val="0"/>
                                              </p:val>
                                            </p:tav>
                                          </p:tavLst>
                                        </p:anim>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2" grpId="0" animBg="1"/>
          <p:bldP spid="19" grpId="0" animBg="1"/>
          <p:bldP spid="20"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366B69-4509-4193-9D45-A90A929F5664}"/>
              </a:ext>
            </a:extLst>
          </p:cNvPr>
          <p:cNvSpPr txBox="1"/>
          <p:nvPr/>
        </p:nvSpPr>
        <p:spPr>
          <a:xfrm>
            <a:off x="14962239" y="1879005"/>
            <a:ext cx="1835759" cy="1862048"/>
          </a:xfrm>
          <a:prstGeom prst="rect">
            <a:avLst/>
          </a:prstGeom>
          <a:noFill/>
        </p:spPr>
        <p:txBody>
          <a:bodyPr wrap="none" rtlCol="0">
            <a:spAutoFit/>
          </a:bodyPr>
          <a:lstStyle/>
          <a:p>
            <a:r>
              <a:rPr lang="en-US" sz="11500" b="1">
                <a:solidFill>
                  <a:srgbClr val="FFFFFF"/>
                </a:solidFill>
                <a:latin typeface="+mj-lt"/>
              </a:rPr>
              <a:t>01</a:t>
            </a:r>
          </a:p>
        </p:txBody>
      </p:sp>
      <p:sp>
        <p:nvSpPr>
          <p:cNvPr id="5" name="Oval 4">
            <a:extLst>
              <a:ext uri="{FF2B5EF4-FFF2-40B4-BE49-F238E27FC236}">
                <a16:creationId xmlns:a16="http://schemas.microsoft.com/office/drawing/2014/main" id="{08C4D42A-89F5-458C-AE21-A112BBEA6338}"/>
              </a:ext>
            </a:extLst>
          </p:cNvPr>
          <p:cNvSpPr/>
          <p:nvPr/>
        </p:nvSpPr>
        <p:spPr>
          <a:xfrm>
            <a:off x="4572000" y="4689987"/>
            <a:ext cx="4424516" cy="44245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743012C-9A57-4FEB-8EF5-397A1BA07ECE}"/>
              </a:ext>
            </a:extLst>
          </p:cNvPr>
          <p:cNvGrpSpPr/>
          <p:nvPr/>
        </p:nvGrpSpPr>
        <p:grpSpPr>
          <a:xfrm>
            <a:off x="16557043" y="2290470"/>
            <a:ext cx="4134593" cy="1039118"/>
            <a:chOff x="14049817" y="1866900"/>
            <a:chExt cx="4134593" cy="1039118"/>
          </a:xfrm>
        </p:grpSpPr>
        <p:sp>
          <p:nvSpPr>
            <p:cNvPr id="4" name="TextBox 3">
              <a:extLst>
                <a:ext uri="{FF2B5EF4-FFF2-40B4-BE49-F238E27FC236}">
                  <a16:creationId xmlns:a16="http://schemas.microsoft.com/office/drawing/2014/main" id="{EA34FAAF-2DF3-4BD6-9009-68A6AC9E7F4C}"/>
                </a:ext>
              </a:extLst>
            </p:cNvPr>
            <p:cNvSpPr txBox="1"/>
            <p:nvPr/>
          </p:nvSpPr>
          <p:spPr>
            <a:xfrm>
              <a:off x="14049817" y="1866900"/>
              <a:ext cx="1867819" cy="707886"/>
            </a:xfrm>
            <a:prstGeom prst="rect">
              <a:avLst/>
            </a:prstGeom>
            <a:noFill/>
          </p:spPr>
          <p:txBody>
            <a:bodyPr wrap="none" rtlCol="0">
              <a:spAutoFit/>
            </a:bodyPr>
            <a:lstStyle/>
            <a:p>
              <a:r>
                <a:rPr lang="en-US" sz="4000" b="1">
                  <a:solidFill>
                    <a:srgbClr val="FFFFFF"/>
                  </a:solidFill>
                  <a:latin typeface="+mj-lt"/>
                </a:rPr>
                <a:t>Inquiry</a:t>
              </a:r>
              <a:endParaRPr lang="en-US" sz="6600" b="1">
                <a:solidFill>
                  <a:srgbClr val="FFFFFF"/>
                </a:solidFill>
                <a:latin typeface="+mj-lt"/>
              </a:endParaRPr>
            </a:p>
          </p:txBody>
        </p:sp>
        <p:sp>
          <p:nvSpPr>
            <p:cNvPr id="6" name="TextBox 5">
              <a:extLst>
                <a:ext uri="{FF2B5EF4-FFF2-40B4-BE49-F238E27FC236}">
                  <a16:creationId xmlns:a16="http://schemas.microsoft.com/office/drawing/2014/main" id="{4D7FCB73-B458-4FD3-A947-34F720770D25}"/>
                </a:ext>
              </a:extLst>
            </p:cNvPr>
            <p:cNvSpPr txBox="1"/>
            <p:nvPr/>
          </p:nvSpPr>
          <p:spPr>
            <a:xfrm>
              <a:off x="14049817" y="2536686"/>
              <a:ext cx="4134593" cy="369332"/>
            </a:xfrm>
            <a:prstGeom prst="rect">
              <a:avLst/>
            </a:prstGeom>
            <a:noFill/>
          </p:spPr>
          <p:txBody>
            <a:bodyPr wrap="none" rtlCol="0">
              <a:spAutoFit/>
            </a:bodyPr>
            <a:lstStyle/>
            <a:p>
              <a:r>
                <a:rPr lang="sv-SE"/>
                <a:t>Fusce tincidunt eget ligula vitae hendrerit.</a:t>
              </a:r>
              <a:endParaRPr lang="en-US"/>
            </a:p>
          </p:txBody>
        </p:sp>
      </p:grpSp>
      <p:sp>
        <p:nvSpPr>
          <p:cNvPr id="8" name="Isosceles Triangle 7">
            <a:extLst>
              <a:ext uri="{FF2B5EF4-FFF2-40B4-BE49-F238E27FC236}">
                <a16:creationId xmlns:a16="http://schemas.microsoft.com/office/drawing/2014/main" id="{FE9FA2E0-8409-4FDA-941F-7FD5D94F5AFD}"/>
              </a:ext>
            </a:extLst>
          </p:cNvPr>
          <p:cNvSpPr/>
          <p:nvPr/>
        </p:nvSpPr>
        <p:spPr>
          <a:xfrm rot="5400000">
            <a:off x="13012438" y="5181314"/>
            <a:ext cx="462195" cy="258712"/>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F4251BB-9395-4E11-B488-9A6F72E056B2}"/>
              </a:ext>
            </a:extLst>
          </p:cNvPr>
          <p:cNvGrpSpPr/>
          <p:nvPr/>
        </p:nvGrpSpPr>
        <p:grpSpPr>
          <a:xfrm>
            <a:off x="14178060" y="4475544"/>
            <a:ext cx="7524205" cy="1670253"/>
            <a:chOff x="14178060" y="4475544"/>
            <a:chExt cx="7524205" cy="1670253"/>
          </a:xfrm>
        </p:grpSpPr>
        <p:sp>
          <p:nvSpPr>
            <p:cNvPr id="9" name="TextBox 8">
              <a:extLst>
                <a:ext uri="{FF2B5EF4-FFF2-40B4-BE49-F238E27FC236}">
                  <a16:creationId xmlns:a16="http://schemas.microsoft.com/office/drawing/2014/main" id="{4B471E46-2C87-4C49-B242-617D4F6CB3D2}"/>
                </a:ext>
              </a:extLst>
            </p:cNvPr>
            <p:cNvSpPr txBox="1"/>
            <p:nvPr/>
          </p:nvSpPr>
          <p:spPr>
            <a:xfrm>
              <a:off x="14178060" y="4475544"/>
              <a:ext cx="7524205" cy="646331"/>
            </a:xfrm>
            <a:prstGeom prst="rect">
              <a:avLst/>
            </a:prstGeom>
            <a:noFill/>
          </p:spPr>
          <p:txBody>
            <a:bodyPr wrap="square" rtlCol="0">
              <a:spAutoFit/>
            </a:bodyPr>
            <a:lstStyle/>
            <a:p>
              <a:r>
                <a:rPr lang="en-US" sz="3600" b="1">
                  <a:solidFill>
                    <a:srgbClr val="FFFFFF"/>
                  </a:solidFill>
                </a:rPr>
                <a:t>Brain Design &gt;</a:t>
              </a:r>
            </a:p>
          </p:txBody>
        </p:sp>
        <p:sp>
          <p:nvSpPr>
            <p:cNvPr id="10" name="TextBox 9">
              <a:extLst>
                <a:ext uri="{FF2B5EF4-FFF2-40B4-BE49-F238E27FC236}">
                  <a16:creationId xmlns:a16="http://schemas.microsoft.com/office/drawing/2014/main" id="{C3E8B540-582B-4BA3-B894-47588E24067C}"/>
                </a:ext>
              </a:extLst>
            </p:cNvPr>
            <p:cNvSpPr txBox="1"/>
            <p:nvPr/>
          </p:nvSpPr>
          <p:spPr>
            <a:xfrm>
              <a:off x="14178060" y="5130134"/>
              <a:ext cx="7524205" cy="1015663"/>
            </a:xfrm>
            <a:prstGeom prst="rect">
              <a:avLst/>
            </a:prstGeom>
            <a:noFill/>
          </p:spPr>
          <p:txBody>
            <a:bodyPr wrap="square" rtlCol="0" anchor="ctr">
              <a:spAutoFit/>
            </a:bodyPr>
            <a:lstStyle/>
            <a:p>
              <a:pPr>
                <a:lnSpc>
                  <a:spcPct val="150000"/>
                </a:lnSpc>
              </a:pPr>
              <a:r>
                <a:rPr lang="en-US" sz="2000">
                  <a:solidFill>
                    <a:srgbClr val="FFFFFF"/>
                  </a:solidFill>
                </a:rPr>
                <a:t>Awesome notepad app. It gives you a quick and simple notepad editing experience when you write notes.</a:t>
              </a:r>
            </a:p>
          </p:txBody>
        </p:sp>
      </p:grpSp>
      <p:grpSp>
        <p:nvGrpSpPr>
          <p:cNvPr id="16" name="Group 15">
            <a:extLst>
              <a:ext uri="{FF2B5EF4-FFF2-40B4-BE49-F238E27FC236}">
                <a16:creationId xmlns:a16="http://schemas.microsoft.com/office/drawing/2014/main" id="{F0939FDB-D537-414A-AB0A-7BAB296282D3}"/>
              </a:ext>
            </a:extLst>
          </p:cNvPr>
          <p:cNvGrpSpPr/>
          <p:nvPr/>
        </p:nvGrpSpPr>
        <p:grpSpPr>
          <a:xfrm>
            <a:off x="14178060" y="6834130"/>
            <a:ext cx="7524205" cy="1670253"/>
            <a:chOff x="14178060" y="6834130"/>
            <a:chExt cx="7524205" cy="1670253"/>
          </a:xfrm>
        </p:grpSpPr>
        <p:sp>
          <p:nvSpPr>
            <p:cNvPr id="11" name="TextBox 10">
              <a:extLst>
                <a:ext uri="{FF2B5EF4-FFF2-40B4-BE49-F238E27FC236}">
                  <a16:creationId xmlns:a16="http://schemas.microsoft.com/office/drawing/2014/main" id="{CA8F3A39-7EC8-437A-97F1-91632A044FDD}"/>
                </a:ext>
              </a:extLst>
            </p:cNvPr>
            <p:cNvSpPr txBox="1"/>
            <p:nvPr/>
          </p:nvSpPr>
          <p:spPr>
            <a:xfrm>
              <a:off x="14178060" y="6834130"/>
              <a:ext cx="7524205" cy="646331"/>
            </a:xfrm>
            <a:prstGeom prst="rect">
              <a:avLst/>
            </a:prstGeom>
            <a:noFill/>
          </p:spPr>
          <p:txBody>
            <a:bodyPr wrap="square" rtlCol="0">
              <a:spAutoFit/>
            </a:bodyPr>
            <a:lstStyle/>
            <a:p>
              <a:r>
                <a:rPr lang="en-US" sz="3600" b="1">
                  <a:solidFill>
                    <a:srgbClr val="FFFFFF"/>
                  </a:solidFill>
                </a:rPr>
                <a:t>Transport &gt;</a:t>
              </a:r>
            </a:p>
          </p:txBody>
        </p:sp>
        <p:sp>
          <p:nvSpPr>
            <p:cNvPr id="12" name="TextBox 11">
              <a:extLst>
                <a:ext uri="{FF2B5EF4-FFF2-40B4-BE49-F238E27FC236}">
                  <a16:creationId xmlns:a16="http://schemas.microsoft.com/office/drawing/2014/main" id="{B297269C-E7CE-4025-BB44-0FD2208CA724}"/>
                </a:ext>
              </a:extLst>
            </p:cNvPr>
            <p:cNvSpPr txBox="1"/>
            <p:nvPr/>
          </p:nvSpPr>
          <p:spPr>
            <a:xfrm>
              <a:off x="14178060" y="7488720"/>
              <a:ext cx="7524205" cy="1015663"/>
            </a:xfrm>
            <a:prstGeom prst="rect">
              <a:avLst/>
            </a:prstGeom>
            <a:noFill/>
          </p:spPr>
          <p:txBody>
            <a:bodyPr wrap="square" rtlCol="0" anchor="ctr">
              <a:spAutoFit/>
            </a:bodyPr>
            <a:lstStyle/>
            <a:p>
              <a:pPr>
                <a:lnSpc>
                  <a:spcPct val="150000"/>
                </a:lnSpc>
              </a:pPr>
              <a:r>
                <a:rPr lang="en-US" sz="2000">
                  <a:solidFill>
                    <a:srgbClr val="FFFFFF"/>
                  </a:solidFill>
                </a:rPr>
                <a:t>Awesome notepad app. It gives you a quick and simple notepad editing experience when you write notes.</a:t>
              </a:r>
            </a:p>
          </p:txBody>
        </p:sp>
      </p:grpSp>
      <p:grpSp>
        <p:nvGrpSpPr>
          <p:cNvPr id="17" name="Group 16">
            <a:extLst>
              <a:ext uri="{FF2B5EF4-FFF2-40B4-BE49-F238E27FC236}">
                <a16:creationId xmlns:a16="http://schemas.microsoft.com/office/drawing/2014/main" id="{57728A14-7000-46F3-BFC7-8B7C264FB207}"/>
              </a:ext>
            </a:extLst>
          </p:cNvPr>
          <p:cNvGrpSpPr/>
          <p:nvPr/>
        </p:nvGrpSpPr>
        <p:grpSpPr>
          <a:xfrm>
            <a:off x="14178060" y="9192717"/>
            <a:ext cx="7524205" cy="1670253"/>
            <a:chOff x="14178060" y="9192717"/>
            <a:chExt cx="7524205" cy="1670253"/>
          </a:xfrm>
        </p:grpSpPr>
        <p:sp>
          <p:nvSpPr>
            <p:cNvPr id="13" name="TextBox 12">
              <a:extLst>
                <a:ext uri="{FF2B5EF4-FFF2-40B4-BE49-F238E27FC236}">
                  <a16:creationId xmlns:a16="http://schemas.microsoft.com/office/drawing/2014/main" id="{5A61A0A6-71A9-4495-B3EB-7C6278D796AD}"/>
                </a:ext>
              </a:extLst>
            </p:cNvPr>
            <p:cNvSpPr txBox="1"/>
            <p:nvPr/>
          </p:nvSpPr>
          <p:spPr>
            <a:xfrm>
              <a:off x="14178060" y="9192717"/>
              <a:ext cx="7524205" cy="646331"/>
            </a:xfrm>
            <a:prstGeom prst="rect">
              <a:avLst/>
            </a:prstGeom>
            <a:noFill/>
          </p:spPr>
          <p:txBody>
            <a:bodyPr wrap="square" rtlCol="0">
              <a:spAutoFit/>
            </a:bodyPr>
            <a:lstStyle/>
            <a:p>
              <a:r>
                <a:rPr lang="en-US" sz="3600" b="1">
                  <a:solidFill>
                    <a:srgbClr val="FFFFFF"/>
                  </a:solidFill>
                </a:rPr>
                <a:t>Branding Design &gt;</a:t>
              </a:r>
            </a:p>
          </p:txBody>
        </p:sp>
        <p:sp>
          <p:nvSpPr>
            <p:cNvPr id="14" name="TextBox 13">
              <a:extLst>
                <a:ext uri="{FF2B5EF4-FFF2-40B4-BE49-F238E27FC236}">
                  <a16:creationId xmlns:a16="http://schemas.microsoft.com/office/drawing/2014/main" id="{00EC183D-8F6D-4809-9B68-60CC6A98F7BA}"/>
                </a:ext>
              </a:extLst>
            </p:cNvPr>
            <p:cNvSpPr txBox="1"/>
            <p:nvPr/>
          </p:nvSpPr>
          <p:spPr>
            <a:xfrm>
              <a:off x="14178060" y="9847307"/>
              <a:ext cx="7524205" cy="1015663"/>
            </a:xfrm>
            <a:prstGeom prst="rect">
              <a:avLst/>
            </a:prstGeom>
            <a:noFill/>
          </p:spPr>
          <p:txBody>
            <a:bodyPr wrap="square" rtlCol="0" anchor="ctr">
              <a:spAutoFit/>
            </a:bodyPr>
            <a:lstStyle/>
            <a:p>
              <a:pPr>
                <a:lnSpc>
                  <a:spcPct val="150000"/>
                </a:lnSpc>
              </a:pPr>
              <a:r>
                <a:rPr lang="en-US" sz="2000">
                  <a:solidFill>
                    <a:srgbClr val="FFFFFF"/>
                  </a:solidFill>
                </a:rPr>
                <a:t>Awesome notepad app. It gives you a quick and simple notepad editing experience when you write notes.</a:t>
              </a:r>
            </a:p>
          </p:txBody>
        </p:sp>
      </p:grpSp>
      <p:sp>
        <p:nvSpPr>
          <p:cNvPr id="18" name="Isosceles Triangle 17">
            <a:extLst>
              <a:ext uri="{FF2B5EF4-FFF2-40B4-BE49-F238E27FC236}">
                <a16:creationId xmlns:a16="http://schemas.microsoft.com/office/drawing/2014/main" id="{821B3F87-87B5-4DE9-A15B-73205611ACFB}"/>
              </a:ext>
            </a:extLst>
          </p:cNvPr>
          <p:cNvSpPr/>
          <p:nvPr/>
        </p:nvSpPr>
        <p:spPr>
          <a:xfrm rot="5400000">
            <a:off x="13012438" y="7539900"/>
            <a:ext cx="462195" cy="258712"/>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55C8E5BD-35D0-47A2-842D-27746066B468}"/>
              </a:ext>
            </a:extLst>
          </p:cNvPr>
          <p:cNvSpPr/>
          <p:nvPr/>
        </p:nvSpPr>
        <p:spPr>
          <a:xfrm rot="5400000">
            <a:off x="13012438" y="9898487"/>
            <a:ext cx="462195" cy="258712"/>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1146BE7-4B52-4E3E-9349-6D767D56033F}"/>
              </a:ext>
            </a:extLst>
          </p:cNvPr>
          <p:cNvSpPr txBox="1"/>
          <p:nvPr/>
        </p:nvSpPr>
        <p:spPr>
          <a:xfrm>
            <a:off x="4201390" y="4405522"/>
            <a:ext cx="6382724" cy="4708981"/>
          </a:xfrm>
          <a:prstGeom prst="rect">
            <a:avLst/>
          </a:prstGeom>
          <a:noFill/>
        </p:spPr>
        <p:txBody>
          <a:bodyPr wrap="square" rtlCol="0">
            <a:spAutoFit/>
          </a:bodyPr>
          <a:lstStyle/>
          <a:p>
            <a:r>
              <a:rPr lang="en-US" sz="6000">
                <a:solidFill>
                  <a:schemeClr val="bg1"/>
                </a:solidFill>
                <a:latin typeface="+mj-lt"/>
              </a:rPr>
              <a:t>Create your own </a:t>
            </a:r>
            <a:r>
              <a:rPr lang="en-US" sz="6000" b="1">
                <a:solidFill>
                  <a:schemeClr val="bg1"/>
                </a:solidFill>
                <a:latin typeface="+mj-lt"/>
              </a:rPr>
              <a:t>presentation</a:t>
            </a:r>
            <a:r>
              <a:rPr lang="en-US" sz="6000">
                <a:solidFill>
                  <a:schemeClr val="bg1"/>
                </a:solidFill>
                <a:latin typeface="+mj-lt"/>
              </a:rPr>
              <a:t> </a:t>
            </a:r>
            <a:r>
              <a:rPr lang="en-US" sz="6000" b="1">
                <a:solidFill>
                  <a:schemeClr val="bg1"/>
                </a:solidFill>
                <a:latin typeface="+mj-lt"/>
              </a:rPr>
              <a:t>with</a:t>
            </a:r>
            <a:r>
              <a:rPr lang="en-US" sz="6000">
                <a:solidFill>
                  <a:schemeClr val="bg1"/>
                </a:solidFill>
                <a:latin typeface="+mj-lt"/>
              </a:rPr>
              <a:t> endless possibilities.</a:t>
            </a:r>
          </a:p>
        </p:txBody>
      </p:sp>
    </p:spTree>
    <p:extLst>
      <p:ext uri="{BB962C8B-B14F-4D97-AF65-F5344CB8AC3E}">
        <p14:creationId xmlns:p14="http://schemas.microsoft.com/office/powerpoint/2010/main" val="2294193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2" presetClass="entr" presetSubtype="4" decel="100000" fill="hold" grpId="0" nodeType="withEffect">
                                  <p:stCondLst>
                                    <p:cond delay="0"/>
                                  </p:stCondLst>
                                  <p:iterate type="wd">
                                    <p:tmPct val="20000"/>
                                  </p:iterate>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1+#ppt_h/2"/>
                                          </p:val>
                                        </p:tav>
                                        <p:tav tm="100000">
                                          <p:val>
                                            <p:strVal val="#ppt_y"/>
                                          </p:val>
                                        </p:tav>
                                      </p:tavLst>
                                    </p:anim>
                                  </p:childTnLst>
                                </p:cTn>
                              </p:par>
                              <p:par>
                                <p:cTn id="15" presetID="2" presetClass="entr" presetSubtype="4" decel="100000" fill="hold" grpId="0" nodeType="withEffect">
                                  <p:stCondLst>
                                    <p:cond delay="0"/>
                                  </p:stCondLst>
                                  <p:iterate type="wd">
                                    <p:tmPct val="20000"/>
                                  </p:iterate>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0"/>
                                  </p:stCondLst>
                                  <p:iterate type="wd">
                                    <p:tmPct val="20000"/>
                                  </p:iterate>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cTn>
                              </p:par>
                            </p:childTnLst>
                          </p:cTn>
                        </p:par>
                        <p:par>
                          <p:cTn id="23" fill="hold">
                            <p:stCondLst>
                              <p:cond delay="2400"/>
                            </p:stCondLst>
                            <p:childTnLst>
                              <p:par>
                                <p:cTn id="24" presetID="2" presetClass="entr" presetSubtype="4" decel="100000" fill="hold" grpId="0" nodeType="afterEffect">
                                  <p:stCondLst>
                                    <p:cond delay="0"/>
                                  </p:stCondLst>
                                  <p:iterate type="wd">
                                    <p:tmPct val="20000"/>
                                  </p:iterate>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1000" fill="hold"/>
                                        <p:tgtEl>
                                          <p:spTgt spid="18"/>
                                        </p:tgtEl>
                                        <p:attrNameLst>
                                          <p:attrName>ppt_x</p:attrName>
                                        </p:attrNameLst>
                                      </p:cBhvr>
                                      <p:tavLst>
                                        <p:tav tm="0">
                                          <p:val>
                                            <p:strVal val="#ppt_x"/>
                                          </p:val>
                                        </p:tav>
                                        <p:tav tm="100000">
                                          <p:val>
                                            <p:strVal val="#ppt_x"/>
                                          </p:val>
                                        </p:tav>
                                      </p:tavLst>
                                    </p:anim>
                                    <p:anim calcmode="lin" valueType="num">
                                      <p:cBhvr additive="base">
                                        <p:cTn id="27" dur="1000" fill="hold"/>
                                        <p:tgtEl>
                                          <p:spTgt spid="18"/>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0"/>
                                  </p:stCondLst>
                                  <p:iterate type="wd">
                                    <p:tmPct val="20000"/>
                                  </p:iterate>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1000" fill="hold"/>
                                        <p:tgtEl>
                                          <p:spTgt spid="16"/>
                                        </p:tgtEl>
                                        <p:attrNameLst>
                                          <p:attrName>ppt_x</p:attrName>
                                        </p:attrNameLst>
                                      </p:cBhvr>
                                      <p:tavLst>
                                        <p:tav tm="0">
                                          <p:val>
                                            <p:strVal val="#ppt_x"/>
                                          </p:val>
                                        </p:tav>
                                        <p:tav tm="100000">
                                          <p:val>
                                            <p:strVal val="#ppt_x"/>
                                          </p:val>
                                        </p:tav>
                                      </p:tavLst>
                                    </p:anim>
                                    <p:anim calcmode="lin" valueType="num">
                                      <p:cBhvr additive="base">
                                        <p:cTn id="31" dur="1000" fill="hold"/>
                                        <p:tgtEl>
                                          <p:spTgt spid="16"/>
                                        </p:tgtEl>
                                        <p:attrNameLst>
                                          <p:attrName>ppt_y</p:attrName>
                                        </p:attrNameLst>
                                      </p:cBhvr>
                                      <p:tavLst>
                                        <p:tav tm="0">
                                          <p:val>
                                            <p:strVal val="1+#ppt_h/2"/>
                                          </p:val>
                                        </p:tav>
                                        <p:tav tm="100000">
                                          <p:val>
                                            <p:strVal val="#ppt_y"/>
                                          </p:val>
                                        </p:tav>
                                      </p:tavLst>
                                    </p:anim>
                                  </p:childTnLst>
                                </p:cTn>
                              </p:par>
                            </p:childTnLst>
                          </p:cTn>
                        </p:par>
                        <p:par>
                          <p:cTn id="32" fill="hold">
                            <p:stCondLst>
                              <p:cond delay="3400"/>
                            </p:stCondLst>
                            <p:childTnLst>
                              <p:par>
                                <p:cTn id="33" presetID="2" presetClass="entr" presetSubtype="4" decel="100000" fill="hold" grpId="0" nodeType="afterEffect">
                                  <p:stCondLst>
                                    <p:cond delay="0"/>
                                  </p:stCondLst>
                                  <p:iterate type="wd">
                                    <p:tmPct val="20000"/>
                                  </p:iterate>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1000" fill="hold"/>
                                        <p:tgtEl>
                                          <p:spTgt spid="19"/>
                                        </p:tgtEl>
                                        <p:attrNameLst>
                                          <p:attrName>ppt_x</p:attrName>
                                        </p:attrNameLst>
                                      </p:cBhvr>
                                      <p:tavLst>
                                        <p:tav tm="0">
                                          <p:val>
                                            <p:strVal val="#ppt_x"/>
                                          </p:val>
                                        </p:tav>
                                        <p:tav tm="100000">
                                          <p:val>
                                            <p:strVal val="#ppt_x"/>
                                          </p:val>
                                        </p:tav>
                                      </p:tavLst>
                                    </p:anim>
                                    <p:anim calcmode="lin" valueType="num">
                                      <p:cBhvr additive="base">
                                        <p:cTn id="36" dur="10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0"/>
                                  </p:stCondLst>
                                  <p:iterate type="wd">
                                    <p:tmPct val="20000"/>
                                  </p:iterate>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1000" fill="hold"/>
                                        <p:tgtEl>
                                          <p:spTgt spid="17"/>
                                        </p:tgtEl>
                                        <p:attrNameLst>
                                          <p:attrName>ppt_x</p:attrName>
                                        </p:attrNameLst>
                                      </p:cBhvr>
                                      <p:tavLst>
                                        <p:tav tm="0">
                                          <p:val>
                                            <p:strVal val="#ppt_x"/>
                                          </p:val>
                                        </p:tav>
                                        <p:tav tm="100000">
                                          <p:val>
                                            <p:strVal val="#ppt_x"/>
                                          </p:val>
                                        </p:tav>
                                      </p:tavLst>
                                    </p:anim>
                                    <p:anim calcmode="lin" valueType="num">
                                      <p:cBhvr additive="base">
                                        <p:cTn id="4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8" grpId="0" animBg="1"/>
      <p:bldP spid="19"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BD1F28B-2B0A-4A10-BB5E-A10E2F097716}"/>
              </a:ext>
            </a:extLst>
          </p:cNvPr>
          <p:cNvGrpSpPr/>
          <p:nvPr/>
        </p:nvGrpSpPr>
        <p:grpSpPr>
          <a:xfrm>
            <a:off x="9549496" y="3899302"/>
            <a:ext cx="5288183" cy="3273635"/>
            <a:chOff x="4301565" y="1812272"/>
            <a:chExt cx="2466976" cy="1527175"/>
          </a:xfrm>
          <a:solidFill>
            <a:schemeClr val="tx1">
              <a:lumMod val="90000"/>
              <a:lumOff val="10000"/>
            </a:schemeClr>
          </a:solidFill>
        </p:grpSpPr>
        <p:sp>
          <p:nvSpPr>
            <p:cNvPr id="8" name="Freeform 623">
              <a:extLst>
                <a:ext uri="{FF2B5EF4-FFF2-40B4-BE49-F238E27FC236}">
                  <a16:creationId xmlns:a16="http://schemas.microsoft.com/office/drawing/2014/main" id="{42886505-EAC1-402B-BB80-EC9B6CE12E86}"/>
                </a:ext>
              </a:extLst>
            </p:cNvPr>
            <p:cNvSpPr>
              <a:spLocks noEditPoints="1"/>
            </p:cNvSpPr>
            <p:nvPr/>
          </p:nvSpPr>
          <p:spPr bwMode="auto">
            <a:xfrm>
              <a:off x="4301565" y="2372659"/>
              <a:ext cx="1325563" cy="565150"/>
            </a:xfrm>
            <a:custGeom>
              <a:avLst/>
              <a:gdLst>
                <a:gd name="T0" fmla="*/ 324 w 324"/>
                <a:gd name="T1" fmla="*/ 55 h 138"/>
                <a:gd name="T2" fmla="*/ 294 w 324"/>
                <a:gd name="T3" fmla="*/ 111 h 138"/>
                <a:gd name="T4" fmla="*/ 261 w 324"/>
                <a:gd name="T5" fmla="*/ 130 h 138"/>
                <a:gd name="T6" fmla="*/ 264 w 324"/>
                <a:gd name="T7" fmla="*/ 35 h 138"/>
                <a:gd name="T8" fmla="*/ 268 w 324"/>
                <a:gd name="T9" fmla="*/ 22 h 138"/>
                <a:gd name="T10" fmla="*/ 263 w 324"/>
                <a:gd name="T11" fmla="*/ 27 h 138"/>
                <a:gd name="T12" fmla="*/ 235 w 324"/>
                <a:gd name="T13" fmla="*/ 70 h 138"/>
                <a:gd name="T14" fmla="*/ 214 w 324"/>
                <a:gd name="T15" fmla="*/ 89 h 138"/>
                <a:gd name="T16" fmla="*/ 204 w 324"/>
                <a:gd name="T17" fmla="*/ 75 h 138"/>
                <a:gd name="T18" fmla="*/ 218 w 324"/>
                <a:gd name="T19" fmla="*/ 28 h 138"/>
                <a:gd name="T20" fmla="*/ 215 w 324"/>
                <a:gd name="T21" fmla="*/ 26 h 138"/>
                <a:gd name="T22" fmla="*/ 178 w 324"/>
                <a:gd name="T23" fmla="*/ 81 h 138"/>
                <a:gd name="T24" fmla="*/ 161 w 324"/>
                <a:gd name="T25" fmla="*/ 94 h 138"/>
                <a:gd name="T26" fmla="*/ 154 w 324"/>
                <a:gd name="T27" fmla="*/ 72 h 138"/>
                <a:gd name="T28" fmla="*/ 163 w 324"/>
                <a:gd name="T29" fmla="*/ 46 h 138"/>
                <a:gd name="T30" fmla="*/ 115 w 324"/>
                <a:gd name="T31" fmla="*/ 42 h 138"/>
                <a:gd name="T32" fmla="*/ 54 w 324"/>
                <a:gd name="T33" fmla="*/ 51 h 138"/>
                <a:gd name="T34" fmla="*/ 13 w 324"/>
                <a:gd name="T35" fmla="*/ 95 h 138"/>
                <a:gd name="T36" fmla="*/ 34 w 324"/>
                <a:gd name="T37" fmla="*/ 109 h 138"/>
                <a:gd name="T38" fmla="*/ 40 w 324"/>
                <a:gd name="T39" fmla="*/ 97 h 138"/>
                <a:gd name="T40" fmla="*/ 34 w 324"/>
                <a:gd name="T41" fmla="*/ 94 h 138"/>
                <a:gd name="T42" fmla="*/ 33 w 324"/>
                <a:gd name="T43" fmla="*/ 95 h 138"/>
                <a:gd name="T44" fmla="*/ 25 w 324"/>
                <a:gd name="T45" fmla="*/ 94 h 138"/>
                <a:gd name="T46" fmla="*/ 26 w 324"/>
                <a:gd name="T47" fmla="*/ 86 h 138"/>
                <a:gd name="T48" fmla="*/ 38 w 324"/>
                <a:gd name="T49" fmla="*/ 88 h 138"/>
                <a:gd name="T50" fmla="*/ 44 w 324"/>
                <a:gd name="T51" fmla="*/ 93 h 138"/>
                <a:gd name="T52" fmla="*/ 37 w 324"/>
                <a:gd name="T53" fmla="*/ 113 h 138"/>
                <a:gd name="T54" fmla="*/ 8 w 324"/>
                <a:gd name="T55" fmla="*/ 96 h 138"/>
                <a:gd name="T56" fmla="*/ 54 w 324"/>
                <a:gd name="T57" fmla="*/ 47 h 138"/>
                <a:gd name="T58" fmla="*/ 113 w 324"/>
                <a:gd name="T59" fmla="*/ 38 h 138"/>
                <a:gd name="T60" fmla="*/ 116 w 324"/>
                <a:gd name="T61" fmla="*/ 20 h 138"/>
                <a:gd name="T62" fmla="*/ 132 w 324"/>
                <a:gd name="T63" fmla="*/ 23 h 138"/>
                <a:gd name="T64" fmla="*/ 128 w 324"/>
                <a:gd name="T65" fmla="*/ 36 h 138"/>
                <a:gd name="T66" fmla="*/ 119 w 324"/>
                <a:gd name="T67" fmla="*/ 41 h 138"/>
                <a:gd name="T68" fmla="*/ 161 w 324"/>
                <a:gd name="T69" fmla="*/ 41 h 138"/>
                <a:gd name="T70" fmla="*/ 168 w 324"/>
                <a:gd name="T71" fmla="*/ 29 h 138"/>
                <a:gd name="T72" fmla="*/ 174 w 324"/>
                <a:gd name="T73" fmla="*/ 25 h 138"/>
                <a:gd name="T74" fmla="*/ 185 w 324"/>
                <a:gd name="T75" fmla="*/ 25 h 138"/>
                <a:gd name="T76" fmla="*/ 186 w 324"/>
                <a:gd name="T77" fmla="*/ 34 h 138"/>
                <a:gd name="T78" fmla="*/ 171 w 324"/>
                <a:gd name="T79" fmla="*/ 76 h 138"/>
                <a:gd name="T80" fmla="*/ 174 w 324"/>
                <a:gd name="T81" fmla="*/ 76 h 138"/>
                <a:gd name="T82" fmla="*/ 209 w 324"/>
                <a:gd name="T83" fmla="*/ 25 h 138"/>
                <a:gd name="T84" fmla="*/ 231 w 324"/>
                <a:gd name="T85" fmla="*/ 13 h 138"/>
                <a:gd name="T86" fmla="*/ 232 w 324"/>
                <a:gd name="T87" fmla="*/ 33 h 138"/>
                <a:gd name="T88" fmla="*/ 218 w 324"/>
                <a:gd name="T89" fmla="*/ 76 h 138"/>
                <a:gd name="T90" fmla="*/ 221 w 324"/>
                <a:gd name="T91" fmla="*/ 78 h 138"/>
                <a:gd name="T92" fmla="*/ 258 w 324"/>
                <a:gd name="T93" fmla="*/ 24 h 138"/>
                <a:gd name="T94" fmla="*/ 283 w 324"/>
                <a:gd name="T95" fmla="*/ 9 h 138"/>
                <a:gd name="T96" fmla="*/ 288 w 324"/>
                <a:gd name="T97" fmla="*/ 22 h 138"/>
                <a:gd name="T98" fmla="*/ 276 w 324"/>
                <a:gd name="T99" fmla="*/ 58 h 138"/>
                <a:gd name="T100" fmla="*/ 276 w 324"/>
                <a:gd name="T101" fmla="*/ 117 h 138"/>
                <a:gd name="T102" fmla="*/ 318 w 324"/>
                <a:gd name="T103" fmla="*/ 55 h 138"/>
                <a:gd name="T104" fmla="*/ 324 w 324"/>
                <a:gd name="T105" fmla="*/ 55 h 138"/>
                <a:gd name="T106" fmla="*/ 117 w 324"/>
                <a:gd name="T107" fmla="*/ 37 h 138"/>
                <a:gd name="T108" fmla="*/ 128 w 324"/>
                <a:gd name="T109" fmla="*/ 27 h 138"/>
                <a:gd name="T110" fmla="*/ 119 w 324"/>
                <a:gd name="T111" fmla="*/ 23 h 138"/>
                <a:gd name="T112" fmla="*/ 117 w 324"/>
                <a:gd name="T113" fmla="*/ 37 h 138"/>
                <a:gd name="T114" fmla="*/ 117 w 324"/>
                <a:gd name="T115" fmla="*/ 3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4" h="138">
                  <a:moveTo>
                    <a:pt x="324" y="55"/>
                  </a:moveTo>
                  <a:cubicBezTo>
                    <a:pt x="324" y="55"/>
                    <a:pt x="310" y="88"/>
                    <a:pt x="294" y="111"/>
                  </a:cubicBezTo>
                  <a:cubicBezTo>
                    <a:pt x="287" y="121"/>
                    <a:pt x="276" y="138"/>
                    <a:pt x="261" y="130"/>
                  </a:cubicBezTo>
                  <a:cubicBezTo>
                    <a:pt x="237" y="109"/>
                    <a:pt x="254" y="61"/>
                    <a:pt x="264" y="35"/>
                  </a:cubicBezTo>
                  <a:cubicBezTo>
                    <a:pt x="267" y="28"/>
                    <a:pt x="269" y="23"/>
                    <a:pt x="268" y="22"/>
                  </a:cubicBezTo>
                  <a:cubicBezTo>
                    <a:pt x="267" y="20"/>
                    <a:pt x="263" y="27"/>
                    <a:pt x="263" y="27"/>
                  </a:cubicBezTo>
                  <a:cubicBezTo>
                    <a:pt x="254" y="41"/>
                    <a:pt x="245" y="55"/>
                    <a:pt x="235" y="70"/>
                  </a:cubicBezTo>
                  <a:cubicBezTo>
                    <a:pt x="230" y="76"/>
                    <a:pt x="223" y="88"/>
                    <a:pt x="214" y="89"/>
                  </a:cubicBezTo>
                  <a:cubicBezTo>
                    <a:pt x="207" y="90"/>
                    <a:pt x="203" y="83"/>
                    <a:pt x="204" y="75"/>
                  </a:cubicBezTo>
                  <a:cubicBezTo>
                    <a:pt x="209" y="59"/>
                    <a:pt x="214" y="44"/>
                    <a:pt x="218" y="28"/>
                  </a:cubicBezTo>
                  <a:cubicBezTo>
                    <a:pt x="219" y="26"/>
                    <a:pt x="217" y="24"/>
                    <a:pt x="215" y="26"/>
                  </a:cubicBezTo>
                  <a:cubicBezTo>
                    <a:pt x="212" y="28"/>
                    <a:pt x="207" y="35"/>
                    <a:pt x="178" y="81"/>
                  </a:cubicBezTo>
                  <a:cubicBezTo>
                    <a:pt x="169" y="94"/>
                    <a:pt x="164" y="95"/>
                    <a:pt x="161" y="94"/>
                  </a:cubicBezTo>
                  <a:cubicBezTo>
                    <a:pt x="149" y="90"/>
                    <a:pt x="154" y="72"/>
                    <a:pt x="154" y="72"/>
                  </a:cubicBezTo>
                  <a:cubicBezTo>
                    <a:pt x="154" y="72"/>
                    <a:pt x="158" y="60"/>
                    <a:pt x="163" y="46"/>
                  </a:cubicBezTo>
                  <a:cubicBezTo>
                    <a:pt x="148" y="56"/>
                    <a:pt x="128" y="57"/>
                    <a:pt x="115" y="42"/>
                  </a:cubicBezTo>
                  <a:cubicBezTo>
                    <a:pt x="95" y="46"/>
                    <a:pt x="75" y="47"/>
                    <a:pt x="54" y="51"/>
                  </a:cubicBezTo>
                  <a:cubicBezTo>
                    <a:pt x="35" y="55"/>
                    <a:pt x="6" y="69"/>
                    <a:pt x="13" y="95"/>
                  </a:cubicBezTo>
                  <a:cubicBezTo>
                    <a:pt x="16" y="103"/>
                    <a:pt x="24" y="113"/>
                    <a:pt x="34" y="109"/>
                  </a:cubicBezTo>
                  <a:cubicBezTo>
                    <a:pt x="39" y="107"/>
                    <a:pt x="45" y="102"/>
                    <a:pt x="40" y="97"/>
                  </a:cubicBezTo>
                  <a:cubicBezTo>
                    <a:pt x="39" y="95"/>
                    <a:pt x="36" y="93"/>
                    <a:pt x="34" y="94"/>
                  </a:cubicBezTo>
                  <a:cubicBezTo>
                    <a:pt x="34" y="95"/>
                    <a:pt x="34" y="95"/>
                    <a:pt x="33" y="95"/>
                  </a:cubicBezTo>
                  <a:cubicBezTo>
                    <a:pt x="31" y="96"/>
                    <a:pt x="27" y="97"/>
                    <a:pt x="25" y="94"/>
                  </a:cubicBezTo>
                  <a:cubicBezTo>
                    <a:pt x="23" y="91"/>
                    <a:pt x="24" y="88"/>
                    <a:pt x="26" y="86"/>
                  </a:cubicBezTo>
                  <a:cubicBezTo>
                    <a:pt x="30" y="83"/>
                    <a:pt x="35" y="86"/>
                    <a:pt x="38" y="88"/>
                  </a:cubicBezTo>
                  <a:cubicBezTo>
                    <a:pt x="41" y="89"/>
                    <a:pt x="43" y="91"/>
                    <a:pt x="44" y="93"/>
                  </a:cubicBezTo>
                  <a:cubicBezTo>
                    <a:pt x="50" y="101"/>
                    <a:pt x="45" y="110"/>
                    <a:pt x="37" y="113"/>
                  </a:cubicBezTo>
                  <a:cubicBezTo>
                    <a:pt x="25" y="120"/>
                    <a:pt x="12" y="108"/>
                    <a:pt x="8" y="96"/>
                  </a:cubicBezTo>
                  <a:cubicBezTo>
                    <a:pt x="0" y="68"/>
                    <a:pt x="32" y="51"/>
                    <a:pt x="54" y="47"/>
                  </a:cubicBezTo>
                  <a:cubicBezTo>
                    <a:pt x="73" y="43"/>
                    <a:pt x="93" y="42"/>
                    <a:pt x="113" y="38"/>
                  </a:cubicBezTo>
                  <a:cubicBezTo>
                    <a:pt x="110" y="33"/>
                    <a:pt x="111" y="24"/>
                    <a:pt x="116" y="20"/>
                  </a:cubicBezTo>
                  <a:cubicBezTo>
                    <a:pt x="121" y="16"/>
                    <a:pt x="129" y="16"/>
                    <a:pt x="132" y="23"/>
                  </a:cubicBezTo>
                  <a:cubicBezTo>
                    <a:pt x="133" y="28"/>
                    <a:pt x="131" y="32"/>
                    <a:pt x="128" y="36"/>
                  </a:cubicBezTo>
                  <a:cubicBezTo>
                    <a:pt x="125" y="38"/>
                    <a:pt x="122" y="39"/>
                    <a:pt x="119" y="41"/>
                  </a:cubicBezTo>
                  <a:cubicBezTo>
                    <a:pt x="131" y="52"/>
                    <a:pt x="149" y="50"/>
                    <a:pt x="161" y="41"/>
                  </a:cubicBezTo>
                  <a:cubicBezTo>
                    <a:pt x="161" y="41"/>
                    <a:pt x="166" y="36"/>
                    <a:pt x="168" y="29"/>
                  </a:cubicBezTo>
                  <a:cubicBezTo>
                    <a:pt x="169" y="27"/>
                    <a:pt x="171" y="25"/>
                    <a:pt x="174" y="25"/>
                  </a:cubicBezTo>
                  <a:cubicBezTo>
                    <a:pt x="175" y="25"/>
                    <a:pt x="176" y="25"/>
                    <a:pt x="185" y="25"/>
                  </a:cubicBezTo>
                  <a:cubicBezTo>
                    <a:pt x="185" y="25"/>
                    <a:pt x="189" y="25"/>
                    <a:pt x="186" y="34"/>
                  </a:cubicBezTo>
                  <a:cubicBezTo>
                    <a:pt x="179" y="54"/>
                    <a:pt x="171" y="76"/>
                    <a:pt x="171" y="76"/>
                  </a:cubicBezTo>
                  <a:cubicBezTo>
                    <a:pt x="171" y="76"/>
                    <a:pt x="170" y="80"/>
                    <a:pt x="174" y="76"/>
                  </a:cubicBezTo>
                  <a:cubicBezTo>
                    <a:pt x="186" y="60"/>
                    <a:pt x="196" y="42"/>
                    <a:pt x="209" y="25"/>
                  </a:cubicBezTo>
                  <a:cubicBezTo>
                    <a:pt x="210" y="24"/>
                    <a:pt x="223" y="8"/>
                    <a:pt x="231" y="13"/>
                  </a:cubicBezTo>
                  <a:cubicBezTo>
                    <a:pt x="233" y="15"/>
                    <a:pt x="235" y="21"/>
                    <a:pt x="232" y="33"/>
                  </a:cubicBezTo>
                  <a:cubicBezTo>
                    <a:pt x="234" y="25"/>
                    <a:pt x="221" y="64"/>
                    <a:pt x="218" y="76"/>
                  </a:cubicBezTo>
                  <a:cubicBezTo>
                    <a:pt x="218" y="77"/>
                    <a:pt x="219" y="81"/>
                    <a:pt x="221" y="78"/>
                  </a:cubicBezTo>
                  <a:cubicBezTo>
                    <a:pt x="234" y="66"/>
                    <a:pt x="248" y="40"/>
                    <a:pt x="258" y="24"/>
                  </a:cubicBezTo>
                  <a:cubicBezTo>
                    <a:pt x="258" y="24"/>
                    <a:pt x="272" y="0"/>
                    <a:pt x="283" y="9"/>
                  </a:cubicBezTo>
                  <a:cubicBezTo>
                    <a:pt x="288" y="13"/>
                    <a:pt x="289" y="18"/>
                    <a:pt x="288" y="22"/>
                  </a:cubicBezTo>
                  <a:cubicBezTo>
                    <a:pt x="287" y="24"/>
                    <a:pt x="286" y="26"/>
                    <a:pt x="276" y="58"/>
                  </a:cubicBezTo>
                  <a:cubicBezTo>
                    <a:pt x="269" y="82"/>
                    <a:pt x="262" y="115"/>
                    <a:pt x="276" y="117"/>
                  </a:cubicBezTo>
                  <a:cubicBezTo>
                    <a:pt x="287" y="114"/>
                    <a:pt x="297" y="102"/>
                    <a:pt x="318" y="55"/>
                  </a:cubicBezTo>
                  <a:lnTo>
                    <a:pt x="324" y="55"/>
                  </a:lnTo>
                  <a:close/>
                  <a:moveTo>
                    <a:pt x="117" y="37"/>
                  </a:moveTo>
                  <a:cubicBezTo>
                    <a:pt x="122" y="36"/>
                    <a:pt x="127" y="33"/>
                    <a:pt x="128" y="27"/>
                  </a:cubicBezTo>
                  <a:cubicBezTo>
                    <a:pt x="129" y="22"/>
                    <a:pt x="123" y="20"/>
                    <a:pt x="119" y="23"/>
                  </a:cubicBezTo>
                  <a:cubicBezTo>
                    <a:pt x="115" y="26"/>
                    <a:pt x="115" y="33"/>
                    <a:pt x="117" y="37"/>
                  </a:cubicBezTo>
                  <a:cubicBezTo>
                    <a:pt x="117" y="37"/>
                    <a:pt x="117" y="37"/>
                    <a:pt x="117"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9" name="Freeform 624">
              <a:extLst>
                <a:ext uri="{FF2B5EF4-FFF2-40B4-BE49-F238E27FC236}">
                  <a16:creationId xmlns:a16="http://schemas.microsoft.com/office/drawing/2014/main" id="{754E7C89-7584-448A-8383-1B99B2EBDA12}"/>
                </a:ext>
              </a:extLst>
            </p:cNvPr>
            <p:cNvSpPr>
              <a:spLocks noEditPoints="1"/>
            </p:cNvSpPr>
            <p:nvPr/>
          </p:nvSpPr>
          <p:spPr bwMode="auto">
            <a:xfrm>
              <a:off x="5557278" y="2225022"/>
              <a:ext cx="1211263" cy="700088"/>
            </a:xfrm>
            <a:custGeom>
              <a:avLst/>
              <a:gdLst>
                <a:gd name="T0" fmla="*/ 291 w 296"/>
                <a:gd name="T1" fmla="*/ 42 h 171"/>
                <a:gd name="T2" fmla="*/ 243 w 296"/>
                <a:gd name="T3" fmla="*/ 74 h 171"/>
                <a:gd name="T4" fmla="*/ 184 w 296"/>
                <a:gd name="T5" fmla="*/ 79 h 171"/>
                <a:gd name="T6" fmla="*/ 185 w 296"/>
                <a:gd name="T7" fmla="*/ 82 h 171"/>
                <a:gd name="T8" fmla="*/ 171 w 296"/>
                <a:gd name="T9" fmla="*/ 99 h 171"/>
                <a:gd name="T10" fmla="*/ 169 w 296"/>
                <a:gd name="T11" fmla="*/ 80 h 171"/>
                <a:gd name="T12" fmla="*/ 177 w 296"/>
                <a:gd name="T13" fmla="*/ 76 h 171"/>
                <a:gd name="T14" fmla="*/ 164 w 296"/>
                <a:gd name="T15" fmla="*/ 68 h 171"/>
                <a:gd name="T16" fmla="*/ 64 w 296"/>
                <a:gd name="T17" fmla="*/ 149 h 171"/>
                <a:gd name="T18" fmla="*/ 45 w 296"/>
                <a:gd name="T19" fmla="*/ 165 h 171"/>
                <a:gd name="T20" fmla="*/ 45 w 296"/>
                <a:gd name="T21" fmla="*/ 165 h 171"/>
                <a:gd name="T22" fmla="*/ 45 w 296"/>
                <a:gd name="T23" fmla="*/ 166 h 171"/>
                <a:gd name="T24" fmla="*/ 5 w 296"/>
                <a:gd name="T25" fmla="*/ 154 h 171"/>
                <a:gd name="T26" fmla="*/ 24 w 296"/>
                <a:gd name="T27" fmla="*/ 112 h 171"/>
                <a:gd name="T28" fmla="*/ 50 w 296"/>
                <a:gd name="T29" fmla="*/ 130 h 171"/>
                <a:gd name="T30" fmla="*/ 38 w 296"/>
                <a:gd name="T31" fmla="*/ 75 h 171"/>
                <a:gd name="T32" fmla="*/ 44 w 296"/>
                <a:gd name="T33" fmla="*/ 39 h 171"/>
                <a:gd name="T34" fmla="*/ 25 w 296"/>
                <a:gd name="T35" fmla="*/ 64 h 171"/>
                <a:gd name="T36" fmla="*/ 11 w 296"/>
                <a:gd name="T37" fmla="*/ 104 h 171"/>
                <a:gd name="T38" fmla="*/ 7 w 296"/>
                <a:gd name="T39" fmla="*/ 102 h 171"/>
                <a:gd name="T40" fmla="*/ 19 w 296"/>
                <a:gd name="T41" fmla="*/ 66 h 171"/>
                <a:gd name="T42" fmla="*/ 20 w 296"/>
                <a:gd name="T43" fmla="*/ 65 h 171"/>
                <a:gd name="T44" fmla="*/ 45 w 296"/>
                <a:gd name="T45" fmla="*/ 33 h 171"/>
                <a:gd name="T46" fmla="*/ 72 w 296"/>
                <a:gd name="T47" fmla="*/ 43 h 171"/>
                <a:gd name="T48" fmla="*/ 73 w 296"/>
                <a:gd name="T49" fmla="*/ 63 h 171"/>
                <a:gd name="T50" fmla="*/ 71 w 296"/>
                <a:gd name="T51" fmla="*/ 62 h 171"/>
                <a:gd name="T52" fmla="*/ 72 w 296"/>
                <a:gd name="T53" fmla="*/ 52 h 171"/>
                <a:gd name="T54" fmla="*/ 57 w 296"/>
                <a:gd name="T55" fmla="*/ 43 h 171"/>
                <a:gd name="T56" fmla="*/ 55 w 296"/>
                <a:gd name="T57" fmla="*/ 65 h 171"/>
                <a:gd name="T58" fmla="*/ 67 w 296"/>
                <a:gd name="T59" fmla="*/ 144 h 171"/>
                <a:gd name="T60" fmla="*/ 104 w 296"/>
                <a:gd name="T61" fmla="*/ 114 h 171"/>
                <a:gd name="T62" fmla="*/ 159 w 296"/>
                <a:gd name="T63" fmla="*/ 62 h 171"/>
                <a:gd name="T64" fmla="*/ 182 w 296"/>
                <a:gd name="T65" fmla="*/ 75 h 171"/>
                <a:gd name="T66" fmla="*/ 243 w 296"/>
                <a:gd name="T67" fmla="*/ 70 h 171"/>
                <a:gd name="T68" fmla="*/ 287 w 296"/>
                <a:gd name="T69" fmla="*/ 40 h 171"/>
                <a:gd name="T70" fmla="*/ 266 w 296"/>
                <a:gd name="T71" fmla="*/ 13 h 171"/>
                <a:gd name="T72" fmla="*/ 260 w 296"/>
                <a:gd name="T73" fmla="*/ 25 h 171"/>
                <a:gd name="T74" fmla="*/ 266 w 296"/>
                <a:gd name="T75" fmla="*/ 27 h 171"/>
                <a:gd name="T76" fmla="*/ 266 w 296"/>
                <a:gd name="T77" fmla="*/ 27 h 171"/>
                <a:gd name="T78" fmla="*/ 275 w 296"/>
                <a:gd name="T79" fmla="*/ 29 h 171"/>
                <a:gd name="T80" fmla="*/ 273 w 296"/>
                <a:gd name="T81" fmla="*/ 36 h 171"/>
                <a:gd name="T82" fmla="*/ 261 w 296"/>
                <a:gd name="T83" fmla="*/ 34 h 171"/>
                <a:gd name="T84" fmla="*/ 255 w 296"/>
                <a:gd name="T85" fmla="*/ 28 h 171"/>
                <a:gd name="T86" fmla="*/ 264 w 296"/>
                <a:gd name="T87" fmla="*/ 8 h 171"/>
                <a:gd name="T88" fmla="*/ 291 w 296"/>
                <a:gd name="T89" fmla="*/ 42 h 171"/>
                <a:gd name="T90" fmla="*/ 48 w 296"/>
                <a:gd name="T91" fmla="*/ 140 h 171"/>
                <a:gd name="T92" fmla="*/ 34 w 296"/>
                <a:gd name="T93" fmla="*/ 120 h 171"/>
                <a:gd name="T94" fmla="*/ 26 w 296"/>
                <a:gd name="T95" fmla="*/ 153 h 171"/>
                <a:gd name="T96" fmla="*/ 48 w 296"/>
                <a:gd name="T97" fmla="*/ 140 h 171"/>
                <a:gd name="T98" fmla="*/ 180 w 296"/>
                <a:gd name="T99" fmla="*/ 80 h 171"/>
                <a:gd name="T100" fmla="*/ 168 w 296"/>
                <a:gd name="T101" fmla="*/ 89 h 171"/>
                <a:gd name="T102" fmla="*/ 177 w 296"/>
                <a:gd name="T103" fmla="*/ 93 h 171"/>
                <a:gd name="T104" fmla="*/ 180 w 296"/>
                <a:gd name="T105" fmla="*/ 8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6" h="171">
                  <a:moveTo>
                    <a:pt x="291" y="42"/>
                  </a:moveTo>
                  <a:cubicBezTo>
                    <a:pt x="285" y="62"/>
                    <a:pt x="264" y="71"/>
                    <a:pt x="243" y="74"/>
                  </a:cubicBezTo>
                  <a:cubicBezTo>
                    <a:pt x="224" y="76"/>
                    <a:pt x="204" y="76"/>
                    <a:pt x="184" y="79"/>
                  </a:cubicBezTo>
                  <a:cubicBezTo>
                    <a:pt x="184" y="80"/>
                    <a:pt x="185" y="81"/>
                    <a:pt x="185" y="82"/>
                  </a:cubicBezTo>
                  <a:cubicBezTo>
                    <a:pt x="186" y="90"/>
                    <a:pt x="180" y="101"/>
                    <a:pt x="171" y="99"/>
                  </a:cubicBezTo>
                  <a:cubicBezTo>
                    <a:pt x="161" y="97"/>
                    <a:pt x="163" y="86"/>
                    <a:pt x="169" y="80"/>
                  </a:cubicBezTo>
                  <a:cubicBezTo>
                    <a:pt x="171" y="78"/>
                    <a:pt x="174" y="77"/>
                    <a:pt x="177" y="76"/>
                  </a:cubicBezTo>
                  <a:cubicBezTo>
                    <a:pt x="177" y="76"/>
                    <a:pt x="172" y="70"/>
                    <a:pt x="164" y="68"/>
                  </a:cubicBezTo>
                  <a:cubicBezTo>
                    <a:pt x="108" y="51"/>
                    <a:pt x="118" y="156"/>
                    <a:pt x="64" y="149"/>
                  </a:cubicBezTo>
                  <a:cubicBezTo>
                    <a:pt x="64" y="149"/>
                    <a:pt x="58" y="160"/>
                    <a:pt x="45" y="165"/>
                  </a:cubicBezTo>
                  <a:cubicBezTo>
                    <a:pt x="45" y="165"/>
                    <a:pt x="45" y="165"/>
                    <a:pt x="45" y="165"/>
                  </a:cubicBezTo>
                  <a:cubicBezTo>
                    <a:pt x="45" y="165"/>
                    <a:pt x="45" y="165"/>
                    <a:pt x="45" y="166"/>
                  </a:cubicBezTo>
                  <a:cubicBezTo>
                    <a:pt x="31" y="171"/>
                    <a:pt x="11" y="170"/>
                    <a:pt x="5" y="154"/>
                  </a:cubicBezTo>
                  <a:cubicBezTo>
                    <a:pt x="0" y="139"/>
                    <a:pt x="7" y="118"/>
                    <a:pt x="24" y="112"/>
                  </a:cubicBezTo>
                  <a:cubicBezTo>
                    <a:pt x="36" y="109"/>
                    <a:pt x="45" y="119"/>
                    <a:pt x="50" y="130"/>
                  </a:cubicBezTo>
                  <a:cubicBezTo>
                    <a:pt x="51" y="111"/>
                    <a:pt x="43" y="93"/>
                    <a:pt x="38" y="75"/>
                  </a:cubicBezTo>
                  <a:cubicBezTo>
                    <a:pt x="29" y="50"/>
                    <a:pt x="44" y="39"/>
                    <a:pt x="44" y="39"/>
                  </a:cubicBezTo>
                  <a:cubicBezTo>
                    <a:pt x="33" y="44"/>
                    <a:pt x="27" y="57"/>
                    <a:pt x="25" y="64"/>
                  </a:cubicBezTo>
                  <a:cubicBezTo>
                    <a:pt x="21" y="79"/>
                    <a:pt x="16" y="95"/>
                    <a:pt x="11" y="104"/>
                  </a:cubicBezTo>
                  <a:cubicBezTo>
                    <a:pt x="7" y="102"/>
                    <a:pt x="7" y="102"/>
                    <a:pt x="7" y="102"/>
                  </a:cubicBezTo>
                  <a:cubicBezTo>
                    <a:pt x="7" y="102"/>
                    <a:pt x="14" y="87"/>
                    <a:pt x="19" y="66"/>
                  </a:cubicBezTo>
                  <a:cubicBezTo>
                    <a:pt x="20" y="66"/>
                    <a:pt x="20" y="66"/>
                    <a:pt x="20" y="65"/>
                  </a:cubicBezTo>
                  <a:cubicBezTo>
                    <a:pt x="26" y="43"/>
                    <a:pt x="36" y="35"/>
                    <a:pt x="45" y="33"/>
                  </a:cubicBezTo>
                  <a:cubicBezTo>
                    <a:pt x="54" y="30"/>
                    <a:pt x="67" y="32"/>
                    <a:pt x="72" y="43"/>
                  </a:cubicBezTo>
                  <a:cubicBezTo>
                    <a:pt x="77" y="51"/>
                    <a:pt x="74" y="63"/>
                    <a:pt x="73" y="63"/>
                  </a:cubicBezTo>
                  <a:cubicBezTo>
                    <a:pt x="71" y="64"/>
                    <a:pt x="71" y="62"/>
                    <a:pt x="71" y="62"/>
                  </a:cubicBezTo>
                  <a:cubicBezTo>
                    <a:pt x="72" y="58"/>
                    <a:pt x="72" y="54"/>
                    <a:pt x="72" y="52"/>
                  </a:cubicBezTo>
                  <a:cubicBezTo>
                    <a:pt x="71" y="45"/>
                    <a:pt x="63" y="39"/>
                    <a:pt x="57" y="43"/>
                  </a:cubicBezTo>
                  <a:cubicBezTo>
                    <a:pt x="51" y="47"/>
                    <a:pt x="52" y="55"/>
                    <a:pt x="55" y="65"/>
                  </a:cubicBezTo>
                  <a:cubicBezTo>
                    <a:pt x="66" y="86"/>
                    <a:pt x="78" y="120"/>
                    <a:pt x="67" y="144"/>
                  </a:cubicBezTo>
                  <a:cubicBezTo>
                    <a:pt x="71" y="145"/>
                    <a:pt x="86" y="146"/>
                    <a:pt x="104" y="114"/>
                  </a:cubicBezTo>
                  <a:cubicBezTo>
                    <a:pt x="117" y="91"/>
                    <a:pt x="125" y="57"/>
                    <a:pt x="159" y="62"/>
                  </a:cubicBezTo>
                  <a:cubicBezTo>
                    <a:pt x="165" y="63"/>
                    <a:pt x="176" y="67"/>
                    <a:pt x="182" y="75"/>
                  </a:cubicBezTo>
                  <a:cubicBezTo>
                    <a:pt x="202" y="71"/>
                    <a:pt x="222" y="72"/>
                    <a:pt x="243" y="70"/>
                  </a:cubicBezTo>
                  <a:cubicBezTo>
                    <a:pt x="260" y="67"/>
                    <a:pt x="281" y="60"/>
                    <a:pt x="287" y="40"/>
                  </a:cubicBezTo>
                  <a:cubicBezTo>
                    <a:pt x="290" y="30"/>
                    <a:pt x="281" y="8"/>
                    <a:pt x="266" y="13"/>
                  </a:cubicBezTo>
                  <a:cubicBezTo>
                    <a:pt x="262" y="14"/>
                    <a:pt x="256" y="20"/>
                    <a:pt x="260" y="25"/>
                  </a:cubicBezTo>
                  <a:cubicBezTo>
                    <a:pt x="261" y="27"/>
                    <a:pt x="264" y="28"/>
                    <a:pt x="266" y="27"/>
                  </a:cubicBezTo>
                  <a:cubicBezTo>
                    <a:pt x="266" y="27"/>
                    <a:pt x="266" y="27"/>
                    <a:pt x="266" y="27"/>
                  </a:cubicBezTo>
                  <a:cubicBezTo>
                    <a:pt x="269" y="26"/>
                    <a:pt x="273" y="26"/>
                    <a:pt x="275" y="29"/>
                  </a:cubicBezTo>
                  <a:cubicBezTo>
                    <a:pt x="276" y="31"/>
                    <a:pt x="276" y="35"/>
                    <a:pt x="273" y="36"/>
                  </a:cubicBezTo>
                  <a:cubicBezTo>
                    <a:pt x="269" y="39"/>
                    <a:pt x="264" y="36"/>
                    <a:pt x="261" y="34"/>
                  </a:cubicBezTo>
                  <a:cubicBezTo>
                    <a:pt x="259" y="32"/>
                    <a:pt x="257" y="30"/>
                    <a:pt x="255" y="28"/>
                  </a:cubicBezTo>
                  <a:cubicBezTo>
                    <a:pt x="250" y="20"/>
                    <a:pt x="256" y="11"/>
                    <a:pt x="264" y="8"/>
                  </a:cubicBezTo>
                  <a:cubicBezTo>
                    <a:pt x="282" y="0"/>
                    <a:pt x="296" y="26"/>
                    <a:pt x="291" y="42"/>
                  </a:cubicBezTo>
                  <a:close/>
                  <a:moveTo>
                    <a:pt x="48" y="140"/>
                  </a:moveTo>
                  <a:cubicBezTo>
                    <a:pt x="43" y="134"/>
                    <a:pt x="42" y="125"/>
                    <a:pt x="34" y="120"/>
                  </a:cubicBezTo>
                  <a:cubicBezTo>
                    <a:pt x="17" y="112"/>
                    <a:pt x="6" y="153"/>
                    <a:pt x="26" y="153"/>
                  </a:cubicBezTo>
                  <a:cubicBezTo>
                    <a:pt x="35" y="153"/>
                    <a:pt x="45" y="149"/>
                    <a:pt x="48" y="140"/>
                  </a:cubicBezTo>
                  <a:close/>
                  <a:moveTo>
                    <a:pt x="180" y="80"/>
                  </a:moveTo>
                  <a:cubicBezTo>
                    <a:pt x="175" y="81"/>
                    <a:pt x="170" y="84"/>
                    <a:pt x="168" y="89"/>
                  </a:cubicBezTo>
                  <a:cubicBezTo>
                    <a:pt x="167" y="94"/>
                    <a:pt x="172" y="97"/>
                    <a:pt x="177" y="93"/>
                  </a:cubicBezTo>
                  <a:cubicBezTo>
                    <a:pt x="181" y="91"/>
                    <a:pt x="182" y="84"/>
                    <a:pt x="18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10" name="Freeform 625">
              <a:extLst>
                <a:ext uri="{FF2B5EF4-FFF2-40B4-BE49-F238E27FC236}">
                  <a16:creationId xmlns:a16="http://schemas.microsoft.com/office/drawing/2014/main" id="{8B191410-4A16-4CD3-9ACF-924AAAA66614}"/>
                </a:ext>
              </a:extLst>
            </p:cNvPr>
            <p:cNvSpPr>
              <a:spLocks/>
            </p:cNvSpPr>
            <p:nvPr/>
          </p:nvSpPr>
          <p:spPr bwMode="auto">
            <a:xfrm>
              <a:off x="4760353" y="2193272"/>
              <a:ext cx="127000" cy="122238"/>
            </a:xfrm>
            <a:custGeom>
              <a:avLst/>
              <a:gdLst>
                <a:gd name="T0" fmla="*/ 0 w 31"/>
                <a:gd name="T1" fmla="*/ 18 h 30"/>
                <a:gd name="T2" fmla="*/ 0 w 31"/>
                <a:gd name="T3" fmla="*/ 17 h 30"/>
                <a:gd name="T4" fmla="*/ 0 w 31"/>
                <a:gd name="T5" fmla="*/ 16 h 30"/>
                <a:gd name="T6" fmla="*/ 1 w 31"/>
                <a:gd name="T7" fmla="*/ 16 h 30"/>
                <a:gd name="T8" fmla="*/ 1 w 31"/>
                <a:gd name="T9" fmla="*/ 15 h 30"/>
                <a:gd name="T10" fmla="*/ 19 w 31"/>
                <a:gd name="T11" fmla="*/ 16 h 30"/>
                <a:gd name="T12" fmla="*/ 7 w 31"/>
                <a:gd name="T13" fmla="*/ 3 h 30"/>
                <a:gd name="T14" fmla="*/ 7 w 31"/>
                <a:gd name="T15" fmla="*/ 2 h 30"/>
                <a:gd name="T16" fmla="*/ 8 w 31"/>
                <a:gd name="T17" fmla="*/ 1 h 30"/>
                <a:gd name="T18" fmla="*/ 8 w 31"/>
                <a:gd name="T19" fmla="*/ 1 h 30"/>
                <a:gd name="T20" fmla="*/ 9 w 31"/>
                <a:gd name="T21" fmla="*/ 0 h 30"/>
                <a:gd name="T22" fmla="*/ 31 w 31"/>
                <a:gd name="T23" fmla="*/ 10 h 30"/>
                <a:gd name="T24" fmla="*/ 31 w 31"/>
                <a:gd name="T25" fmla="*/ 11 h 30"/>
                <a:gd name="T26" fmla="*/ 31 w 31"/>
                <a:gd name="T27" fmla="*/ 11 h 30"/>
                <a:gd name="T28" fmla="*/ 30 w 31"/>
                <a:gd name="T29" fmla="*/ 12 h 30"/>
                <a:gd name="T30" fmla="*/ 30 w 31"/>
                <a:gd name="T31" fmla="*/ 12 h 30"/>
                <a:gd name="T32" fmla="*/ 11 w 31"/>
                <a:gd name="T33" fmla="*/ 4 h 30"/>
                <a:gd name="T34" fmla="*/ 22 w 31"/>
                <a:gd name="T35" fmla="*/ 17 h 30"/>
                <a:gd name="T36" fmla="*/ 22 w 31"/>
                <a:gd name="T37" fmla="*/ 17 h 30"/>
                <a:gd name="T38" fmla="*/ 22 w 31"/>
                <a:gd name="T39" fmla="*/ 18 h 30"/>
                <a:gd name="T40" fmla="*/ 21 w 31"/>
                <a:gd name="T41" fmla="*/ 18 h 30"/>
                <a:gd name="T42" fmla="*/ 21 w 31"/>
                <a:gd name="T43" fmla="*/ 19 h 30"/>
                <a:gd name="T44" fmla="*/ 4 w 31"/>
                <a:gd name="T45" fmla="*/ 17 h 30"/>
                <a:gd name="T46" fmla="*/ 22 w 31"/>
                <a:gd name="T47" fmla="*/ 28 h 30"/>
                <a:gd name="T48" fmla="*/ 22 w 31"/>
                <a:gd name="T49" fmla="*/ 28 h 30"/>
                <a:gd name="T50" fmla="*/ 22 w 31"/>
                <a:gd name="T51" fmla="*/ 29 h 30"/>
                <a:gd name="T52" fmla="*/ 21 w 31"/>
                <a:gd name="T53" fmla="*/ 30 h 30"/>
                <a:gd name="T54" fmla="*/ 21 w 31"/>
                <a:gd name="T55" fmla="*/ 30 h 30"/>
                <a:gd name="T56" fmla="*/ 0 w 31"/>
                <a:gd name="T57" fmla="*/ 1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 h="30">
                  <a:moveTo>
                    <a:pt x="0" y="18"/>
                  </a:moveTo>
                  <a:cubicBezTo>
                    <a:pt x="0" y="18"/>
                    <a:pt x="0" y="17"/>
                    <a:pt x="0" y="17"/>
                  </a:cubicBezTo>
                  <a:cubicBezTo>
                    <a:pt x="0" y="17"/>
                    <a:pt x="0" y="17"/>
                    <a:pt x="0" y="16"/>
                  </a:cubicBezTo>
                  <a:cubicBezTo>
                    <a:pt x="0" y="16"/>
                    <a:pt x="1" y="16"/>
                    <a:pt x="1" y="16"/>
                  </a:cubicBezTo>
                  <a:cubicBezTo>
                    <a:pt x="1" y="15"/>
                    <a:pt x="1" y="15"/>
                    <a:pt x="1" y="15"/>
                  </a:cubicBezTo>
                  <a:cubicBezTo>
                    <a:pt x="19" y="16"/>
                    <a:pt x="19" y="16"/>
                    <a:pt x="19" y="16"/>
                  </a:cubicBezTo>
                  <a:cubicBezTo>
                    <a:pt x="7" y="3"/>
                    <a:pt x="7" y="3"/>
                    <a:pt x="7" y="3"/>
                  </a:cubicBezTo>
                  <a:cubicBezTo>
                    <a:pt x="7" y="3"/>
                    <a:pt x="7" y="3"/>
                    <a:pt x="7" y="2"/>
                  </a:cubicBezTo>
                  <a:cubicBezTo>
                    <a:pt x="8" y="2"/>
                    <a:pt x="8" y="2"/>
                    <a:pt x="8" y="1"/>
                  </a:cubicBezTo>
                  <a:cubicBezTo>
                    <a:pt x="8" y="1"/>
                    <a:pt x="8" y="1"/>
                    <a:pt x="8" y="1"/>
                  </a:cubicBezTo>
                  <a:cubicBezTo>
                    <a:pt x="8" y="1"/>
                    <a:pt x="8" y="0"/>
                    <a:pt x="9" y="0"/>
                  </a:cubicBezTo>
                  <a:cubicBezTo>
                    <a:pt x="31" y="10"/>
                    <a:pt x="31" y="10"/>
                    <a:pt x="31" y="10"/>
                  </a:cubicBezTo>
                  <a:cubicBezTo>
                    <a:pt x="31" y="10"/>
                    <a:pt x="31" y="11"/>
                    <a:pt x="31" y="11"/>
                  </a:cubicBezTo>
                  <a:cubicBezTo>
                    <a:pt x="31" y="11"/>
                    <a:pt x="31" y="11"/>
                    <a:pt x="31" y="11"/>
                  </a:cubicBezTo>
                  <a:cubicBezTo>
                    <a:pt x="30" y="12"/>
                    <a:pt x="30" y="12"/>
                    <a:pt x="30" y="12"/>
                  </a:cubicBezTo>
                  <a:cubicBezTo>
                    <a:pt x="30" y="12"/>
                    <a:pt x="30" y="12"/>
                    <a:pt x="30" y="12"/>
                  </a:cubicBezTo>
                  <a:cubicBezTo>
                    <a:pt x="11" y="4"/>
                    <a:pt x="11" y="4"/>
                    <a:pt x="11" y="4"/>
                  </a:cubicBezTo>
                  <a:cubicBezTo>
                    <a:pt x="22" y="17"/>
                    <a:pt x="22" y="17"/>
                    <a:pt x="22" y="17"/>
                  </a:cubicBezTo>
                  <a:cubicBezTo>
                    <a:pt x="22" y="17"/>
                    <a:pt x="22" y="17"/>
                    <a:pt x="22" y="17"/>
                  </a:cubicBezTo>
                  <a:cubicBezTo>
                    <a:pt x="22" y="18"/>
                    <a:pt x="22" y="18"/>
                    <a:pt x="22" y="18"/>
                  </a:cubicBezTo>
                  <a:cubicBezTo>
                    <a:pt x="22" y="18"/>
                    <a:pt x="21" y="18"/>
                    <a:pt x="21" y="18"/>
                  </a:cubicBezTo>
                  <a:cubicBezTo>
                    <a:pt x="21" y="18"/>
                    <a:pt x="21" y="19"/>
                    <a:pt x="21" y="19"/>
                  </a:cubicBezTo>
                  <a:cubicBezTo>
                    <a:pt x="4" y="17"/>
                    <a:pt x="4" y="17"/>
                    <a:pt x="4" y="17"/>
                  </a:cubicBezTo>
                  <a:cubicBezTo>
                    <a:pt x="22" y="28"/>
                    <a:pt x="22" y="28"/>
                    <a:pt x="22" y="28"/>
                  </a:cubicBezTo>
                  <a:cubicBezTo>
                    <a:pt x="22" y="28"/>
                    <a:pt x="22" y="28"/>
                    <a:pt x="22" y="28"/>
                  </a:cubicBezTo>
                  <a:cubicBezTo>
                    <a:pt x="22" y="29"/>
                    <a:pt x="22" y="29"/>
                    <a:pt x="22" y="29"/>
                  </a:cubicBezTo>
                  <a:cubicBezTo>
                    <a:pt x="22" y="29"/>
                    <a:pt x="21" y="29"/>
                    <a:pt x="21" y="30"/>
                  </a:cubicBezTo>
                  <a:cubicBezTo>
                    <a:pt x="21" y="30"/>
                    <a:pt x="21" y="30"/>
                    <a:pt x="21" y="30"/>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11" name="Freeform 626">
              <a:extLst>
                <a:ext uri="{FF2B5EF4-FFF2-40B4-BE49-F238E27FC236}">
                  <a16:creationId xmlns:a16="http://schemas.microsoft.com/office/drawing/2014/main" id="{94C19BF4-F0C2-43AE-ADC6-77C5B4CA35B0}"/>
                </a:ext>
              </a:extLst>
            </p:cNvPr>
            <p:cNvSpPr>
              <a:spLocks noEditPoints="1"/>
            </p:cNvSpPr>
            <p:nvPr/>
          </p:nvSpPr>
          <p:spPr bwMode="auto">
            <a:xfrm>
              <a:off x="4858778" y="2094847"/>
              <a:ext cx="106363" cy="98425"/>
            </a:xfrm>
            <a:custGeom>
              <a:avLst/>
              <a:gdLst>
                <a:gd name="T0" fmla="*/ 0 w 26"/>
                <a:gd name="T1" fmla="*/ 2 h 24"/>
                <a:gd name="T2" fmla="*/ 0 w 26"/>
                <a:gd name="T3" fmla="*/ 2 h 24"/>
                <a:gd name="T4" fmla="*/ 1 w 26"/>
                <a:gd name="T5" fmla="*/ 1 h 24"/>
                <a:gd name="T6" fmla="*/ 1 w 26"/>
                <a:gd name="T7" fmla="*/ 0 h 24"/>
                <a:gd name="T8" fmla="*/ 2 w 26"/>
                <a:gd name="T9" fmla="*/ 0 h 24"/>
                <a:gd name="T10" fmla="*/ 26 w 26"/>
                <a:gd name="T11" fmla="*/ 9 h 24"/>
                <a:gd name="T12" fmla="*/ 26 w 26"/>
                <a:gd name="T13" fmla="*/ 9 h 24"/>
                <a:gd name="T14" fmla="*/ 25 w 26"/>
                <a:gd name="T15" fmla="*/ 10 h 24"/>
                <a:gd name="T16" fmla="*/ 25 w 26"/>
                <a:gd name="T17" fmla="*/ 11 h 24"/>
                <a:gd name="T18" fmla="*/ 24 w 26"/>
                <a:gd name="T19" fmla="*/ 11 h 24"/>
                <a:gd name="T20" fmla="*/ 18 w 26"/>
                <a:gd name="T21" fmla="*/ 9 h 24"/>
                <a:gd name="T22" fmla="*/ 12 w 26"/>
                <a:gd name="T23" fmla="*/ 17 h 24"/>
                <a:gd name="T24" fmla="*/ 15 w 26"/>
                <a:gd name="T25" fmla="*/ 22 h 24"/>
                <a:gd name="T26" fmla="*/ 15 w 26"/>
                <a:gd name="T27" fmla="*/ 23 h 24"/>
                <a:gd name="T28" fmla="*/ 15 w 26"/>
                <a:gd name="T29" fmla="*/ 23 h 24"/>
                <a:gd name="T30" fmla="*/ 14 w 26"/>
                <a:gd name="T31" fmla="*/ 24 h 24"/>
                <a:gd name="T32" fmla="*/ 14 w 26"/>
                <a:gd name="T33" fmla="*/ 24 h 24"/>
                <a:gd name="T34" fmla="*/ 0 w 26"/>
                <a:gd name="T35" fmla="*/ 2 h 24"/>
                <a:gd name="T36" fmla="*/ 16 w 26"/>
                <a:gd name="T37" fmla="*/ 8 h 24"/>
                <a:gd name="T38" fmla="*/ 3 w 26"/>
                <a:gd name="T39" fmla="*/ 3 h 24"/>
                <a:gd name="T40" fmla="*/ 11 w 26"/>
                <a:gd name="T41" fmla="*/ 15 h 24"/>
                <a:gd name="T42" fmla="*/ 16 w 26"/>
                <a:gd name="T43"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4">
                  <a:moveTo>
                    <a:pt x="0" y="2"/>
                  </a:moveTo>
                  <a:cubicBezTo>
                    <a:pt x="0" y="2"/>
                    <a:pt x="0" y="2"/>
                    <a:pt x="0" y="2"/>
                  </a:cubicBezTo>
                  <a:cubicBezTo>
                    <a:pt x="0" y="1"/>
                    <a:pt x="0" y="1"/>
                    <a:pt x="1" y="1"/>
                  </a:cubicBezTo>
                  <a:cubicBezTo>
                    <a:pt x="1" y="1"/>
                    <a:pt x="1" y="1"/>
                    <a:pt x="1" y="0"/>
                  </a:cubicBezTo>
                  <a:cubicBezTo>
                    <a:pt x="1" y="0"/>
                    <a:pt x="1" y="0"/>
                    <a:pt x="2" y="0"/>
                  </a:cubicBezTo>
                  <a:cubicBezTo>
                    <a:pt x="26" y="9"/>
                    <a:pt x="26" y="9"/>
                    <a:pt x="26" y="9"/>
                  </a:cubicBezTo>
                  <a:cubicBezTo>
                    <a:pt x="26" y="9"/>
                    <a:pt x="26" y="9"/>
                    <a:pt x="26" y="9"/>
                  </a:cubicBezTo>
                  <a:cubicBezTo>
                    <a:pt x="25" y="10"/>
                    <a:pt x="25" y="10"/>
                    <a:pt x="25" y="10"/>
                  </a:cubicBezTo>
                  <a:cubicBezTo>
                    <a:pt x="25" y="10"/>
                    <a:pt x="25" y="10"/>
                    <a:pt x="25" y="11"/>
                  </a:cubicBezTo>
                  <a:cubicBezTo>
                    <a:pt x="25" y="11"/>
                    <a:pt x="24" y="11"/>
                    <a:pt x="24" y="11"/>
                  </a:cubicBezTo>
                  <a:cubicBezTo>
                    <a:pt x="18" y="9"/>
                    <a:pt x="18" y="9"/>
                    <a:pt x="18" y="9"/>
                  </a:cubicBezTo>
                  <a:cubicBezTo>
                    <a:pt x="12" y="17"/>
                    <a:pt x="12" y="17"/>
                    <a:pt x="12" y="17"/>
                  </a:cubicBezTo>
                  <a:cubicBezTo>
                    <a:pt x="15" y="22"/>
                    <a:pt x="15" y="22"/>
                    <a:pt x="15" y="22"/>
                  </a:cubicBezTo>
                  <a:cubicBezTo>
                    <a:pt x="15" y="22"/>
                    <a:pt x="15" y="22"/>
                    <a:pt x="15" y="23"/>
                  </a:cubicBezTo>
                  <a:cubicBezTo>
                    <a:pt x="15" y="23"/>
                    <a:pt x="15" y="23"/>
                    <a:pt x="15" y="23"/>
                  </a:cubicBezTo>
                  <a:cubicBezTo>
                    <a:pt x="15" y="23"/>
                    <a:pt x="14" y="23"/>
                    <a:pt x="14" y="24"/>
                  </a:cubicBezTo>
                  <a:cubicBezTo>
                    <a:pt x="14" y="24"/>
                    <a:pt x="14" y="24"/>
                    <a:pt x="14" y="24"/>
                  </a:cubicBezTo>
                  <a:lnTo>
                    <a:pt x="0" y="2"/>
                  </a:lnTo>
                  <a:close/>
                  <a:moveTo>
                    <a:pt x="16" y="8"/>
                  </a:moveTo>
                  <a:cubicBezTo>
                    <a:pt x="3" y="3"/>
                    <a:pt x="3" y="3"/>
                    <a:pt x="3" y="3"/>
                  </a:cubicBezTo>
                  <a:cubicBezTo>
                    <a:pt x="11" y="15"/>
                    <a:pt x="11" y="15"/>
                    <a:pt x="11" y="15"/>
                  </a:cubicBezTo>
                  <a:lnTo>
                    <a:pt x="1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12" name="Freeform 627">
              <a:extLst>
                <a:ext uri="{FF2B5EF4-FFF2-40B4-BE49-F238E27FC236}">
                  <a16:creationId xmlns:a16="http://schemas.microsoft.com/office/drawing/2014/main" id="{A1E9043B-FB21-4B28-A85F-08E3428D4706}"/>
                </a:ext>
              </a:extLst>
            </p:cNvPr>
            <p:cNvSpPr>
              <a:spLocks/>
            </p:cNvSpPr>
            <p:nvPr/>
          </p:nvSpPr>
          <p:spPr bwMode="auto">
            <a:xfrm>
              <a:off x="4934978" y="1991659"/>
              <a:ext cx="115888" cy="103188"/>
            </a:xfrm>
            <a:custGeom>
              <a:avLst/>
              <a:gdLst>
                <a:gd name="T0" fmla="*/ 0 w 28"/>
                <a:gd name="T1" fmla="*/ 6 h 25"/>
                <a:gd name="T2" fmla="*/ 0 w 28"/>
                <a:gd name="T3" fmla="*/ 5 h 25"/>
                <a:gd name="T4" fmla="*/ 1 w 28"/>
                <a:gd name="T5" fmla="*/ 5 h 25"/>
                <a:gd name="T6" fmla="*/ 2 w 28"/>
                <a:gd name="T7" fmla="*/ 4 h 25"/>
                <a:gd name="T8" fmla="*/ 3 w 28"/>
                <a:gd name="T9" fmla="*/ 3 h 25"/>
                <a:gd name="T10" fmla="*/ 6 w 28"/>
                <a:gd name="T11" fmla="*/ 1 h 25"/>
                <a:gd name="T12" fmla="*/ 9 w 28"/>
                <a:gd name="T13" fmla="*/ 0 h 25"/>
                <a:gd name="T14" fmla="*/ 12 w 28"/>
                <a:gd name="T15" fmla="*/ 0 h 25"/>
                <a:gd name="T16" fmla="*/ 15 w 28"/>
                <a:gd name="T17" fmla="*/ 3 h 25"/>
                <a:gd name="T18" fmla="*/ 16 w 28"/>
                <a:gd name="T19" fmla="*/ 5 h 25"/>
                <a:gd name="T20" fmla="*/ 16 w 28"/>
                <a:gd name="T21" fmla="*/ 7 h 25"/>
                <a:gd name="T22" fmla="*/ 16 w 28"/>
                <a:gd name="T23" fmla="*/ 9 h 25"/>
                <a:gd name="T24" fmla="*/ 15 w 28"/>
                <a:gd name="T25" fmla="*/ 11 h 25"/>
                <a:gd name="T26" fmla="*/ 15 w 28"/>
                <a:gd name="T27" fmla="*/ 12 h 25"/>
                <a:gd name="T28" fmla="*/ 28 w 28"/>
                <a:gd name="T29" fmla="*/ 15 h 25"/>
                <a:gd name="T30" fmla="*/ 27 w 28"/>
                <a:gd name="T31" fmla="*/ 15 h 25"/>
                <a:gd name="T32" fmla="*/ 27 w 28"/>
                <a:gd name="T33" fmla="*/ 15 h 25"/>
                <a:gd name="T34" fmla="*/ 26 w 28"/>
                <a:gd name="T35" fmla="*/ 16 h 25"/>
                <a:gd name="T36" fmla="*/ 26 w 28"/>
                <a:gd name="T37" fmla="*/ 16 h 25"/>
                <a:gd name="T38" fmla="*/ 12 w 28"/>
                <a:gd name="T39" fmla="*/ 13 h 25"/>
                <a:gd name="T40" fmla="*/ 12 w 28"/>
                <a:gd name="T41" fmla="*/ 13 h 25"/>
                <a:gd name="T42" fmla="*/ 12 w 28"/>
                <a:gd name="T43" fmla="*/ 13 h 25"/>
                <a:gd name="T44" fmla="*/ 13 w 28"/>
                <a:gd name="T45" fmla="*/ 11 h 25"/>
                <a:gd name="T46" fmla="*/ 14 w 28"/>
                <a:gd name="T47" fmla="*/ 8 h 25"/>
                <a:gd name="T48" fmla="*/ 14 w 28"/>
                <a:gd name="T49" fmla="*/ 6 h 25"/>
                <a:gd name="T50" fmla="*/ 13 w 28"/>
                <a:gd name="T51" fmla="*/ 4 h 25"/>
                <a:gd name="T52" fmla="*/ 9 w 28"/>
                <a:gd name="T53" fmla="*/ 2 h 25"/>
                <a:gd name="T54" fmla="*/ 5 w 28"/>
                <a:gd name="T55" fmla="*/ 4 h 25"/>
                <a:gd name="T56" fmla="*/ 4 w 28"/>
                <a:gd name="T57" fmla="*/ 5 h 25"/>
                <a:gd name="T58" fmla="*/ 3 w 28"/>
                <a:gd name="T59" fmla="*/ 6 h 25"/>
                <a:gd name="T60" fmla="*/ 18 w 28"/>
                <a:gd name="T61" fmla="*/ 23 h 25"/>
                <a:gd name="T62" fmla="*/ 17 w 28"/>
                <a:gd name="T63" fmla="*/ 24 h 25"/>
                <a:gd name="T64" fmla="*/ 17 w 28"/>
                <a:gd name="T65" fmla="*/ 24 h 25"/>
                <a:gd name="T66" fmla="*/ 16 w 28"/>
                <a:gd name="T67" fmla="*/ 25 h 25"/>
                <a:gd name="T68" fmla="*/ 16 w 28"/>
                <a:gd name="T69" fmla="*/ 25 h 25"/>
                <a:gd name="T70" fmla="*/ 0 w 28"/>
                <a:gd name="T71"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 h="25">
                  <a:moveTo>
                    <a:pt x="0" y="6"/>
                  </a:moveTo>
                  <a:cubicBezTo>
                    <a:pt x="0" y="6"/>
                    <a:pt x="0" y="6"/>
                    <a:pt x="0" y="5"/>
                  </a:cubicBezTo>
                  <a:cubicBezTo>
                    <a:pt x="1" y="5"/>
                    <a:pt x="1" y="5"/>
                    <a:pt x="1" y="5"/>
                  </a:cubicBezTo>
                  <a:cubicBezTo>
                    <a:pt x="1" y="4"/>
                    <a:pt x="2" y="4"/>
                    <a:pt x="2" y="4"/>
                  </a:cubicBezTo>
                  <a:cubicBezTo>
                    <a:pt x="2" y="4"/>
                    <a:pt x="3" y="3"/>
                    <a:pt x="3" y="3"/>
                  </a:cubicBezTo>
                  <a:cubicBezTo>
                    <a:pt x="4" y="2"/>
                    <a:pt x="5" y="2"/>
                    <a:pt x="6" y="1"/>
                  </a:cubicBezTo>
                  <a:cubicBezTo>
                    <a:pt x="7" y="0"/>
                    <a:pt x="8" y="0"/>
                    <a:pt x="9" y="0"/>
                  </a:cubicBezTo>
                  <a:cubicBezTo>
                    <a:pt x="10" y="0"/>
                    <a:pt x="11" y="0"/>
                    <a:pt x="12" y="0"/>
                  </a:cubicBezTo>
                  <a:cubicBezTo>
                    <a:pt x="13" y="1"/>
                    <a:pt x="14" y="1"/>
                    <a:pt x="15" y="3"/>
                  </a:cubicBezTo>
                  <a:cubicBezTo>
                    <a:pt x="15" y="3"/>
                    <a:pt x="16" y="4"/>
                    <a:pt x="16" y="5"/>
                  </a:cubicBezTo>
                  <a:cubicBezTo>
                    <a:pt x="16" y="5"/>
                    <a:pt x="16" y="6"/>
                    <a:pt x="16" y="7"/>
                  </a:cubicBezTo>
                  <a:cubicBezTo>
                    <a:pt x="16" y="8"/>
                    <a:pt x="16" y="9"/>
                    <a:pt x="16" y="9"/>
                  </a:cubicBezTo>
                  <a:cubicBezTo>
                    <a:pt x="16" y="10"/>
                    <a:pt x="15" y="11"/>
                    <a:pt x="15" y="11"/>
                  </a:cubicBezTo>
                  <a:cubicBezTo>
                    <a:pt x="15" y="12"/>
                    <a:pt x="15" y="12"/>
                    <a:pt x="15" y="12"/>
                  </a:cubicBezTo>
                  <a:cubicBezTo>
                    <a:pt x="28" y="15"/>
                    <a:pt x="28" y="15"/>
                    <a:pt x="28" y="15"/>
                  </a:cubicBezTo>
                  <a:cubicBezTo>
                    <a:pt x="28" y="15"/>
                    <a:pt x="27" y="15"/>
                    <a:pt x="27" y="15"/>
                  </a:cubicBezTo>
                  <a:cubicBezTo>
                    <a:pt x="27" y="15"/>
                    <a:pt x="27" y="15"/>
                    <a:pt x="27" y="15"/>
                  </a:cubicBezTo>
                  <a:cubicBezTo>
                    <a:pt x="27" y="16"/>
                    <a:pt x="26" y="16"/>
                    <a:pt x="26" y="16"/>
                  </a:cubicBezTo>
                  <a:cubicBezTo>
                    <a:pt x="26" y="16"/>
                    <a:pt x="26" y="16"/>
                    <a:pt x="26" y="16"/>
                  </a:cubicBezTo>
                  <a:cubicBezTo>
                    <a:pt x="12" y="13"/>
                    <a:pt x="12" y="13"/>
                    <a:pt x="12" y="13"/>
                  </a:cubicBezTo>
                  <a:cubicBezTo>
                    <a:pt x="12" y="13"/>
                    <a:pt x="12" y="13"/>
                    <a:pt x="12" y="13"/>
                  </a:cubicBezTo>
                  <a:cubicBezTo>
                    <a:pt x="12" y="13"/>
                    <a:pt x="12" y="13"/>
                    <a:pt x="12" y="13"/>
                  </a:cubicBezTo>
                  <a:cubicBezTo>
                    <a:pt x="12" y="12"/>
                    <a:pt x="13" y="11"/>
                    <a:pt x="13" y="11"/>
                  </a:cubicBezTo>
                  <a:cubicBezTo>
                    <a:pt x="14" y="10"/>
                    <a:pt x="14" y="9"/>
                    <a:pt x="14" y="8"/>
                  </a:cubicBezTo>
                  <a:cubicBezTo>
                    <a:pt x="14" y="8"/>
                    <a:pt x="14" y="7"/>
                    <a:pt x="14" y="6"/>
                  </a:cubicBezTo>
                  <a:cubicBezTo>
                    <a:pt x="14" y="6"/>
                    <a:pt x="13" y="5"/>
                    <a:pt x="13" y="4"/>
                  </a:cubicBezTo>
                  <a:cubicBezTo>
                    <a:pt x="12" y="3"/>
                    <a:pt x="10" y="2"/>
                    <a:pt x="9" y="2"/>
                  </a:cubicBezTo>
                  <a:cubicBezTo>
                    <a:pt x="7" y="2"/>
                    <a:pt x="6" y="3"/>
                    <a:pt x="5" y="4"/>
                  </a:cubicBezTo>
                  <a:cubicBezTo>
                    <a:pt x="4" y="5"/>
                    <a:pt x="4" y="5"/>
                    <a:pt x="4" y="5"/>
                  </a:cubicBezTo>
                  <a:cubicBezTo>
                    <a:pt x="3" y="5"/>
                    <a:pt x="3" y="6"/>
                    <a:pt x="3" y="6"/>
                  </a:cubicBezTo>
                  <a:cubicBezTo>
                    <a:pt x="18" y="23"/>
                    <a:pt x="18" y="23"/>
                    <a:pt x="18" y="23"/>
                  </a:cubicBezTo>
                  <a:cubicBezTo>
                    <a:pt x="18" y="23"/>
                    <a:pt x="17" y="24"/>
                    <a:pt x="17" y="24"/>
                  </a:cubicBezTo>
                  <a:cubicBezTo>
                    <a:pt x="17" y="24"/>
                    <a:pt x="17" y="24"/>
                    <a:pt x="17" y="24"/>
                  </a:cubicBezTo>
                  <a:cubicBezTo>
                    <a:pt x="17" y="24"/>
                    <a:pt x="16" y="24"/>
                    <a:pt x="16" y="25"/>
                  </a:cubicBezTo>
                  <a:cubicBezTo>
                    <a:pt x="16" y="25"/>
                    <a:pt x="16" y="25"/>
                    <a:pt x="16" y="25"/>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13" name="Freeform 628">
              <a:extLst>
                <a:ext uri="{FF2B5EF4-FFF2-40B4-BE49-F238E27FC236}">
                  <a16:creationId xmlns:a16="http://schemas.microsoft.com/office/drawing/2014/main" id="{5FCD251B-3D06-4BCD-BE9B-C17134D73F42}"/>
                </a:ext>
              </a:extLst>
            </p:cNvPr>
            <p:cNvSpPr>
              <a:spLocks/>
            </p:cNvSpPr>
            <p:nvPr/>
          </p:nvSpPr>
          <p:spPr bwMode="auto">
            <a:xfrm>
              <a:off x="5030228" y="1910697"/>
              <a:ext cx="80963" cy="101600"/>
            </a:xfrm>
            <a:custGeom>
              <a:avLst/>
              <a:gdLst>
                <a:gd name="T0" fmla="*/ 6 w 20"/>
                <a:gd name="T1" fmla="*/ 6 h 25"/>
                <a:gd name="T2" fmla="*/ 1 w 20"/>
                <a:gd name="T3" fmla="*/ 10 h 25"/>
                <a:gd name="T4" fmla="*/ 1 w 20"/>
                <a:gd name="T5" fmla="*/ 9 h 25"/>
                <a:gd name="T6" fmla="*/ 0 w 20"/>
                <a:gd name="T7" fmla="*/ 9 h 25"/>
                <a:gd name="T8" fmla="*/ 0 w 20"/>
                <a:gd name="T9" fmla="*/ 8 h 25"/>
                <a:gd name="T10" fmla="*/ 0 w 20"/>
                <a:gd name="T11" fmla="*/ 8 h 25"/>
                <a:gd name="T12" fmla="*/ 13 w 20"/>
                <a:gd name="T13" fmla="*/ 0 h 25"/>
                <a:gd name="T14" fmla="*/ 13 w 20"/>
                <a:gd name="T15" fmla="*/ 0 h 25"/>
                <a:gd name="T16" fmla="*/ 14 w 20"/>
                <a:gd name="T17" fmla="*/ 0 h 25"/>
                <a:gd name="T18" fmla="*/ 14 w 20"/>
                <a:gd name="T19" fmla="*/ 1 h 25"/>
                <a:gd name="T20" fmla="*/ 14 w 20"/>
                <a:gd name="T21" fmla="*/ 1 h 25"/>
                <a:gd name="T22" fmla="*/ 8 w 20"/>
                <a:gd name="T23" fmla="*/ 5 h 25"/>
                <a:gd name="T24" fmla="*/ 20 w 20"/>
                <a:gd name="T25" fmla="*/ 24 h 25"/>
                <a:gd name="T26" fmla="*/ 20 w 20"/>
                <a:gd name="T27" fmla="*/ 24 h 25"/>
                <a:gd name="T28" fmla="*/ 19 w 20"/>
                <a:gd name="T29" fmla="*/ 25 h 25"/>
                <a:gd name="T30" fmla="*/ 19 w 20"/>
                <a:gd name="T31" fmla="*/ 25 h 25"/>
                <a:gd name="T32" fmla="*/ 18 w 20"/>
                <a:gd name="T33" fmla="*/ 25 h 25"/>
                <a:gd name="T34" fmla="*/ 6 w 20"/>
                <a:gd name="T35"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5">
                  <a:moveTo>
                    <a:pt x="6" y="6"/>
                  </a:moveTo>
                  <a:cubicBezTo>
                    <a:pt x="1" y="10"/>
                    <a:pt x="1" y="10"/>
                    <a:pt x="1" y="10"/>
                  </a:cubicBezTo>
                  <a:cubicBezTo>
                    <a:pt x="1" y="10"/>
                    <a:pt x="1" y="9"/>
                    <a:pt x="1" y="9"/>
                  </a:cubicBezTo>
                  <a:cubicBezTo>
                    <a:pt x="0" y="9"/>
                    <a:pt x="0" y="9"/>
                    <a:pt x="0" y="9"/>
                  </a:cubicBezTo>
                  <a:cubicBezTo>
                    <a:pt x="0" y="9"/>
                    <a:pt x="0" y="8"/>
                    <a:pt x="0" y="8"/>
                  </a:cubicBezTo>
                  <a:cubicBezTo>
                    <a:pt x="0" y="8"/>
                    <a:pt x="0" y="8"/>
                    <a:pt x="0" y="8"/>
                  </a:cubicBezTo>
                  <a:cubicBezTo>
                    <a:pt x="13" y="0"/>
                    <a:pt x="13" y="0"/>
                    <a:pt x="13" y="0"/>
                  </a:cubicBezTo>
                  <a:cubicBezTo>
                    <a:pt x="13" y="0"/>
                    <a:pt x="13" y="0"/>
                    <a:pt x="13" y="0"/>
                  </a:cubicBezTo>
                  <a:cubicBezTo>
                    <a:pt x="13" y="0"/>
                    <a:pt x="14" y="0"/>
                    <a:pt x="14" y="0"/>
                  </a:cubicBezTo>
                  <a:cubicBezTo>
                    <a:pt x="14" y="1"/>
                    <a:pt x="14" y="1"/>
                    <a:pt x="14" y="1"/>
                  </a:cubicBezTo>
                  <a:cubicBezTo>
                    <a:pt x="14" y="1"/>
                    <a:pt x="14" y="1"/>
                    <a:pt x="14" y="1"/>
                  </a:cubicBezTo>
                  <a:cubicBezTo>
                    <a:pt x="8" y="5"/>
                    <a:pt x="8" y="5"/>
                    <a:pt x="8" y="5"/>
                  </a:cubicBezTo>
                  <a:cubicBezTo>
                    <a:pt x="20" y="24"/>
                    <a:pt x="20" y="24"/>
                    <a:pt x="20" y="24"/>
                  </a:cubicBezTo>
                  <a:cubicBezTo>
                    <a:pt x="20" y="24"/>
                    <a:pt x="20" y="24"/>
                    <a:pt x="20" y="24"/>
                  </a:cubicBezTo>
                  <a:cubicBezTo>
                    <a:pt x="20" y="24"/>
                    <a:pt x="20" y="25"/>
                    <a:pt x="19" y="25"/>
                  </a:cubicBezTo>
                  <a:cubicBezTo>
                    <a:pt x="19" y="25"/>
                    <a:pt x="19" y="25"/>
                    <a:pt x="19" y="25"/>
                  </a:cubicBezTo>
                  <a:cubicBezTo>
                    <a:pt x="19" y="25"/>
                    <a:pt x="18" y="25"/>
                    <a:pt x="18" y="25"/>
                  </a:cubicBez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14" name="Freeform 629">
              <a:extLst>
                <a:ext uri="{FF2B5EF4-FFF2-40B4-BE49-F238E27FC236}">
                  <a16:creationId xmlns:a16="http://schemas.microsoft.com/office/drawing/2014/main" id="{C0491799-46C2-47F9-8C6A-A620942C9166}"/>
                </a:ext>
              </a:extLst>
            </p:cNvPr>
            <p:cNvSpPr>
              <a:spLocks/>
            </p:cNvSpPr>
            <p:nvPr/>
          </p:nvSpPr>
          <p:spPr bwMode="auto">
            <a:xfrm>
              <a:off x="5144528" y="1853547"/>
              <a:ext cx="101600" cy="117475"/>
            </a:xfrm>
            <a:custGeom>
              <a:avLst/>
              <a:gdLst>
                <a:gd name="T0" fmla="*/ 0 w 25"/>
                <a:gd name="T1" fmla="*/ 6 h 29"/>
                <a:gd name="T2" fmla="*/ 1 w 25"/>
                <a:gd name="T3" fmla="*/ 6 h 29"/>
                <a:gd name="T4" fmla="*/ 1 w 25"/>
                <a:gd name="T5" fmla="*/ 5 h 29"/>
                <a:gd name="T6" fmla="*/ 2 w 25"/>
                <a:gd name="T7" fmla="*/ 5 h 29"/>
                <a:gd name="T8" fmla="*/ 2 w 25"/>
                <a:gd name="T9" fmla="*/ 5 h 29"/>
                <a:gd name="T10" fmla="*/ 6 w 25"/>
                <a:gd name="T11" fmla="*/ 15 h 29"/>
                <a:gd name="T12" fmla="*/ 18 w 25"/>
                <a:gd name="T13" fmla="*/ 10 h 29"/>
                <a:gd name="T14" fmla="*/ 14 w 25"/>
                <a:gd name="T15" fmla="*/ 1 h 29"/>
                <a:gd name="T16" fmla="*/ 14 w 25"/>
                <a:gd name="T17" fmla="*/ 0 h 29"/>
                <a:gd name="T18" fmla="*/ 15 w 25"/>
                <a:gd name="T19" fmla="*/ 0 h 29"/>
                <a:gd name="T20" fmla="*/ 15 w 25"/>
                <a:gd name="T21" fmla="*/ 0 h 29"/>
                <a:gd name="T22" fmla="*/ 16 w 25"/>
                <a:gd name="T23" fmla="*/ 0 h 29"/>
                <a:gd name="T24" fmla="*/ 25 w 25"/>
                <a:gd name="T25" fmla="*/ 23 h 29"/>
                <a:gd name="T26" fmla="*/ 24 w 25"/>
                <a:gd name="T27" fmla="*/ 23 h 29"/>
                <a:gd name="T28" fmla="*/ 24 w 25"/>
                <a:gd name="T29" fmla="*/ 23 h 29"/>
                <a:gd name="T30" fmla="*/ 23 w 25"/>
                <a:gd name="T31" fmla="*/ 23 h 29"/>
                <a:gd name="T32" fmla="*/ 23 w 25"/>
                <a:gd name="T33" fmla="*/ 23 h 29"/>
                <a:gd name="T34" fmla="*/ 18 w 25"/>
                <a:gd name="T35" fmla="*/ 12 h 29"/>
                <a:gd name="T36" fmla="*/ 7 w 25"/>
                <a:gd name="T37" fmla="*/ 17 h 29"/>
                <a:gd name="T38" fmla="*/ 11 w 25"/>
                <a:gd name="T39" fmla="*/ 28 h 29"/>
                <a:gd name="T40" fmla="*/ 11 w 25"/>
                <a:gd name="T41" fmla="*/ 28 h 29"/>
                <a:gd name="T42" fmla="*/ 10 w 25"/>
                <a:gd name="T43" fmla="*/ 28 h 29"/>
                <a:gd name="T44" fmla="*/ 10 w 25"/>
                <a:gd name="T45" fmla="*/ 29 h 29"/>
                <a:gd name="T46" fmla="*/ 9 w 25"/>
                <a:gd name="T47" fmla="*/ 29 h 29"/>
                <a:gd name="T48" fmla="*/ 0 w 25"/>
                <a:gd name="T49"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29">
                  <a:moveTo>
                    <a:pt x="0" y="6"/>
                  </a:moveTo>
                  <a:cubicBezTo>
                    <a:pt x="0" y="6"/>
                    <a:pt x="1" y="6"/>
                    <a:pt x="1" y="6"/>
                  </a:cubicBezTo>
                  <a:cubicBezTo>
                    <a:pt x="1" y="6"/>
                    <a:pt x="1" y="5"/>
                    <a:pt x="1" y="5"/>
                  </a:cubicBezTo>
                  <a:cubicBezTo>
                    <a:pt x="1" y="5"/>
                    <a:pt x="2" y="5"/>
                    <a:pt x="2" y="5"/>
                  </a:cubicBezTo>
                  <a:cubicBezTo>
                    <a:pt x="2" y="5"/>
                    <a:pt x="2" y="5"/>
                    <a:pt x="2" y="5"/>
                  </a:cubicBezTo>
                  <a:cubicBezTo>
                    <a:pt x="6" y="15"/>
                    <a:pt x="6" y="15"/>
                    <a:pt x="6" y="15"/>
                  </a:cubicBezTo>
                  <a:cubicBezTo>
                    <a:pt x="18" y="10"/>
                    <a:pt x="18" y="10"/>
                    <a:pt x="18" y="10"/>
                  </a:cubicBezTo>
                  <a:cubicBezTo>
                    <a:pt x="14" y="1"/>
                    <a:pt x="14" y="1"/>
                    <a:pt x="14" y="1"/>
                  </a:cubicBezTo>
                  <a:cubicBezTo>
                    <a:pt x="14" y="0"/>
                    <a:pt x="14" y="0"/>
                    <a:pt x="14" y="0"/>
                  </a:cubicBezTo>
                  <a:cubicBezTo>
                    <a:pt x="14" y="0"/>
                    <a:pt x="15" y="0"/>
                    <a:pt x="15" y="0"/>
                  </a:cubicBezTo>
                  <a:cubicBezTo>
                    <a:pt x="15" y="0"/>
                    <a:pt x="15" y="0"/>
                    <a:pt x="15" y="0"/>
                  </a:cubicBezTo>
                  <a:cubicBezTo>
                    <a:pt x="16" y="0"/>
                    <a:pt x="16" y="0"/>
                    <a:pt x="16" y="0"/>
                  </a:cubicBezTo>
                  <a:cubicBezTo>
                    <a:pt x="25" y="23"/>
                    <a:pt x="25" y="23"/>
                    <a:pt x="25" y="23"/>
                  </a:cubicBezTo>
                  <a:cubicBezTo>
                    <a:pt x="25" y="23"/>
                    <a:pt x="25" y="23"/>
                    <a:pt x="24" y="23"/>
                  </a:cubicBezTo>
                  <a:cubicBezTo>
                    <a:pt x="24" y="23"/>
                    <a:pt x="24" y="23"/>
                    <a:pt x="24" y="23"/>
                  </a:cubicBezTo>
                  <a:cubicBezTo>
                    <a:pt x="24" y="23"/>
                    <a:pt x="23" y="23"/>
                    <a:pt x="23" y="23"/>
                  </a:cubicBezTo>
                  <a:cubicBezTo>
                    <a:pt x="23" y="23"/>
                    <a:pt x="23" y="23"/>
                    <a:pt x="23" y="23"/>
                  </a:cubicBezTo>
                  <a:cubicBezTo>
                    <a:pt x="18" y="12"/>
                    <a:pt x="18" y="12"/>
                    <a:pt x="18" y="12"/>
                  </a:cubicBezTo>
                  <a:cubicBezTo>
                    <a:pt x="7" y="17"/>
                    <a:pt x="7" y="17"/>
                    <a:pt x="7" y="17"/>
                  </a:cubicBezTo>
                  <a:cubicBezTo>
                    <a:pt x="11" y="28"/>
                    <a:pt x="11" y="28"/>
                    <a:pt x="11" y="28"/>
                  </a:cubicBezTo>
                  <a:cubicBezTo>
                    <a:pt x="11" y="28"/>
                    <a:pt x="11" y="28"/>
                    <a:pt x="11" y="28"/>
                  </a:cubicBezTo>
                  <a:cubicBezTo>
                    <a:pt x="11" y="28"/>
                    <a:pt x="11" y="28"/>
                    <a:pt x="10" y="28"/>
                  </a:cubicBezTo>
                  <a:cubicBezTo>
                    <a:pt x="10" y="28"/>
                    <a:pt x="10" y="29"/>
                    <a:pt x="10" y="29"/>
                  </a:cubicBezTo>
                  <a:cubicBezTo>
                    <a:pt x="10" y="29"/>
                    <a:pt x="9" y="29"/>
                    <a:pt x="9" y="29"/>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15" name="Freeform 630">
              <a:extLst>
                <a:ext uri="{FF2B5EF4-FFF2-40B4-BE49-F238E27FC236}">
                  <a16:creationId xmlns:a16="http://schemas.microsoft.com/office/drawing/2014/main" id="{DFA3BDD6-08A5-4EA7-BE10-60AC78CCFB53}"/>
                </a:ext>
              </a:extLst>
            </p:cNvPr>
            <p:cNvSpPr>
              <a:spLocks noEditPoints="1"/>
            </p:cNvSpPr>
            <p:nvPr/>
          </p:nvSpPr>
          <p:spPr bwMode="auto">
            <a:xfrm>
              <a:off x="5295340" y="1823384"/>
              <a:ext cx="77788" cy="107950"/>
            </a:xfrm>
            <a:custGeom>
              <a:avLst/>
              <a:gdLst>
                <a:gd name="T0" fmla="*/ 4 w 19"/>
                <a:gd name="T1" fmla="*/ 0 h 26"/>
                <a:gd name="T2" fmla="*/ 4 w 19"/>
                <a:gd name="T3" fmla="*/ 0 h 26"/>
                <a:gd name="T4" fmla="*/ 5 w 19"/>
                <a:gd name="T5" fmla="*/ 0 h 26"/>
                <a:gd name="T6" fmla="*/ 6 w 19"/>
                <a:gd name="T7" fmla="*/ 0 h 26"/>
                <a:gd name="T8" fmla="*/ 7 w 19"/>
                <a:gd name="T9" fmla="*/ 0 h 26"/>
                <a:gd name="T10" fmla="*/ 19 w 19"/>
                <a:gd name="T11" fmla="*/ 22 h 26"/>
                <a:gd name="T12" fmla="*/ 19 w 19"/>
                <a:gd name="T13" fmla="*/ 23 h 26"/>
                <a:gd name="T14" fmla="*/ 18 w 19"/>
                <a:gd name="T15" fmla="*/ 23 h 26"/>
                <a:gd name="T16" fmla="*/ 17 w 19"/>
                <a:gd name="T17" fmla="*/ 23 h 26"/>
                <a:gd name="T18" fmla="*/ 17 w 19"/>
                <a:gd name="T19" fmla="*/ 23 h 26"/>
                <a:gd name="T20" fmla="*/ 14 w 19"/>
                <a:gd name="T21" fmla="*/ 17 h 26"/>
                <a:gd name="T22" fmla="*/ 4 w 19"/>
                <a:gd name="T23" fmla="*/ 19 h 26"/>
                <a:gd name="T24" fmla="*/ 3 w 19"/>
                <a:gd name="T25" fmla="*/ 25 h 26"/>
                <a:gd name="T26" fmla="*/ 2 w 19"/>
                <a:gd name="T27" fmla="*/ 26 h 26"/>
                <a:gd name="T28" fmla="*/ 2 w 19"/>
                <a:gd name="T29" fmla="*/ 26 h 26"/>
                <a:gd name="T30" fmla="*/ 1 w 19"/>
                <a:gd name="T31" fmla="*/ 26 h 26"/>
                <a:gd name="T32" fmla="*/ 0 w 19"/>
                <a:gd name="T33" fmla="*/ 26 h 26"/>
                <a:gd name="T34" fmla="*/ 4 w 19"/>
                <a:gd name="T35" fmla="*/ 0 h 26"/>
                <a:gd name="T36" fmla="*/ 12 w 19"/>
                <a:gd name="T37" fmla="*/ 15 h 26"/>
                <a:gd name="T38" fmla="*/ 6 w 19"/>
                <a:gd name="T39" fmla="*/ 2 h 26"/>
                <a:gd name="T40" fmla="*/ 4 w 19"/>
                <a:gd name="T41" fmla="*/ 17 h 26"/>
                <a:gd name="T42" fmla="*/ 12 w 19"/>
                <a:gd name="T43"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6">
                  <a:moveTo>
                    <a:pt x="4" y="0"/>
                  </a:moveTo>
                  <a:cubicBezTo>
                    <a:pt x="4" y="0"/>
                    <a:pt x="4" y="0"/>
                    <a:pt x="4" y="0"/>
                  </a:cubicBezTo>
                  <a:cubicBezTo>
                    <a:pt x="5" y="0"/>
                    <a:pt x="5" y="0"/>
                    <a:pt x="5" y="0"/>
                  </a:cubicBezTo>
                  <a:cubicBezTo>
                    <a:pt x="5" y="0"/>
                    <a:pt x="6" y="0"/>
                    <a:pt x="6" y="0"/>
                  </a:cubicBezTo>
                  <a:cubicBezTo>
                    <a:pt x="6" y="0"/>
                    <a:pt x="6" y="0"/>
                    <a:pt x="7" y="0"/>
                  </a:cubicBezTo>
                  <a:cubicBezTo>
                    <a:pt x="19" y="22"/>
                    <a:pt x="19" y="22"/>
                    <a:pt x="19" y="22"/>
                  </a:cubicBezTo>
                  <a:cubicBezTo>
                    <a:pt x="19" y="22"/>
                    <a:pt x="19" y="22"/>
                    <a:pt x="19" y="23"/>
                  </a:cubicBezTo>
                  <a:cubicBezTo>
                    <a:pt x="18" y="23"/>
                    <a:pt x="18" y="23"/>
                    <a:pt x="18" y="23"/>
                  </a:cubicBezTo>
                  <a:cubicBezTo>
                    <a:pt x="18" y="23"/>
                    <a:pt x="18" y="23"/>
                    <a:pt x="17" y="23"/>
                  </a:cubicBezTo>
                  <a:cubicBezTo>
                    <a:pt x="17" y="23"/>
                    <a:pt x="17" y="23"/>
                    <a:pt x="17" y="23"/>
                  </a:cubicBezTo>
                  <a:cubicBezTo>
                    <a:pt x="14" y="17"/>
                    <a:pt x="14" y="17"/>
                    <a:pt x="14" y="17"/>
                  </a:cubicBezTo>
                  <a:cubicBezTo>
                    <a:pt x="4" y="19"/>
                    <a:pt x="4" y="19"/>
                    <a:pt x="4" y="19"/>
                  </a:cubicBezTo>
                  <a:cubicBezTo>
                    <a:pt x="3" y="25"/>
                    <a:pt x="3" y="25"/>
                    <a:pt x="3" y="25"/>
                  </a:cubicBezTo>
                  <a:cubicBezTo>
                    <a:pt x="3" y="26"/>
                    <a:pt x="2" y="26"/>
                    <a:pt x="2" y="26"/>
                  </a:cubicBezTo>
                  <a:cubicBezTo>
                    <a:pt x="2" y="26"/>
                    <a:pt x="2" y="26"/>
                    <a:pt x="2" y="26"/>
                  </a:cubicBezTo>
                  <a:cubicBezTo>
                    <a:pt x="1" y="26"/>
                    <a:pt x="1" y="26"/>
                    <a:pt x="1" y="26"/>
                  </a:cubicBezTo>
                  <a:cubicBezTo>
                    <a:pt x="1" y="26"/>
                    <a:pt x="0" y="26"/>
                    <a:pt x="0" y="26"/>
                  </a:cubicBezTo>
                  <a:lnTo>
                    <a:pt x="4" y="0"/>
                  </a:lnTo>
                  <a:close/>
                  <a:moveTo>
                    <a:pt x="12" y="15"/>
                  </a:moveTo>
                  <a:cubicBezTo>
                    <a:pt x="6" y="2"/>
                    <a:pt x="6" y="2"/>
                    <a:pt x="6" y="2"/>
                  </a:cubicBezTo>
                  <a:cubicBezTo>
                    <a:pt x="4" y="17"/>
                    <a:pt x="4" y="17"/>
                    <a:pt x="4" y="17"/>
                  </a:cubicBezTo>
                  <a:lnTo>
                    <a:pt x="12"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16" name="Freeform 631">
              <a:extLst>
                <a:ext uri="{FF2B5EF4-FFF2-40B4-BE49-F238E27FC236}">
                  <a16:creationId xmlns:a16="http://schemas.microsoft.com/office/drawing/2014/main" id="{522E4BFB-BC05-4417-A031-0422CDE8D155}"/>
                </a:ext>
              </a:extLst>
            </p:cNvPr>
            <p:cNvSpPr>
              <a:spLocks/>
            </p:cNvSpPr>
            <p:nvPr/>
          </p:nvSpPr>
          <p:spPr bwMode="auto">
            <a:xfrm>
              <a:off x="5487428" y="1812272"/>
              <a:ext cx="66675" cy="101600"/>
            </a:xfrm>
            <a:custGeom>
              <a:avLst/>
              <a:gdLst>
                <a:gd name="T0" fmla="*/ 1 w 16"/>
                <a:gd name="T1" fmla="*/ 22 h 25"/>
                <a:gd name="T2" fmla="*/ 2 w 16"/>
                <a:gd name="T3" fmla="*/ 22 h 25"/>
                <a:gd name="T4" fmla="*/ 3 w 16"/>
                <a:gd name="T5" fmla="*/ 23 h 25"/>
                <a:gd name="T6" fmla="*/ 5 w 16"/>
                <a:gd name="T7" fmla="*/ 23 h 25"/>
                <a:gd name="T8" fmla="*/ 7 w 16"/>
                <a:gd name="T9" fmla="*/ 23 h 25"/>
                <a:gd name="T10" fmla="*/ 9 w 16"/>
                <a:gd name="T11" fmla="*/ 23 h 25"/>
                <a:gd name="T12" fmla="*/ 11 w 16"/>
                <a:gd name="T13" fmla="*/ 22 h 25"/>
                <a:gd name="T14" fmla="*/ 13 w 16"/>
                <a:gd name="T15" fmla="*/ 21 h 25"/>
                <a:gd name="T16" fmla="*/ 13 w 16"/>
                <a:gd name="T17" fmla="*/ 19 h 25"/>
                <a:gd name="T18" fmla="*/ 13 w 16"/>
                <a:gd name="T19" fmla="*/ 17 h 25"/>
                <a:gd name="T20" fmla="*/ 12 w 16"/>
                <a:gd name="T21" fmla="*/ 16 h 25"/>
                <a:gd name="T22" fmla="*/ 11 w 16"/>
                <a:gd name="T23" fmla="*/ 14 h 25"/>
                <a:gd name="T24" fmla="*/ 8 w 16"/>
                <a:gd name="T25" fmla="*/ 13 h 25"/>
                <a:gd name="T26" fmla="*/ 6 w 16"/>
                <a:gd name="T27" fmla="*/ 12 h 25"/>
                <a:gd name="T28" fmla="*/ 4 w 16"/>
                <a:gd name="T29" fmla="*/ 10 h 25"/>
                <a:gd name="T30" fmla="*/ 3 w 16"/>
                <a:gd name="T31" fmla="*/ 8 h 25"/>
                <a:gd name="T32" fmla="*/ 3 w 16"/>
                <a:gd name="T33" fmla="*/ 6 h 25"/>
                <a:gd name="T34" fmla="*/ 5 w 16"/>
                <a:gd name="T35" fmla="*/ 1 h 25"/>
                <a:gd name="T36" fmla="*/ 11 w 16"/>
                <a:gd name="T37" fmla="*/ 0 h 25"/>
                <a:gd name="T38" fmla="*/ 13 w 16"/>
                <a:gd name="T39" fmla="*/ 0 h 25"/>
                <a:gd name="T40" fmla="*/ 14 w 16"/>
                <a:gd name="T41" fmla="*/ 1 h 25"/>
                <a:gd name="T42" fmla="*/ 15 w 16"/>
                <a:gd name="T43" fmla="*/ 1 h 25"/>
                <a:gd name="T44" fmla="*/ 16 w 16"/>
                <a:gd name="T45" fmla="*/ 1 h 25"/>
                <a:gd name="T46" fmla="*/ 16 w 16"/>
                <a:gd name="T47" fmla="*/ 2 h 25"/>
                <a:gd name="T48" fmla="*/ 15 w 16"/>
                <a:gd name="T49" fmla="*/ 3 h 25"/>
                <a:gd name="T50" fmla="*/ 13 w 16"/>
                <a:gd name="T51" fmla="*/ 3 h 25"/>
                <a:gd name="T52" fmla="*/ 11 w 16"/>
                <a:gd name="T53" fmla="*/ 2 h 25"/>
                <a:gd name="T54" fmla="*/ 7 w 16"/>
                <a:gd name="T55" fmla="*/ 3 h 25"/>
                <a:gd name="T56" fmla="*/ 5 w 16"/>
                <a:gd name="T57" fmla="*/ 6 h 25"/>
                <a:gd name="T58" fmla="*/ 5 w 16"/>
                <a:gd name="T59" fmla="*/ 8 h 25"/>
                <a:gd name="T60" fmla="*/ 6 w 16"/>
                <a:gd name="T61" fmla="*/ 9 h 25"/>
                <a:gd name="T62" fmla="*/ 8 w 16"/>
                <a:gd name="T63" fmla="*/ 10 h 25"/>
                <a:gd name="T64" fmla="*/ 10 w 16"/>
                <a:gd name="T65" fmla="*/ 11 h 25"/>
                <a:gd name="T66" fmla="*/ 12 w 16"/>
                <a:gd name="T67" fmla="*/ 12 h 25"/>
                <a:gd name="T68" fmla="*/ 14 w 16"/>
                <a:gd name="T69" fmla="*/ 14 h 25"/>
                <a:gd name="T70" fmla="*/ 16 w 16"/>
                <a:gd name="T71" fmla="*/ 16 h 25"/>
                <a:gd name="T72" fmla="*/ 16 w 16"/>
                <a:gd name="T73" fmla="*/ 19 h 25"/>
                <a:gd name="T74" fmla="*/ 15 w 16"/>
                <a:gd name="T75" fmla="*/ 22 h 25"/>
                <a:gd name="T76" fmla="*/ 13 w 16"/>
                <a:gd name="T77" fmla="*/ 24 h 25"/>
                <a:gd name="T78" fmla="*/ 10 w 16"/>
                <a:gd name="T79" fmla="*/ 25 h 25"/>
                <a:gd name="T80" fmla="*/ 6 w 16"/>
                <a:gd name="T81" fmla="*/ 25 h 25"/>
                <a:gd name="T82" fmla="*/ 3 w 16"/>
                <a:gd name="T83" fmla="*/ 25 h 25"/>
                <a:gd name="T84" fmla="*/ 0 w 16"/>
                <a:gd name="T85" fmla="*/ 24 h 25"/>
                <a:gd name="T86" fmla="*/ 1 w 16"/>
                <a:gd name="T87" fmla="*/ 23 h 25"/>
                <a:gd name="T88" fmla="*/ 1 w 16"/>
                <a:gd name="T89"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 h="25">
                  <a:moveTo>
                    <a:pt x="1" y="22"/>
                  </a:moveTo>
                  <a:cubicBezTo>
                    <a:pt x="2" y="22"/>
                    <a:pt x="2" y="22"/>
                    <a:pt x="2" y="22"/>
                  </a:cubicBezTo>
                  <a:cubicBezTo>
                    <a:pt x="3" y="22"/>
                    <a:pt x="3" y="22"/>
                    <a:pt x="3" y="23"/>
                  </a:cubicBezTo>
                  <a:cubicBezTo>
                    <a:pt x="4" y="23"/>
                    <a:pt x="4" y="23"/>
                    <a:pt x="5" y="23"/>
                  </a:cubicBezTo>
                  <a:cubicBezTo>
                    <a:pt x="5" y="23"/>
                    <a:pt x="6" y="23"/>
                    <a:pt x="7" y="23"/>
                  </a:cubicBezTo>
                  <a:cubicBezTo>
                    <a:pt x="8" y="23"/>
                    <a:pt x="9" y="23"/>
                    <a:pt x="9" y="23"/>
                  </a:cubicBezTo>
                  <a:cubicBezTo>
                    <a:pt x="10" y="23"/>
                    <a:pt x="11" y="23"/>
                    <a:pt x="11" y="22"/>
                  </a:cubicBezTo>
                  <a:cubicBezTo>
                    <a:pt x="12" y="22"/>
                    <a:pt x="12" y="21"/>
                    <a:pt x="13" y="21"/>
                  </a:cubicBezTo>
                  <a:cubicBezTo>
                    <a:pt x="13" y="20"/>
                    <a:pt x="13" y="19"/>
                    <a:pt x="13" y="19"/>
                  </a:cubicBezTo>
                  <a:cubicBezTo>
                    <a:pt x="13" y="18"/>
                    <a:pt x="13" y="18"/>
                    <a:pt x="13" y="17"/>
                  </a:cubicBezTo>
                  <a:cubicBezTo>
                    <a:pt x="13" y="16"/>
                    <a:pt x="13" y="16"/>
                    <a:pt x="12" y="16"/>
                  </a:cubicBezTo>
                  <a:cubicBezTo>
                    <a:pt x="12" y="15"/>
                    <a:pt x="11" y="15"/>
                    <a:pt x="11" y="14"/>
                  </a:cubicBezTo>
                  <a:cubicBezTo>
                    <a:pt x="10" y="14"/>
                    <a:pt x="9" y="13"/>
                    <a:pt x="8" y="13"/>
                  </a:cubicBezTo>
                  <a:cubicBezTo>
                    <a:pt x="7" y="12"/>
                    <a:pt x="7" y="12"/>
                    <a:pt x="6" y="12"/>
                  </a:cubicBezTo>
                  <a:cubicBezTo>
                    <a:pt x="5" y="11"/>
                    <a:pt x="5" y="11"/>
                    <a:pt x="4" y="10"/>
                  </a:cubicBezTo>
                  <a:cubicBezTo>
                    <a:pt x="4" y="10"/>
                    <a:pt x="3" y="9"/>
                    <a:pt x="3" y="8"/>
                  </a:cubicBezTo>
                  <a:cubicBezTo>
                    <a:pt x="3" y="8"/>
                    <a:pt x="3" y="7"/>
                    <a:pt x="3" y="6"/>
                  </a:cubicBezTo>
                  <a:cubicBezTo>
                    <a:pt x="3" y="4"/>
                    <a:pt x="4" y="2"/>
                    <a:pt x="5" y="1"/>
                  </a:cubicBezTo>
                  <a:cubicBezTo>
                    <a:pt x="7" y="0"/>
                    <a:pt x="9" y="0"/>
                    <a:pt x="11" y="0"/>
                  </a:cubicBezTo>
                  <a:cubicBezTo>
                    <a:pt x="12" y="0"/>
                    <a:pt x="12" y="0"/>
                    <a:pt x="13" y="0"/>
                  </a:cubicBezTo>
                  <a:cubicBezTo>
                    <a:pt x="13" y="1"/>
                    <a:pt x="14" y="1"/>
                    <a:pt x="14" y="1"/>
                  </a:cubicBezTo>
                  <a:cubicBezTo>
                    <a:pt x="15" y="1"/>
                    <a:pt x="15" y="1"/>
                    <a:pt x="15" y="1"/>
                  </a:cubicBezTo>
                  <a:cubicBezTo>
                    <a:pt x="16" y="1"/>
                    <a:pt x="16" y="1"/>
                    <a:pt x="16" y="1"/>
                  </a:cubicBezTo>
                  <a:cubicBezTo>
                    <a:pt x="16" y="2"/>
                    <a:pt x="16" y="2"/>
                    <a:pt x="16" y="2"/>
                  </a:cubicBezTo>
                  <a:cubicBezTo>
                    <a:pt x="16" y="3"/>
                    <a:pt x="16" y="3"/>
                    <a:pt x="15" y="3"/>
                  </a:cubicBezTo>
                  <a:cubicBezTo>
                    <a:pt x="15" y="3"/>
                    <a:pt x="14" y="3"/>
                    <a:pt x="13" y="3"/>
                  </a:cubicBezTo>
                  <a:cubicBezTo>
                    <a:pt x="13" y="3"/>
                    <a:pt x="12" y="2"/>
                    <a:pt x="11" y="2"/>
                  </a:cubicBezTo>
                  <a:cubicBezTo>
                    <a:pt x="9" y="2"/>
                    <a:pt x="8" y="2"/>
                    <a:pt x="7" y="3"/>
                  </a:cubicBezTo>
                  <a:cubicBezTo>
                    <a:pt x="6" y="4"/>
                    <a:pt x="5" y="5"/>
                    <a:pt x="5" y="6"/>
                  </a:cubicBezTo>
                  <a:cubicBezTo>
                    <a:pt x="5" y="7"/>
                    <a:pt x="5" y="7"/>
                    <a:pt x="5" y="8"/>
                  </a:cubicBezTo>
                  <a:cubicBezTo>
                    <a:pt x="6" y="8"/>
                    <a:pt x="6" y="8"/>
                    <a:pt x="6" y="9"/>
                  </a:cubicBezTo>
                  <a:cubicBezTo>
                    <a:pt x="7" y="9"/>
                    <a:pt x="7" y="10"/>
                    <a:pt x="8" y="10"/>
                  </a:cubicBezTo>
                  <a:cubicBezTo>
                    <a:pt x="8" y="10"/>
                    <a:pt x="9" y="11"/>
                    <a:pt x="10" y="11"/>
                  </a:cubicBezTo>
                  <a:cubicBezTo>
                    <a:pt x="11" y="11"/>
                    <a:pt x="12" y="12"/>
                    <a:pt x="12" y="12"/>
                  </a:cubicBezTo>
                  <a:cubicBezTo>
                    <a:pt x="13" y="13"/>
                    <a:pt x="14" y="13"/>
                    <a:pt x="14" y="14"/>
                  </a:cubicBezTo>
                  <a:cubicBezTo>
                    <a:pt x="15" y="15"/>
                    <a:pt x="15" y="15"/>
                    <a:pt x="16" y="16"/>
                  </a:cubicBezTo>
                  <a:cubicBezTo>
                    <a:pt x="16" y="17"/>
                    <a:pt x="16" y="18"/>
                    <a:pt x="16" y="19"/>
                  </a:cubicBezTo>
                  <a:cubicBezTo>
                    <a:pt x="16" y="20"/>
                    <a:pt x="15" y="21"/>
                    <a:pt x="15" y="22"/>
                  </a:cubicBezTo>
                  <a:cubicBezTo>
                    <a:pt x="14" y="23"/>
                    <a:pt x="14" y="23"/>
                    <a:pt x="13" y="24"/>
                  </a:cubicBezTo>
                  <a:cubicBezTo>
                    <a:pt x="12" y="25"/>
                    <a:pt x="11" y="25"/>
                    <a:pt x="10" y="25"/>
                  </a:cubicBezTo>
                  <a:cubicBezTo>
                    <a:pt x="9" y="25"/>
                    <a:pt x="8" y="25"/>
                    <a:pt x="6" y="25"/>
                  </a:cubicBezTo>
                  <a:cubicBezTo>
                    <a:pt x="5" y="25"/>
                    <a:pt x="4" y="25"/>
                    <a:pt x="3" y="25"/>
                  </a:cubicBezTo>
                  <a:cubicBezTo>
                    <a:pt x="2" y="24"/>
                    <a:pt x="1" y="24"/>
                    <a:pt x="0" y="24"/>
                  </a:cubicBezTo>
                  <a:cubicBezTo>
                    <a:pt x="1" y="24"/>
                    <a:pt x="1" y="23"/>
                    <a:pt x="1" y="23"/>
                  </a:cubicBezTo>
                  <a:cubicBezTo>
                    <a:pt x="1" y="22"/>
                    <a:pt x="1" y="22"/>
                    <a:pt x="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17" name="Freeform 632">
              <a:extLst>
                <a:ext uri="{FF2B5EF4-FFF2-40B4-BE49-F238E27FC236}">
                  <a16:creationId xmlns:a16="http://schemas.microsoft.com/office/drawing/2014/main" id="{6B80266D-2AD2-4401-9727-E7201540A3BB}"/>
                </a:ext>
              </a:extLst>
            </p:cNvPr>
            <p:cNvSpPr>
              <a:spLocks/>
            </p:cNvSpPr>
            <p:nvPr/>
          </p:nvSpPr>
          <p:spPr bwMode="auto">
            <a:xfrm>
              <a:off x="5601728" y="1832909"/>
              <a:ext cx="111125" cy="117475"/>
            </a:xfrm>
            <a:custGeom>
              <a:avLst/>
              <a:gdLst>
                <a:gd name="T0" fmla="*/ 9 w 27"/>
                <a:gd name="T1" fmla="*/ 0 h 29"/>
                <a:gd name="T2" fmla="*/ 9 w 27"/>
                <a:gd name="T3" fmla="*/ 0 h 29"/>
                <a:gd name="T4" fmla="*/ 10 w 27"/>
                <a:gd name="T5" fmla="*/ 0 h 29"/>
                <a:gd name="T6" fmla="*/ 11 w 27"/>
                <a:gd name="T7" fmla="*/ 0 h 29"/>
                <a:gd name="T8" fmla="*/ 11 w 27"/>
                <a:gd name="T9" fmla="*/ 1 h 29"/>
                <a:gd name="T10" fmla="*/ 13 w 27"/>
                <a:gd name="T11" fmla="*/ 18 h 29"/>
                <a:gd name="T12" fmla="*/ 25 w 27"/>
                <a:gd name="T13" fmla="*/ 4 h 29"/>
                <a:gd name="T14" fmla="*/ 25 w 27"/>
                <a:gd name="T15" fmla="*/ 5 h 29"/>
                <a:gd name="T16" fmla="*/ 26 w 27"/>
                <a:gd name="T17" fmla="*/ 5 h 29"/>
                <a:gd name="T18" fmla="*/ 27 w 27"/>
                <a:gd name="T19" fmla="*/ 5 h 29"/>
                <a:gd name="T20" fmla="*/ 27 w 27"/>
                <a:gd name="T21" fmla="*/ 5 h 29"/>
                <a:gd name="T22" fmla="*/ 22 w 27"/>
                <a:gd name="T23" fmla="*/ 29 h 29"/>
                <a:gd name="T24" fmla="*/ 21 w 27"/>
                <a:gd name="T25" fmla="*/ 29 h 29"/>
                <a:gd name="T26" fmla="*/ 20 w 27"/>
                <a:gd name="T27" fmla="*/ 29 h 29"/>
                <a:gd name="T28" fmla="*/ 20 w 27"/>
                <a:gd name="T29" fmla="*/ 29 h 29"/>
                <a:gd name="T30" fmla="*/ 19 w 27"/>
                <a:gd name="T31" fmla="*/ 29 h 29"/>
                <a:gd name="T32" fmla="*/ 24 w 27"/>
                <a:gd name="T33" fmla="*/ 8 h 29"/>
                <a:gd name="T34" fmla="*/ 13 w 27"/>
                <a:gd name="T35" fmla="*/ 21 h 29"/>
                <a:gd name="T36" fmla="*/ 13 w 27"/>
                <a:gd name="T37" fmla="*/ 21 h 29"/>
                <a:gd name="T38" fmla="*/ 12 w 27"/>
                <a:gd name="T39" fmla="*/ 21 h 29"/>
                <a:gd name="T40" fmla="*/ 12 w 27"/>
                <a:gd name="T41" fmla="*/ 21 h 29"/>
                <a:gd name="T42" fmla="*/ 12 w 27"/>
                <a:gd name="T43" fmla="*/ 21 h 29"/>
                <a:gd name="T44" fmla="*/ 10 w 27"/>
                <a:gd name="T45" fmla="*/ 4 h 29"/>
                <a:gd name="T46" fmla="*/ 3 w 27"/>
                <a:gd name="T47" fmla="*/ 24 h 29"/>
                <a:gd name="T48" fmla="*/ 2 w 27"/>
                <a:gd name="T49" fmla="*/ 24 h 29"/>
                <a:gd name="T50" fmla="*/ 2 w 27"/>
                <a:gd name="T51" fmla="*/ 23 h 29"/>
                <a:gd name="T52" fmla="*/ 1 w 27"/>
                <a:gd name="T53" fmla="*/ 23 h 29"/>
                <a:gd name="T54" fmla="*/ 0 w 27"/>
                <a:gd name="T55" fmla="*/ 23 h 29"/>
                <a:gd name="T56" fmla="*/ 9 w 27"/>
                <a:gd name="T5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 h="29">
                  <a:moveTo>
                    <a:pt x="9" y="0"/>
                  </a:moveTo>
                  <a:cubicBezTo>
                    <a:pt x="9" y="0"/>
                    <a:pt x="9" y="0"/>
                    <a:pt x="9" y="0"/>
                  </a:cubicBezTo>
                  <a:cubicBezTo>
                    <a:pt x="9" y="0"/>
                    <a:pt x="10" y="0"/>
                    <a:pt x="10" y="0"/>
                  </a:cubicBezTo>
                  <a:cubicBezTo>
                    <a:pt x="10" y="0"/>
                    <a:pt x="11" y="0"/>
                    <a:pt x="11" y="0"/>
                  </a:cubicBezTo>
                  <a:cubicBezTo>
                    <a:pt x="11" y="0"/>
                    <a:pt x="11" y="0"/>
                    <a:pt x="11" y="1"/>
                  </a:cubicBezTo>
                  <a:cubicBezTo>
                    <a:pt x="13" y="18"/>
                    <a:pt x="13" y="18"/>
                    <a:pt x="13" y="18"/>
                  </a:cubicBezTo>
                  <a:cubicBezTo>
                    <a:pt x="25" y="4"/>
                    <a:pt x="25" y="4"/>
                    <a:pt x="25" y="4"/>
                  </a:cubicBezTo>
                  <a:cubicBezTo>
                    <a:pt x="25" y="4"/>
                    <a:pt x="25" y="5"/>
                    <a:pt x="25" y="5"/>
                  </a:cubicBezTo>
                  <a:cubicBezTo>
                    <a:pt x="26" y="5"/>
                    <a:pt x="26" y="5"/>
                    <a:pt x="26" y="5"/>
                  </a:cubicBezTo>
                  <a:cubicBezTo>
                    <a:pt x="26" y="5"/>
                    <a:pt x="26" y="5"/>
                    <a:pt x="27" y="5"/>
                  </a:cubicBezTo>
                  <a:cubicBezTo>
                    <a:pt x="27" y="5"/>
                    <a:pt x="27" y="5"/>
                    <a:pt x="27" y="5"/>
                  </a:cubicBezTo>
                  <a:cubicBezTo>
                    <a:pt x="22" y="29"/>
                    <a:pt x="22" y="29"/>
                    <a:pt x="22" y="29"/>
                  </a:cubicBezTo>
                  <a:cubicBezTo>
                    <a:pt x="21" y="29"/>
                    <a:pt x="21" y="29"/>
                    <a:pt x="21" y="29"/>
                  </a:cubicBezTo>
                  <a:cubicBezTo>
                    <a:pt x="21" y="29"/>
                    <a:pt x="21" y="29"/>
                    <a:pt x="20" y="29"/>
                  </a:cubicBezTo>
                  <a:cubicBezTo>
                    <a:pt x="20" y="29"/>
                    <a:pt x="20" y="29"/>
                    <a:pt x="20" y="29"/>
                  </a:cubicBezTo>
                  <a:cubicBezTo>
                    <a:pt x="20" y="29"/>
                    <a:pt x="19" y="29"/>
                    <a:pt x="19" y="29"/>
                  </a:cubicBezTo>
                  <a:cubicBezTo>
                    <a:pt x="24" y="8"/>
                    <a:pt x="24" y="8"/>
                    <a:pt x="24" y="8"/>
                  </a:cubicBezTo>
                  <a:cubicBezTo>
                    <a:pt x="13" y="21"/>
                    <a:pt x="13" y="21"/>
                    <a:pt x="13" y="21"/>
                  </a:cubicBezTo>
                  <a:cubicBezTo>
                    <a:pt x="13" y="21"/>
                    <a:pt x="13" y="21"/>
                    <a:pt x="13" y="21"/>
                  </a:cubicBezTo>
                  <a:cubicBezTo>
                    <a:pt x="13" y="21"/>
                    <a:pt x="13" y="21"/>
                    <a:pt x="12" y="21"/>
                  </a:cubicBezTo>
                  <a:cubicBezTo>
                    <a:pt x="12" y="21"/>
                    <a:pt x="12" y="21"/>
                    <a:pt x="12" y="21"/>
                  </a:cubicBezTo>
                  <a:cubicBezTo>
                    <a:pt x="12" y="21"/>
                    <a:pt x="12" y="21"/>
                    <a:pt x="12" y="21"/>
                  </a:cubicBezTo>
                  <a:cubicBezTo>
                    <a:pt x="10" y="4"/>
                    <a:pt x="10" y="4"/>
                    <a:pt x="10" y="4"/>
                  </a:cubicBezTo>
                  <a:cubicBezTo>
                    <a:pt x="3" y="24"/>
                    <a:pt x="3" y="24"/>
                    <a:pt x="3" y="24"/>
                  </a:cubicBezTo>
                  <a:cubicBezTo>
                    <a:pt x="3" y="24"/>
                    <a:pt x="2" y="24"/>
                    <a:pt x="2" y="24"/>
                  </a:cubicBezTo>
                  <a:cubicBezTo>
                    <a:pt x="2" y="23"/>
                    <a:pt x="2" y="23"/>
                    <a:pt x="2" y="23"/>
                  </a:cubicBezTo>
                  <a:cubicBezTo>
                    <a:pt x="1" y="23"/>
                    <a:pt x="1" y="23"/>
                    <a:pt x="1" y="23"/>
                  </a:cubicBezTo>
                  <a:cubicBezTo>
                    <a:pt x="1" y="23"/>
                    <a:pt x="1" y="23"/>
                    <a:pt x="0" y="23"/>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18" name="Freeform 633">
              <a:extLst>
                <a:ext uri="{FF2B5EF4-FFF2-40B4-BE49-F238E27FC236}">
                  <a16:creationId xmlns:a16="http://schemas.microsoft.com/office/drawing/2014/main" id="{6B1595F5-09D1-4C67-9D91-FD845668C378}"/>
                </a:ext>
              </a:extLst>
            </p:cNvPr>
            <p:cNvSpPr>
              <a:spLocks/>
            </p:cNvSpPr>
            <p:nvPr/>
          </p:nvSpPr>
          <p:spPr bwMode="auto">
            <a:xfrm>
              <a:off x="5746190" y="1885297"/>
              <a:ext cx="52388" cy="98425"/>
            </a:xfrm>
            <a:custGeom>
              <a:avLst/>
              <a:gdLst>
                <a:gd name="T0" fmla="*/ 11 w 13"/>
                <a:gd name="T1" fmla="*/ 0 h 24"/>
                <a:gd name="T2" fmla="*/ 12 w 13"/>
                <a:gd name="T3" fmla="*/ 1 h 24"/>
                <a:gd name="T4" fmla="*/ 12 w 13"/>
                <a:gd name="T5" fmla="*/ 1 h 24"/>
                <a:gd name="T6" fmla="*/ 13 w 13"/>
                <a:gd name="T7" fmla="*/ 1 h 24"/>
                <a:gd name="T8" fmla="*/ 13 w 13"/>
                <a:gd name="T9" fmla="*/ 1 h 24"/>
                <a:gd name="T10" fmla="*/ 2 w 13"/>
                <a:gd name="T11" fmla="*/ 24 h 24"/>
                <a:gd name="T12" fmla="*/ 2 w 13"/>
                <a:gd name="T13" fmla="*/ 23 h 24"/>
                <a:gd name="T14" fmla="*/ 1 w 13"/>
                <a:gd name="T15" fmla="*/ 23 h 24"/>
                <a:gd name="T16" fmla="*/ 1 w 13"/>
                <a:gd name="T17" fmla="*/ 23 h 24"/>
                <a:gd name="T18" fmla="*/ 0 w 13"/>
                <a:gd name="T19" fmla="*/ 23 h 24"/>
                <a:gd name="T20" fmla="*/ 11 w 13"/>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24">
                  <a:moveTo>
                    <a:pt x="11" y="0"/>
                  </a:moveTo>
                  <a:cubicBezTo>
                    <a:pt x="11" y="0"/>
                    <a:pt x="11" y="1"/>
                    <a:pt x="12" y="1"/>
                  </a:cubicBezTo>
                  <a:cubicBezTo>
                    <a:pt x="12" y="1"/>
                    <a:pt x="12" y="1"/>
                    <a:pt x="12" y="1"/>
                  </a:cubicBezTo>
                  <a:cubicBezTo>
                    <a:pt x="12" y="1"/>
                    <a:pt x="13" y="1"/>
                    <a:pt x="13" y="1"/>
                  </a:cubicBezTo>
                  <a:cubicBezTo>
                    <a:pt x="13" y="1"/>
                    <a:pt x="13" y="1"/>
                    <a:pt x="13" y="1"/>
                  </a:cubicBezTo>
                  <a:cubicBezTo>
                    <a:pt x="2" y="24"/>
                    <a:pt x="2" y="24"/>
                    <a:pt x="2" y="24"/>
                  </a:cubicBezTo>
                  <a:cubicBezTo>
                    <a:pt x="2" y="24"/>
                    <a:pt x="2" y="23"/>
                    <a:pt x="2" y="23"/>
                  </a:cubicBezTo>
                  <a:cubicBezTo>
                    <a:pt x="2" y="23"/>
                    <a:pt x="1" y="23"/>
                    <a:pt x="1" y="23"/>
                  </a:cubicBezTo>
                  <a:cubicBezTo>
                    <a:pt x="1" y="23"/>
                    <a:pt x="1" y="23"/>
                    <a:pt x="1" y="23"/>
                  </a:cubicBezTo>
                  <a:cubicBezTo>
                    <a:pt x="0" y="23"/>
                    <a:pt x="0" y="23"/>
                    <a:pt x="0" y="23"/>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19" name="Freeform 634">
              <a:extLst>
                <a:ext uri="{FF2B5EF4-FFF2-40B4-BE49-F238E27FC236}">
                  <a16:creationId xmlns:a16="http://schemas.microsoft.com/office/drawing/2014/main" id="{BD5ACBB5-2D88-4373-9EC4-97C635E649E2}"/>
                </a:ext>
              </a:extLst>
            </p:cNvPr>
            <p:cNvSpPr>
              <a:spLocks/>
            </p:cNvSpPr>
            <p:nvPr/>
          </p:nvSpPr>
          <p:spPr bwMode="auto">
            <a:xfrm>
              <a:off x="5823978" y="1921809"/>
              <a:ext cx="85725" cy="106363"/>
            </a:xfrm>
            <a:custGeom>
              <a:avLst/>
              <a:gdLst>
                <a:gd name="T0" fmla="*/ 13 w 21"/>
                <a:gd name="T1" fmla="*/ 6 h 26"/>
                <a:gd name="T2" fmla="*/ 7 w 21"/>
                <a:gd name="T3" fmla="*/ 2 h 26"/>
                <a:gd name="T4" fmla="*/ 7 w 21"/>
                <a:gd name="T5" fmla="*/ 1 h 26"/>
                <a:gd name="T6" fmla="*/ 8 w 21"/>
                <a:gd name="T7" fmla="*/ 1 h 26"/>
                <a:gd name="T8" fmla="*/ 8 w 21"/>
                <a:gd name="T9" fmla="*/ 0 h 26"/>
                <a:gd name="T10" fmla="*/ 8 w 21"/>
                <a:gd name="T11" fmla="*/ 0 h 26"/>
                <a:gd name="T12" fmla="*/ 21 w 21"/>
                <a:gd name="T13" fmla="*/ 9 h 26"/>
                <a:gd name="T14" fmla="*/ 21 w 21"/>
                <a:gd name="T15" fmla="*/ 9 h 26"/>
                <a:gd name="T16" fmla="*/ 21 w 21"/>
                <a:gd name="T17" fmla="*/ 10 h 26"/>
                <a:gd name="T18" fmla="*/ 20 w 21"/>
                <a:gd name="T19" fmla="*/ 10 h 26"/>
                <a:gd name="T20" fmla="*/ 20 w 21"/>
                <a:gd name="T21" fmla="*/ 11 h 26"/>
                <a:gd name="T22" fmla="*/ 15 w 21"/>
                <a:gd name="T23" fmla="*/ 7 h 26"/>
                <a:gd name="T24" fmla="*/ 2 w 21"/>
                <a:gd name="T25" fmla="*/ 26 h 26"/>
                <a:gd name="T26" fmla="*/ 1 w 21"/>
                <a:gd name="T27" fmla="*/ 25 h 26"/>
                <a:gd name="T28" fmla="*/ 1 w 21"/>
                <a:gd name="T29" fmla="*/ 25 h 26"/>
                <a:gd name="T30" fmla="*/ 0 w 21"/>
                <a:gd name="T31" fmla="*/ 25 h 26"/>
                <a:gd name="T32" fmla="*/ 0 w 21"/>
                <a:gd name="T33" fmla="*/ 24 h 26"/>
                <a:gd name="T34" fmla="*/ 13 w 21"/>
                <a:gd name="T35"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6">
                  <a:moveTo>
                    <a:pt x="13" y="6"/>
                  </a:moveTo>
                  <a:cubicBezTo>
                    <a:pt x="7" y="2"/>
                    <a:pt x="7" y="2"/>
                    <a:pt x="7" y="2"/>
                  </a:cubicBezTo>
                  <a:cubicBezTo>
                    <a:pt x="7" y="2"/>
                    <a:pt x="7" y="2"/>
                    <a:pt x="7" y="1"/>
                  </a:cubicBezTo>
                  <a:cubicBezTo>
                    <a:pt x="7" y="1"/>
                    <a:pt x="8" y="1"/>
                    <a:pt x="8" y="1"/>
                  </a:cubicBezTo>
                  <a:cubicBezTo>
                    <a:pt x="8" y="1"/>
                    <a:pt x="8" y="1"/>
                    <a:pt x="8" y="0"/>
                  </a:cubicBezTo>
                  <a:cubicBezTo>
                    <a:pt x="8" y="0"/>
                    <a:pt x="8" y="0"/>
                    <a:pt x="8" y="0"/>
                  </a:cubicBezTo>
                  <a:cubicBezTo>
                    <a:pt x="21" y="9"/>
                    <a:pt x="21" y="9"/>
                    <a:pt x="21" y="9"/>
                  </a:cubicBezTo>
                  <a:cubicBezTo>
                    <a:pt x="21" y="9"/>
                    <a:pt x="21" y="9"/>
                    <a:pt x="21" y="9"/>
                  </a:cubicBezTo>
                  <a:cubicBezTo>
                    <a:pt x="21" y="9"/>
                    <a:pt x="21" y="10"/>
                    <a:pt x="21" y="10"/>
                  </a:cubicBezTo>
                  <a:cubicBezTo>
                    <a:pt x="21" y="10"/>
                    <a:pt x="20" y="10"/>
                    <a:pt x="20" y="10"/>
                  </a:cubicBezTo>
                  <a:cubicBezTo>
                    <a:pt x="20" y="10"/>
                    <a:pt x="20" y="10"/>
                    <a:pt x="20" y="11"/>
                  </a:cubicBezTo>
                  <a:cubicBezTo>
                    <a:pt x="15" y="7"/>
                    <a:pt x="15" y="7"/>
                    <a:pt x="15" y="7"/>
                  </a:cubicBezTo>
                  <a:cubicBezTo>
                    <a:pt x="2" y="26"/>
                    <a:pt x="2" y="26"/>
                    <a:pt x="2" y="26"/>
                  </a:cubicBezTo>
                  <a:cubicBezTo>
                    <a:pt x="2" y="25"/>
                    <a:pt x="2" y="25"/>
                    <a:pt x="1" y="25"/>
                  </a:cubicBezTo>
                  <a:cubicBezTo>
                    <a:pt x="1" y="25"/>
                    <a:pt x="1" y="25"/>
                    <a:pt x="1" y="25"/>
                  </a:cubicBezTo>
                  <a:cubicBezTo>
                    <a:pt x="1" y="25"/>
                    <a:pt x="1" y="25"/>
                    <a:pt x="0" y="25"/>
                  </a:cubicBezTo>
                  <a:cubicBezTo>
                    <a:pt x="0" y="24"/>
                    <a:pt x="0" y="24"/>
                    <a:pt x="0" y="24"/>
                  </a:cubicBezTo>
                  <a:lnTo>
                    <a:pt x="13"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20" name="Freeform 635">
              <a:extLst>
                <a:ext uri="{FF2B5EF4-FFF2-40B4-BE49-F238E27FC236}">
                  <a16:creationId xmlns:a16="http://schemas.microsoft.com/office/drawing/2014/main" id="{AE270E8C-F25A-4386-9C56-52BAA99192C0}"/>
                </a:ext>
              </a:extLst>
            </p:cNvPr>
            <p:cNvSpPr>
              <a:spLocks/>
            </p:cNvSpPr>
            <p:nvPr/>
          </p:nvSpPr>
          <p:spPr bwMode="auto">
            <a:xfrm>
              <a:off x="5892240" y="2004359"/>
              <a:ext cx="123825" cy="119063"/>
            </a:xfrm>
            <a:custGeom>
              <a:avLst/>
              <a:gdLst>
                <a:gd name="T0" fmla="*/ 18 w 30"/>
                <a:gd name="T1" fmla="*/ 0 h 29"/>
                <a:gd name="T2" fmla="*/ 18 w 30"/>
                <a:gd name="T3" fmla="*/ 0 h 29"/>
                <a:gd name="T4" fmla="*/ 18 w 30"/>
                <a:gd name="T5" fmla="*/ 0 h 29"/>
                <a:gd name="T6" fmla="*/ 19 w 30"/>
                <a:gd name="T7" fmla="*/ 1 h 29"/>
                <a:gd name="T8" fmla="*/ 19 w 30"/>
                <a:gd name="T9" fmla="*/ 1 h 29"/>
                <a:gd name="T10" fmla="*/ 12 w 30"/>
                <a:gd name="T11" fmla="*/ 9 h 29"/>
                <a:gd name="T12" fmla="*/ 21 w 30"/>
                <a:gd name="T13" fmla="*/ 17 h 29"/>
                <a:gd name="T14" fmla="*/ 28 w 30"/>
                <a:gd name="T15" fmla="*/ 10 h 29"/>
                <a:gd name="T16" fmla="*/ 28 w 30"/>
                <a:gd name="T17" fmla="*/ 10 h 29"/>
                <a:gd name="T18" fmla="*/ 29 w 30"/>
                <a:gd name="T19" fmla="*/ 10 h 29"/>
                <a:gd name="T20" fmla="*/ 29 w 30"/>
                <a:gd name="T21" fmla="*/ 11 h 29"/>
                <a:gd name="T22" fmla="*/ 30 w 30"/>
                <a:gd name="T23" fmla="*/ 11 h 29"/>
                <a:gd name="T24" fmla="*/ 13 w 30"/>
                <a:gd name="T25" fmla="*/ 29 h 29"/>
                <a:gd name="T26" fmla="*/ 12 w 30"/>
                <a:gd name="T27" fmla="*/ 29 h 29"/>
                <a:gd name="T28" fmla="*/ 12 w 30"/>
                <a:gd name="T29" fmla="*/ 28 h 29"/>
                <a:gd name="T30" fmla="*/ 11 w 30"/>
                <a:gd name="T31" fmla="*/ 28 h 29"/>
                <a:gd name="T32" fmla="*/ 11 w 30"/>
                <a:gd name="T33" fmla="*/ 27 h 29"/>
                <a:gd name="T34" fmla="*/ 19 w 30"/>
                <a:gd name="T35" fmla="*/ 19 h 29"/>
                <a:gd name="T36" fmla="*/ 10 w 30"/>
                <a:gd name="T37" fmla="*/ 10 h 29"/>
                <a:gd name="T38" fmla="*/ 2 w 30"/>
                <a:gd name="T39" fmla="*/ 19 h 29"/>
                <a:gd name="T40" fmla="*/ 2 w 30"/>
                <a:gd name="T41" fmla="*/ 19 h 29"/>
                <a:gd name="T42" fmla="*/ 1 w 30"/>
                <a:gd name="T43" fmla="*/ 18 h 29"/>
                <a:gd name="T44" fmla="*/ 1 w 30"/>
                <a:gd name="T45" fmla="*/ 18 h 29"/>
                <a:gd name="T46" fmla="*/ 0 w 30"/>
                <a:gd name="T47" fmla="*/ 17 h 29"/>
                <a:gd name="T48" fmla="*/ 18 w 30"/>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9">
                  <a:moveTo>
                    <a:pt x="18" y="0"/>
                  </a:moveTo>
                  <a:cubicBezTo>
                    <a:pt x="18" y="0"/>
                    <a:pt x="18" y="0"/>
                    <a:pt x="18" y="0"/>
                  </a:cubicBezTo>
                  <a:cubicBezTo>
                    <a:pt x="18" y="0"/>
                    <a:pt x="18" y="0"/>
                    <a:pt x="18" y="0"/>
                  </a:cubicBezTo>
                  <a:cubicBezTo>
                    <a:pt x="19" y="0"/>
                    <a:pt x="19" y="1"/>
                    <a:pt x="19" y="1"/>
                  </a:cubicBezTo>
                  <a:cubicBezTo>
                    <a:pt x="19" y="1"/>
                    <a:pt x="19" y="1"/>
                    <a:pt x="19" y="1"/>
                  </a:cubicBezTo>
                  <a:cubicBezTo>
                    <a:pt x="12" y="9"/>
                    <a:pt x="12" y="9"/>
                    <a:pt x="12" y="9"/>
                  </a:cubicBezTo>
                  <a:cubicBezTo>
                    <a:pt x="21" y="17"/>
                    <a:pt x="21" y="17"/>
                    <a:pt x="21" y="17"/>
                  </a:cubicBezTo>
                  <a:cubicBezTo>
                    <a:pt x="28" y="10"/>
                    <a:pt x="28" y="10"/>
                    <a:pt x="28" y="10"/>
                  </a:cubicBezTo>
                  <a:cubicBezTo>
                    <a:pt x="28" y="10"/>
                    <a:pt x="28" y="10"/>
                    <a:pt x="28" y="10"/>
                  </a:cubicBezTo>
                  <a:cubicBezTo>
                    <a:pt x="29" y="10"/>
                    <a:pt x="29" y="10"/>
                    <a:pt x="29" y="10"/>
                  </a:cubicBezTo>
                  <a:cubicBezTo>
                    <a:pt x="29" y="11"/>
                    <a:pt x="29" y="11"/>
                    <a:pt x="29" y="11"/>
                  </a:cubicBezTo>
                  <a:cubicBezTo>
                    <a:pt x="29" y="11"/>
                    <a:pt x="30" y="11"/>
                    <a:pt x="30" y="11"/>
                  </a:cubicBezTo>
                  <a:cubicBezTo>
                    <a:pt x="13" y="29"/>
                    <a:pt x="13" y="29"/>
                    <a:pt x="13" y="29"/>
                  </a:cubicBezTo>
                  <a:cubicBezTo>
                    <a:pt x="12" y="29"/>
                    <a:pt x="12" y="29"/>
                    <a:pt x="12" y="29"/>
                  </a:cubicBezTo>
                  <a:cubicBezTo>
                    <a:pt x="12" y="28"/>
                    <a:pt x="12" y="28"/>
                    <a:pt x="12" y="28"/>
                  </a:cubicBezTo>
                  <a:cubicBezTo>
                    <a:pt x="11" y="28"/>
                    <a:pt x="11" y="28"/>
                    <a:pt x="11" y="28"/>
                  </a:cubicBezTo>
                  <a:cubicBezTo>
                    <a:pt x="11" y="28"/>
                    <a:pt x="11" y="27"/>
                    <a:pt x="11" y="27"/>
                  </a:cubicBezTo>
                  <a:cubicBezTo>
                    <a:pt x="19" y="19"/>
                    <a:pt x="19" y="19"/>
                    <a:pt x="19" y="19"/>
                  </a:cubicBezTo>
                  <a:cubicBezTo>
                    <a:pt x="10" y="10"/>
                    <a:pt x="10" y="10"/>
                    <a:pt x="10" y="10"/>
                  </a:cubicBezTo>
                  <a:cubicBezTo>
                    <a:pt x="2" y="19"/>
                    <a:pt x="2" y="19"/>
                    <a:pt x="2" y="19"/>
                  </a:cubicBezTo>
                  <a:cubicBezTo>
                    <a:pt x="2" y="19"/>
                    <a:pt x="2" y="19"/>
                    <a:pt x="2" y="19"/>
                  </a:cubicBezTo>
                  <a:cubicBezTo>
                    <a:pt x="2" y="18"/>
                    <a:pt x="1" y="18"/>
                    <a:pt x="1" y="18"/>
                  </a:cubicBezTo>
                  <a:cubicBezTo>
                    <a:pt x="1" y="18"/>
                    <a:pt x="1" y="18"/>
                    <a:pt x="1" y="18"/>
                  </a:cubicBezTo>
                  <a:cubicBezTo>
                    <a:pt x="1" y="17"/>
                    <a:pt x="0" y="17"/>
                    <a:pt x="0" y="17"/>
                  </a:cubicBez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21" name="Freeform 636">
              <a:extLst>
                <a:ext uri="{FF2B5EF4-FFF2-40B4-BE49-F238E27FC236}">
                  <a16:creationId xmlns:a16="http://schemas.microsoft.com/office/drawing/2014/main" id="{A5A6E505-DDC4-4108-8A89-2C5557BBE819}"/>
                </a:ext>
              </a:extLst>
            </p:cNvPr>
            <p:cNvSpPr>
              <a:spLocks/>
            </p:cNvSpPr>
            <p:nvPr/>
          </p:nvSpPr>
          <p:spPr bwMode="auto">
            <a:xfrm>
              <a:off x="5982728" y="2115484"/>
              <a:ext cx="114300" cy="101600"/>
            </a:xfrm>
            <a:custGeom>
              <a:avLst/>
              <a:gdLst>
                <a:gd name="T0" fmla="*/ 21 w 28"/>
                <a:gd name="T1" fmla="*/ 0 h 25"/>
                <a:gd name="T2" fmla="*/ 28 w 28"/>
                <a:gd name="T3" fmla="*/ 10 h 25"/>
                <a:gd name="T4" fmla="*/ 28 w 28"/>
                <a:gd name="T5" fmla="*/ 11 h 25"/>
                <a:gd name="T6" fmla="*/ 27 w 28"/>
                <a:gd name="T7" fmla="*/ 11 h 25"/>
                <a:gd name="T8" fmla="*/ 27 w 28"/>
                <a:gd name="T9" fmla="*/ 11 h 25"/>
                <a:gd name="T10" fmla="*/ 26 w 28"/>
                <a:gd name="T11" fmla="*/ 12 h 25"/>
                <a:gd name="T12" fmla="*/ 20 w 28"/>
                <a:gd name="T13" fmla="*/ 3 h 25"/>
                <a:gd name="T14" fmla="*/ 13 w 28"/>
                <a:gd name="T15" fmla="*/ 8 h 25"/>
                <a:gd name="T16" fmla="*/ 18 w 28"/>
                <a:gd name="T17" fmla="*/ 15 h 25"/>
                <a:gd name="T18" fmla="*/ 18 w 28"/>
                <a:gd name="T19" fmla="*/ 15 h 25"/>
                <a:gd name="T20" fmla="*/ 18 w 28"/>
                <a:gd name="T21" fmla="*/ 15 h 25"/>
                <a:gd name="T22" fmla="*/ 17 w 28"/>
                <a:gd name="T23" fmla="*/ 16 h 25"/>
                <a:gd name="T24" fmla="*/ 17 w 28"/>
                <a:gd name="T25" fmla="*/ 16 h 25"/>
                <a:gd name="T26" fmla="*/ 12 w 28"/>
                <a:gd name="T27" fmla="*/ 9 h 25"/>
                <a:gd name="T28" fmla="*/ 4 w 28"/>
                <a:gd name="T29" fmla="*/ 15 h 25"/>
                <a:gd name="T30" fmla="*/ 10 w 28"/>
                <a:gd name="T31" fmla="*/ 24 h 25"/>
                <a:gd name="T32" fmla="*/ 10 w 28"/>
                <a:gd name="T33" fmla="*/ 24 h 25"/>
                <a:gd name="T34" fmla="*/ 9 w 28"/>
                <a:gd name="T35" fmla="*/ 24 h 25"/>
                <a:gd name="T36" fmla="*/ 9 w 28"/>
                <a:gd name="T37" fmla="*/ 25 h 25"/>
                <a:gd name="T38" fmla="*/ 8 w 28"/>
                <a:gd name="T39" fmla="*/ 25 h 25"/>
                <a:gd name="T40" fmla="*/ 0 w 28"/>
                <a:gd name="T41" fmla="*/ 14 h 25"/>
                <a:gd name="T42" fmla="*/ 21 w 28"/>
                <a:gd name="T4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25">
                  <a:moveTo>
                    <a:pt x="21" y="0"/>
                  </a:moveTo>
                  <a:cubicBezTo>
                    <a:pt x="28" y="10"/>
                    <a:pt x="28" y="10"/>
                    <a:pt x="28" y="10"/>
                  </a:cubicBezTo>
                  <a:cubicBezTo>
                    <a:pt x="28" y="11"/>
                    <a:pt x="28" y="11"/>
                    <a:pt x="28" y="11"/>
                  </a:cubicBezTo>
                  <a:cubicBezTo>
                    <a:pt x="28" y="11"/>
                    <a:pt x="28" y="11"/>
                    <a:pt x="27" y="11"/>
                  </a:cubicBezTo>
                  <a:cubicBezTo>
                    <a:pt x="27" y="11"/>
                    <a:pt x="27" y="11"/>
                    <a:pt x="27" y="11"/>
                  </a:cubicBezTo>
                  <a:cubicBezTo>
                    <a:pt x="27" y="12"/>
                    <a:pt x="27" y="12"/>
                    <a:pt x="26" y="12"/>
                  </a:cubicBezTo>
                  <a:cubicBezTo>
                    <a:pt x="20" y="3"/>
                    <a:pt x="20" y="3"/>
                    <a:pt x="20" y="3"/>
                  </a:cubicBezTo>
                  <a:cubicBezTo>
                    <a:pt x="13" y="8"/>
                    <a:pt x="13" y="8"/>
                    <a:pt x="13" y="8"/>
                  </a:cubicBezTo>
                  <a:cubicBezTo>
                    <a:pt x="18" y="15"/>
                    <a:pt x="18" y="15"/>
                    <a:pt x="18" y="15"/>
                  </a:cubicBezTo>
                  <a:cubicBezTo>
                    <a:pt x="18" y="15"/>
                    <a:pt x="18" y="15"/>
                    <a:pt x="18" y="15"/>
                  </a:cubicBezTo>
                  <a:cubicBezTo>
                    <a:pt x="18" y="15"/>
                    <a:pt x="18" y="15"/>
                    <a:pt x="18" y="15"/>
                  </a:cubicBezTo>
                  <a:cubicBezTo>
                    <a:pt x="17" y="16"/>
                    <a:pt x="17" y="16"/>
                    <a:pt x="17" y="16"/>
                  </a:cubicBezTo>
                  <a:cubicBezTo>
                    <a:pt x="17" y="16"/>
                    <a:pt x="17" y="16"/>
                    <a:pt x="17" y="16"/>
                  </a:cubicBezTo>
                  <a:cubicBezTo>
                    <a:pt x="12" y="9"/>
                    <a:pt x="12" y="9"/>
                    <a:pt x="12" y="9"/>
                  </a:cubicBezTo>
                  <a:cubicBezTo>
                    <a:pt x="4" y="15"/>
                    <a:pt x="4" y="15"/>
                    <a:pt x="4" y="15"/>
                  </a:cubicBezTo>
                  <a:cubicBezTo>
                    <a:pt x="10" y="24"/>
                    <a:pt x="10" y="24"/>
                    <a:pt x="10" y="24"/>
                  </a:cubicBezTo>
                  <a:cubicBezTo>
                    <a:pt x="10" y="24"/>
                    <a:pt x="10" y="24"/>
                    <a:pt x="10" y="24"/>
                  </a:cubicBezTo>
                  <a:cubicBezTo>
                    <a:pt x="10" y="24"/>
                    <a:pt x="9" y="24"/>
                    <a:pt x="9" y="24"/>
                  </a:cubicBezTo>
                  <a:cubicBezTo>
                    <a:pt x="9" y="24"/>
                    <a:pt x="9" y="25"/>
                    <a:pt x="9" y="25"/>
                  </a:cubicBezTo>
                  <a:cubicBezTo>
                    <a:pt x="9" y="25"/>
                    <a:pt x="8" y="25"/>
                    <a:pt x="8" y="25"/>
                  </a:cubicBezTo>
                  <a:cubicBezTo>
                    <a:pt x="0" y="14"/>
                    <a:pt x="0" y="14"/>
                    <a:pt x="0" y="14"/>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22" name="Freeform 637">
              <a:extLst>
                <a:ext uri="{FF2B5EF4-FFF2-40B4-BE49-F238E27FC236}">
                  <a16:creationId xmlns:a16="http://schemas.microsoft.com/office/drawing/2014/main" id="{26FD47C7-B9CB-49D9-9733-96F8FE18A238}"/>
                </a:ext>
              </a:extLst>
            </p:cNvPr>
            <p:cNvSpPr>
              <a:spLocks/>
            </p:cNvSpPr>
            <p:nvPr/>
          </p:nvSpPr>
          <p:spPr bwMode="auto">
            <a:xfrm>
              <a:off x="6044640" y="2221847"/>
              <a:ext cx="106363" cy="101600"/>
            </a:xfrm>
            <a:custGeom>
              <a:avLst/>
              <a:gdLst>
                <a:gd name="T0" fmla="*/ 22 w 26"/>
                <a:gd name="T1" fmla="*/ 0 h 25"/>
                <a:gd name="T2" fmla="*/ 23 w 26"/>
                <a:gd name="T3" fmla="*/ 1 h 25"/>
                <a:gd name="T4" fmla="*/ 24 w 26"/>
                <a:gd name="T5" fmla="*/ 2 h 25"/>
                <a:gd name="T6" fmla="*/ 24 w 26"/>
                <a:gd name="T7" fmla="*/ 3 h 25"/>
                <a:gd name="T8" fmla="*/ 25 w 26"/>
                <a:gd name="T9" fmla="*/ 4 h 25"/>
                <a:gd name="T10" fmla="*/ 26 w 26"/>
                <a:gd name="T11" fmla="*/ 7 h 25"/>
                <a:gd name="T12" fmla="*/ 26 w 26"/>
                <a:gd name="T13" fmla="*/ 10 h 25"/>
                <a:gd name="T14" fmla="*/ 25 w 26"/>
                <a:gd name="T15" fmla="*/ 13 h 25"/>
                <a:gd name="T16" fmla="*/ 22 w 26"/>
                <a:gd name="T17" fmla="*/ 16 h 25"/>
                <a:gd name="T18" fmla="*/ 20 w 26"/>
                <a:gd name="T19" fmla="*/ 16 h 25"/>
                <a:gd name="T20" fmla="*/ 17 w 26"/>
                <a:gd name="T21" fmla="*/ 16 h 25"/>
                <a:gd name="T22" fmla="*/ 15 w 26"/>
                <a:gd name="T23" fmla="*/ 15 h 25"/>
                <a:gd name="T24" fmla="*/ 13 w 26"/>
                <a:gd name="T25" fmla="*/ 14 h 25"/>
                <a:gd name="T26" fmla="*/ 13 w 26"/>
                <a:gd name="T27" fmla="*/ 13 h 25"/>
                <a:gd name="T28" fmla="*/ 7 w 26"/>
                <a:gd name="T29" fmla="*/ 25 h 25"/>
                <a:gd name="T30" fmla="*/ 7 w 26"/>
                <a:gd name="T31" fmla="*/ 24 h 25"/>
                <a:gd name="T32" fmla="*/ 6 w 26"/>
                <a:gd name="T33" fmla="*/ 24 h 25"/>
                <a:gd name="T34" fmla="*/ 6 w 26"/>
                <a:gd name="T35" fmla="*/ 23 h 25"/>
                <a:gd name="T36" fmla="*/ 6 w 26"/>
                <a:gd name="T37" fmla="*/ 23 h 25"/>
                <a:gd name="T38" fmla="*/ 12 w 26"/>
                <a:gd name="T39" fmla="*/ 10 h 25"/>
                <a:gd name="T40" fmla="*/ 12 w 26"/>
                <a:gd name="T41" fmla="*/ 10 h 25"/>
                <a:gd name="T42" fmla="*/ 13 w 26"/>
                <a:gd name="T43" fmla="*/ 10 h 25"/>
                <a:gd name="T44" fmla="*/ 15 w 26"/>
                <a:gd name="T45" fmla="*/ 12 h 25"/>
                <a:gd name="T46" fmla="*/ 17 w 26"/>
                <a:gd name="T47" fmla="*/ 13 h 25"/>
                <a:gd name="T48" fmla="*/ 19 w 26"/>
                <a:gd name="T49" fmla="*/ 14 h 25"/>
                <a:gd name="T50" fmla="*/ 21 w 26"/>
                <a:gd name="T51" fmla="*/ 13 h 25"/>
                <a:gd name="T52" fmla="*/ 24 w 26"/>
                <a:gd name="T53" fmla="*/ 10 h 25"/>
                <a:gd name="T54" fmla="*/ 23 w 26"/>
                <a:gd name="T55" fmla="*/ 5 h 25"/>
                <a:gd name="T56" fmla="*/ 23 w 26"/>
                <a:gd name="T57" fmla="*/ 4 h 25"/>
                <a:gd name="T58" fmla="*/ 22 w 26"/>
                <a:gd name="T59" fmla="*/ 3 h 25"/>
                <a:gd name="T60" fmla="*/ 1 w 26"/>
                <a:gd name="T61" fmla="*/ 13 h 25"/>
                <a:gd name="T62" fmla="*/ 1 w 26"/>
                <a:gd name="T63" fmla="*/ 12 h 25"/>
                <a:gd name="T64" fmla="*/ 1 w 26"/>
                <a:gd name="T65" fmla="*/ 12 h 25"/>
                <a:gd name="T66" fmla="*/ 0 w 26"/>
                <a:gd name="T67" fmla="*/ 11 h 25"/>
                <a:gd name="T68" fmla="*/ 0 w 26"/>
                <a:gd name="T69" fmla="*/ 11 h 25"/>
                <a:gd name="T70" fmla="*/ 22 w 26"/>
                <a:gd name="T7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 h="25">
                  <a:moveTo>
                    <a:pt x="22" y="0"/>
                  </a:moveTo>
                  <a:cubicBezTo>
                    <a:pt x="23" y="0"/>
                    <a:pt x="23" y="1"/>
                    <a:pt x="23" y="1"/>
                  </a:cubicBezTo>
                  <a:cubicBezTo>
                    <a:pt x="23" y="2"/>
                    <a:pt x="24" y="2"/>
                    <a:pt x="24" y="2"/>
                  </a:cubicBezTo>
                  <a:cubicBezTo>
                    <a:pt x="24" y="2"/>
                    <a:pt x="24" y="3"/>
                    <a:pt x="24" y="3"/>
                  </a:cubicBezTo>
                  <a:cubicBezTo>
                    <a:pt x="24" y="3"/>
                    <a:pt x="25" y="4"/>
                    <a:pt x="25" y="4"/>
                  </a:cubicBezTo>
                  <a:cubicBezTo>
                    <a:pt x="25" y="5"/>
                    <a:pt x="26" y="6"/>
                    <a:pt x="26" y="7"/>
                  </a:cubicBezTo>
                  <a:cubicBezTo>
                    <a:pt x="26" y="8"/>
                    <a:pt x="26" y="9"/>
                    <a:pt x="26" y="10"/>
                  </a:cubicBezTo>
                  <a:cubicBezTo>
                    <a:pt x="26" y="12"/>
                    <a:pt x="26" y="12"/>
                    <a:pt x="25" y="13"/>
                  </a:cubicBezTo>
                  <a:cubicBezTo>
                    <a:pt x="24" y="14"/>
                    <a:pt x="23" y="15"/>
                    <a:pt x="22" y="16"/>
                  </a:cubicBezTo>
                  <a:cubicBezTo>
                    <a:pt x="21" y="16"/>
                    <a:pt x="20" y="16"/>
                    <a:pt x="20" y="16"/>
                  </a:cubicBezTo>
                  <a:cubicBezTo>
                    <a:pt x="19" y="16"/>
                    <a:pt x="18" y="16"/>
                    <a:pt x="17" y="16"/>
                  </a:cubicBezTo>
                  <a:cubicBezTo>
                    <a:pt x="17" y="16"/>
                    <a:pt x="16" y="15"/>
                    <a:pt x="15" y="15"/>
                  </a:cubicBezTo>
                  <a:cubicBezTo>
                    <a:pt x="15" y="15"/>
                    <a:pt x="14" y="14"/>
                    <a:pt x="13" y="14"/>
                  </a:cubicBezTo>
                  <a:cubicBezTo>
                    <a:pt x="13" y="13"/>
                    <a:pt x="13" y="13"/>
                    <a:pt x="13" y="13"/>
                  </a:cubicBezTo>
                  <a:cubicBezTo>
                    <a:pt x="7" y="25"/>
                    <a:pt x="7" y="25"/>
                    <a:pt x="7" y="25"/>
                  </a:cubicBezTo>
                  <a:cubicBezTo>
                    <a:pt x="7" y="25"/>
                    <a:pt x="7" y="25"/>
                    <a:pt x="7" y="24"/>
                  </a:cubicBezTo>
                  <a:cubicBezTo>
                    <a:pt x="7" y="24"/>
                    <a:pt x="6" y="24"/>
                    <a:pt x="6" y="24"/>
                  </a:cubicBezTo>
                  <a:cubicBezTo>
                    <a:pt x="6" y="24"/>
                    <a:pt x="6" y="23"/>
                    <a:pt x="6" y="23"/>
                  </a:cubicBezTo>
                  <a:cubicBezTo>
                    <a:pt x="6" y="23"/>
                    <a:pt x="6" y="23"/>
                    <a:pt x="6" y="23"/>
                  </a:cubicBezTo>
                  <a:cubicBezTo>
                    <a:pt x="12" y="10"/>
                    <a:pt x="12" y="10"/>
                    <a:pt x="12" y="10"/>
                  </a:cubicBezTo>
                  <a:cubicBezTo>
                    <a:pt x="12" y="10"/>
                    <a:pt x="12" y="10"/>
                    <a:pt x="12" y="10"/>
                  </a:cubicBezTo>
                  <a:cubicBezTo>
                    <a:pt x="13" y="10"/>
                    <a:pt x="13" y="10"/>
                    <a:pt x="13" y="10"/>
                  </a:cubicBezTo>
                  <a:cubicBezTo>
                    <a:pt x="14" y="11"/>
                    <a:pt x="14" y="12"/>
                    <a:pt x="15" y="12"/>
                  </a:cubicBezTo>
                  <a:cubicBezTo>
                    <a:pt x="15" y="13"/>
                    <a:pt x="16" y="13"/>
                    <a:pt x="17" y="13"/>
                  </a:cubicBezTo>
                  <a:cubicBezTo>
                    <a:pt x="17" y="14"/>
                    <a:pt x="18" y="14"/>
                    <a:pt x="19" y="14"/>
                  </a:cubicBezTo>
                  <a:cubicBezTo>
                    <a:pt x="19" y="14"/>
                    <a:pt x="20" y="14"/>
                    <a:pt x="21" y="13"/>
                  </a:cubicBezTo>
                  <a:cubicBezTo>
                    <a:pt x="23" y="12"/>
                    <a:pt x="24" y="11"/>
                    <a:pt x="24" y="10"/>
                  </a:cubicBezTo>
                  <a:cubicBezTo>
                    <a:pt x="24" y="9"/>
                    <a:pt x="24" y="7"/>
                    <a:pt x="23" y="5"/>
                  </a:cubicBezTo>
                  <a:cubicBezTo>
                    <a:pt x="23" y="5"/>
                    <a:pt x="23" y="5"/>
                    <a:pt x="23" y="4"/>
                  </a:cubicBezTo>
                  <a:cubicBezTo>
                    <a:pt x="22" y="4"/>
                    <a:pt x="22" y="3"/>
                    <a:pt x="22" y="3"/>
                  </a:cubicBezTo>
                  <a:cubicBezTo>
                    <a:pt x="1" y="13"/>
                    <a:pt x="1" y="13"/>
                    <a:pt x="1" y="13"/>
                  </a:cubicBezTo>
                  <a:cubicBezTo>
                    <a:pt x="1" y="13"/>
                    <a:pt x="1" y="13"/>
                    <a:pt x="1" y="12"/>
                  </a:cubicBezTo>
                  <a:cubicBezTo>
                    <a:pt x="1" y="12"/>
                    <a:pt x="1" y="12"/>
                    <a:pt x="1" y="12"/>
                  </a:cubicBezTo>
                  <a:cubicBezTo>
                    <a:pt x="0" y="12"/>
                    <a:pt x="0" y="11"/>
                    <a:pt x="0" y="11"/>
                  </a:cubicBezTo>
                  <a:cubicBezTo>
                    <a:pt x="0" y="11"/>
                    <a:pt x="0" y="11"/>
                    <a:pt x="0" y="11"/>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23" name="Freeform 638">
              <a:extLst>
                <a:ext uri="{FF2B5EF4-FFF2-40B4-BE49-F238E27FC236}">
                  <a16:creationId xmlns:a16="http://schemas.microsoft.com/office/drawing/2014/main" id="{65FF599E-0995-4E0A-BC14-B12E7C74EC40}"/>
                </a:ext>
              </a:extLst>
            </p:cNvPr>
            <p:cNvSpPr>
              <a:spLocks/>
            </p:cNvSpPr>
            <p:nvPr/>
          </p:nvSpPr>
          <p:spPr bwMode="auto">
            <a:xfrm>
              <a:off x="4812740" y="2921934"/>
              <a:ext cx="131763" cy="125413"/>
            </a:xfrm>
            <a:custGeom>
              <a:avLst/>
              <a:gdLst>
                <a:gd name="T0" fmla="*/ 21 w 32"/>
                <a:gd name="T1" fmla="*/ 0 h 31"/>
                <a:gd name="T2" fmla="*/ 21 w 32"/>
                <a:gd name="T3" fmla="*/ 0 h 31"/>
                <a:gd name="T4" fmla="*/ 21 w 32"/>
                <a:gd name="T5" fmla="*/ 1 h 31"/>
                <a:gd name="T6" fmla="*/ 22 w 32"/>
                <a:gd name="T7" fmla="*/ 2 h 31"/>
                <a:gd name="T8" fmla="*/ 22 w 32"/>
                <a:gd name="T9" fmla="*/ 2 h 31"/>
                <a:gd name="T10" fmla="*/ 13 w 32"/>
                <a:gd name="T11" fmla="*/ 17 h 31"/>
                <a:gd name="T12" fmla="*/ 30 w 32"/>
                <a:gd name="T13" fmla="*/ 14 h 31"/>
                <a:gd name="T14" fmla="*/ 31 w 32"/>
                <a:gd name="T15" fmla="*/ 14 h 31"/>
                <a:gd name="T16" fmla="*/ 31 w 32"/>
                <a:gd name="T17" fmla="*/ 15 h 31"/>
                <a:gd name="T18" fmla="*/ 31 w 32"/>
                <a:gd name="T19" fmla="*/ 16 h 31"/>
                <a:gd name="T20" fmla="*/ 32 w 32"/>
                <a:gd name="T21" fmla="*/ 16 h 31"/>
                <a:gd name="T22" fmla="*/ 12 w 32"/>
                <a:gd name="T23" fmla="*/ 31 h 31"/>
                <a:gd name="T24" fmla="*/ 12 w 32"/>
                <a:gd name="T25" fmla="*/ 31 h 31"/>
                <a:gd name="T26" fmla="*/ 11 w 32"/>
                <a:gd name="T27" fmla="*/ 30 h 31"/>
                <a:gd name="T28" fmla="*/ 11 w 32"/>
                <a:gd name="T29" fmla="*/ 30 h 31"/>
                <a:gd name="T30" fmla="*/ 11 w 32"/>
                <a:gd name="T31" fmla="*/ 29 h 31"/>
                <a:gd name="T32" fmla="*/ 28 w 32"/>
                <a:gd name="T33" fmla="*/ 16 h 31"/>
                <a:gd name="T34" fmla="*/ 11 w 32"/>
                <a:gd name="T35" fmla="*/ 20 h 31"/>
                <a:gd name="T36" fmla="*/ 10 w 32"/>
                <a:gd name="T37" fmla="*/ 20 h 31"/>
                <a:gd name="T38" fmla="*/ 10 w 32"/>
                <a:gd name="T39" fmla="*/ 19 h 31"/>
                <a:gd name="T40" fmla="*/ 10 w 32"/>
                <a:gd name="T41" fmla="*/ 19 h 31"/>
                <a:gd name="T42" fmla="*/ 10 w 32"/>
                <a:gd name="T43" fmla="*/ 18 h 31"/>
                <a:gd name="T44" fmla="*/ 19 w 32"/>
                <a:gd name="T45" fmla="*/ 4 h 31"/>
                <a:gd name="T46" fmla="*/ 1 w 32"/>
                <a:gd name="T47" fmla="*/ 15 h 31"/>
                <a:gd name="T48" fmla="*/ 1 w 32"/>
                <a:gd name="T49" fmla="*/ 15 h 31"/>
                <a:gd name="T50" fmla="*/ 0 w 32"/>
                <a:gd name="T51" fmla="*/ 14 h 31"/>
                <a:gd name="T52" fmla="*/ 0 w 32"/>
                <a:gd name="T53" fmla="*/ 14 h 31"/>
                <a:gd name="T54" fmla="*/ 0 w 32"/>
                <a:gd name="T55" fmla="*/ 13 h 31"/>
                <a:gd name="T56" fmla="*/ 21 w 32"/>
                <a:gd name="T5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1">
                  <a:moveTo>
                    <a:pt x="21" y="0"/>
                  </a:moveTo>
                  <a:cubicBezTo>
                    <a:pt x="21" y="0"/>
                    <a:pt x="21" y="0"/>
                    <a:pt x="21" y="0"/>
                  </a:cubicBezTo>
                  <a:cubicBezTo>
                    <a:pt x="21" y="1"/>
                    <a:pt x="21" y="1"/>
                    <a:pt x="21" y="1"/>
                  </a:cubicBezTo>
                  <a:cubicBezTo>
                    <a:pt x="22" y="1"/>
                    <a:pt x="22" y="2"/>
                    <a:pt x="22" y="2"/>
                  </a:cubicBezTo>
                  <a:cubicBezTo>
                    <a:pt x="22" y="2"/>
                    <a:pt x="22" y="2"/>
                    <a:pt x="22" y="2"/>
                  </a:cubicBezTo>
                  <a:cubicBezTo>
                    <a:pt x="13" y="17"/>
                    <a:pt x="13" y="17"/>
                    <a:pt x="13" y="17"/>
                  </a:cubicBezTo>
                  <a:cubicBezTo>
                    <a:pt x="30" y="14"/>
                    <a:pt x="30" y="14"/>
                    <a:pt x="30" y="14"/>
                  </a:cubicBezTo>
                  <a:cubicBezTo>
                    <a:pt x="30" y="14"/>
                    <a:pt x="30" y="14"/>
                    <a:pt x="31" y="14"/>
                  </a:cubicBezTo>
                  <a:cubicBezTo>
                    <a:pt x="31" y="14"/>
                    <a:pt x="31" y="15"/>
                    <a:pt x="31" y="15"/>
                  </a:cubicBezTo>
                  <a:cubicBezTo>
                    <a:pt x="31" y="15"/>
                    <a:pt x="31" y="15"/>
                    <a:pt x="31" y="16"/>
                  </a:cubicBezTo>
                  <a:cubicBezTo>
                    <a:pt x="32" y="16"/>
                    <a:pt x="32" y="16"/>
                    <a:pt x="32" y="16"/>
                  </a:cubicBezTo>
                  <a:cubicBezTo>
                    <a:pt x="12" y="31"/>
                    <a:pt x="12" y="31"/>
                    <a:pt x="12" y="31"/>
                  </a:cubicBezTo>
                  <a:cubicBezTo>
                    <a:pt x="12" y="31"/>
                    <a:pt x="12" y="31"/>
                    <a:pt x="12" y="31"/>
                  </a:cubicBezTo>
                  <a:cubicBezTo>
                    <a:pt x="12" y="31"/>
                    <a:pt x="12" y="30"/>
                    <a:pt x="11" y="30"/>
                  </a:cubicBezTo>
                  <a:cubicBezTo>
                    <a:pt x="11" y="30"/>
                    <a:pt x="11" y="30"/>
                    <a:pt x="11" y="30"/>
                  </a:cubicBezTo>
                  <a:cubicBezTo>
                    <a:pt x="11" y="29"/>
                    <a:pt x="11" y="29"/>
                    <a:pt x="11" y="29"/>
                  </a:cubicBezTo>
                  <a:cubicBezTo>
                    <a:pt x="28" y="16"/>
                    <a:pt x="28" y="16"/>
                    <a:pt x="28" y="16"/>
                  </a:cubicBezTo>
                  <a:cubicBezTo>
                    <a:pt x="11" y="20"/>
                    <a:pt x="11" y="20"/>
                    <a:pt x="11" y="20"/>
                  </a:cubicBezTo>
                  <a:cubicBezTo>
                    <a:pt x="11" y="20"/>
                    <a:pt x="10" y="20"/>
                    <a:pt x="10" y="20"/>
                  </a:cubicBezTo>
                  <a:cubicBezTo>
                    <a:pt x="10" y="19"/>
                    <a:pt x="10" y="19"/>
                    <a:pt x="10" y="19"/>
                  </a:cubicBezTo>
                  <a:cubicBezTo>
                    <a:pt x="10" y="19"/>
                    <a:pt x="10" y="19"/>
                    <a:pt x="10" y="19"/>
                  </a:cubicBezTo>
                  <a:cubicBezTo>
                    <a:pt x="10" y="19"/>
                    <a:pt x="10" y="19"/>
                    <a:pt x="10" y="18"/>
                  </a:cubicBezTo>
                  <a:cubicBezTo>
                    <a:pt x="19" y="4"/>
                    <a:pt x="19" y="4"/>
                    <a:pt x="19" y="4"/>
                  </a:cubicBezTo>
                  <a:cubicBezTo>
                    <a:pt x="1" y="15"/>
                    <a:pt x="1" y="15"/>
                    <a:pt x="1" y="15"/>
                  </a:cubicBezTo>
                  <a:cubicBezTo>
                    <a:pt x="1" y="15"/>
                    <a:pt x="1" y="15"/>
                    <a:pt x="1" y="15"/>
                  </a:cubicBezTo>
                  <a:cubicBezTo>
                    <a:pt x="0" y="14"/>
                    <a:pt x="0" y="14"/>
                    <a:pt x="0" y="14"/>
                  </a:cubicBezTo>
                  <a:cubicBezTo>
                    <a:pt x="0" y="14"/>
                    <a:pt x="0" y="14"/>
                    <a:pt x="0" y="14"/>
                  </a:cubicBezTo>
                  <a:cubicBezTo>
                    <a:pt x="0" y="13"/>
                    <a:pt x="0" y="13"/>
                    <a:pt x="0" y="13"/>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24" name="Freeform 639">
              <a:extLst>
                <a:ext uri="{FF2B5EF4-FFF2-40B4-BE49-F238E27FC236}">
                  <a16:creationId xmlns:a16="http://schemas.microsoft.com/office/drawing/2014/main" id="{310243F8-4B77-4BE4-B807-E2DB364D5C41}"/>
                </a:ext>
              </a:extLst>
            </p:cNvPr>
            <p:cNvSpPr>
              <a:spLocks noEditPoints="1"/>
            </p:cNvSpPr>
            <p:nvPr/>
          </p:nvSpPr>
          <p:spPr bwMode="auto">
            <a:xfrm>
              <a:off x="4895290" y="3039409"/>
              <a:ext cx="101600" cy="103188"/>
            </a:xfrm>
            <a:custGeom>
              <a:avLst/>
              <a:gdLst>
                <a:gd name="T0" fmla="*/ 23 w 25"/>
                <a:gd name="T1" fmla="*/ 0 h 25"/>
                <a:gd name="T2" fmla="*/ 24 w 25"/>
                <a:gd name="T3" fmla="*/ 0 h 25"/>
                <a:gd name="T4" fmla="*/ 24 w 25"/>
                <a:gd name="T5" fmla="*/ 1 h 25"/>
                <a:gd name="T6" fmla="*/ 25 w 25"/>
                <a:gd name="T7" fmla="*/ 1 h 25"/>
                <a:gd name="T8" fmla="*/ 25 w 25"/>
                <a:gd name="T9" fmla="*/ 2 h 25"/>
                <a:gd name="T10" fmla="*/ 14 w 25"/>
                <a:gd name="T11" fmla="*/ 25 h 25"/>
                <a:gd name="T12" fmla="*/ 13 w 25"/>
                <a:gd name="T13" fmla="*/ 25 h 25"/>
                <a:gd name="T14" fmla="*/ 13 w 25"/>
                <a:gd name="T15" fmla="*/ 24 h 25"/>
                <a:gd name="T16" fmla="*/ 12 w 25"/>
                <a:gd name="T17" fmla="*/ 24 h 25"/>
                <a:gd name="T18" fmla="*/ 12 w 25"/>
                <a:gd name="T19" fmla="*/ 23 h 25"/>
                <a:gd name="T20" fmla="*/ 15 w 25"/>
                <a:gd name="T21" fmla="*/ 17 h 25"/>
                <a:gd name="T22" fmla="*/ 8 w 25"/>
                <a:gd name="T23" fmla="*/ 10 h 25"/>
                <a:gd name="T24" fmla="*/ 2 w 25"/>
                <a:gd name="T25" fmla="*/ 13 h 25"/>
                <a:gd name="T26" fmla="*/ 1 w 25"/>
                <a:gd name="T27" fmla="*/ 13 h 25"/>
                <a:gd name="T28" fmla="*/ 1 w 25"/>
                <a:gd name="T29" fmla="*/ 12 h 25"/>
                <a:gd name="T30" fmla="*/ 0 w 25"/>
                <a:gd name="T31" fmla="*/ 12 h 25"/>
                <a:gd name="T32" fmla="*/ 0 w 25"/>
                <a:gd name="T33" fmla="*/ 11 h 25"/>
                <a:gd name="T34" fmla="*/ 23 w 25"/>
                <a:gd name="T35" fmla="*/ 0 h 25"/>
                <a:gd name="T36" fmla="*/ 16 w 25"/>
                <a:gd name="T37" fmla="*/ 15 h 25"/>
                <a:gd name="T38" fmla="*/ 23 w 25"/>
                <a:gd name="T39" fmla="*/ 3 h 25"/>
                <a:gd name="T40" fmla="*/ 10 w 25"/>
                <a:gd name="T41" fmla="*/ 9 h 25"/>
                <a:gd name="T42" fmla="*/ 16 w 25"/>
                <a:gd name="T43"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23" y="0"/>
                  </a:moveTo>
                  <a:cubicBezTo>
                    <a:pt x="24" y="0"/>
                    <a:pt x="24" y="0"/>
                    <a:pt x="24" y="0"/>
                  </a:cubicBezTo>
                  <a:cubicBezTo>
                    <a:pt x="24" y="1"/>
                    <a:pt x="24" y="1"/>
                    <a:pt x="24" y="1"/>
                  </a:cubicBezTo>
                  <a:cubicBezTo>
                    <a:pt x="25" y="1"/>
                    <a:pt x="25" y="1"/>
                    <a:pt x="25" y="1"/>
                  </a:cubicBezTo>
                  <a:cubicBezTo>
                    <a:pt x="25" y="2"/>
                    <a:pt x="25" y="2"/>
                    <a:pt x="25" y="2"/>
                  </a:cubicBezTo>
                  <a:cubicBezTo>
                    <a:pt x="14" y="25"/>
                    <a:pt x="14" y="25"/>
                    <a:pt x="14" y="25"/>
                  </a:cubicBezTo>
                  <a:cubicBezTo>
                    <a:pt x="14" y="25"/>
                    <a:pt x="13" y="25"/>
                    <a:pt x="13" y="25"/>
                  </a:cubicBezTo>
                  <a:cubicBezTo>
                    <a:pt x="13" y="25"/>
                    <a:pt x="13" y="24"/>
                    <a:pt x="13" y="24"/>
                  </a:cubicBezTo>
                  <a:cubicBezTo>
                    <a:pt x="13" y="24"/>
                    <a:pt x="12" y="24"/>
                    <a:pt x="12" y="24"/>
                  </a:cubicBezTo>
                  <a:cubicBezTo>
                    <a:pt x="12" y="24"/>
                    <a:pt x="12" y="23"/>
                    <a:pt x="12" y="23"/>
                  </a:cubicBezTo>
                  <a:cubicBezTo>
                    <a:pt x="15" y="17"/>
                    <a:pt x="15" y="17"/>
                    <a:pt x="15" y="17"/>
                  </a:cubicBezTo>
                  <a:cubicBezTo>
                    <a:pt x="8" y="10"/>
                    <a:pt x="8" y="10"/>
                    <a:pt x="8" y="10"/>
                  </a:cubicBezTo>
                  <a:cubicBezTo>
                    <a:pt x="2" y="13"/>
                    <a:pt x="2" y="13"/>
                    <a:pt x="2" y="13"/>
                  </a:cubicBezTo>
                  <a:cubicBezTo>
                    <a:pt x="2" y="13"/>
                    <a:pt x="2" y="13"/>
                    <a:pt x="1" y="13"/>
                  </a:cubicBezTo>
                  <a:cubicBezTo>
                    <a:pt x="1" y="13"/>
                    <a:pt x="1" y="13"/>
                    <a:pt x="1" y="12"/>
                  </a:cubicBezTo>
                  <a:cubicBezTo>
                    <a:pt x="1" y="12"/>
                    <a:pt x="1" y="12"/>
                    <a:pt x="0" y="12"/>
                  </a:cubicBezTo>
                  <a:cubicBezTo>
                    <a:pt x="0" y="12"/>
                    <a:pt x="0" y="12"/>
                    <a:pt x="0" y="11"/>
                  </a:cubicBezTo>
                  <a:lnTo>
                    <a:pt x="23" y="0"/>
                  </a:lnTo>
                  <a:close/>
                  <a:moveTo>
                    <a:pt x="16" y="15"/>
                  </a:moveTo>
                  <a:cubicBezTo>
                    <a:pt x="23" y="3"/>
                    <a:pt x="23" y="3"/>
                    <a:pt x="23" y="3"/>
                  </a:cubicBezTo>
                  <a:cubicBezTo>
                    <a:pt x="10" y="9"/>
                    <a:pt x="10" y="9"/>
                    <a:pt x="10" y="9"/>
                  </a:cubicBezTo>
                  <a:lnTo>
                    <a:pt x="1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25" name="Freeform 640">
              <a:extLst>
                <a:ext uri="{FF2B5EF4-FFF2-40B4-BE49-F238E27FC236}">
                  <a16:creationId xmlns:a16="http://schemas.microsoft.com/office/drawing/2014/main" id="{EC112F57-7DF3-4FF5-B78A-2A67F03448DB}"/>
                </a:ext>
              </a:extLst>
            </p:cNvPr>
            <p:cNvSpPr>
              <a:spLocks noEditPoints="1"/>
            </p:cNvSpPr>
            <p:nvPr/>
          </p:nvSpPr>
          <p:spPr bwMode="auto">
            <a:xfrm>
              <a:off x="4988953" y="3093384"/>
              <a:ext cx="106363" cy="119063"/>
            </a:xfrm>
            <a:custGeom>
              <a:avLst/>
              <a:gdLst>
                <a:gd name="T0" fmla="*/ 15 w 26"/>
                <a:gd name="T1" fmla="*/ 0 h 29"/>
                <a:gd name="T2" fmla="*/ 16 w 26"/>
                <a:gd name="T3" fmla="*/ 1 h 29"/>
                <a:gd name="T4" fmla="*/ 17 w 26"/>
                <a:gd name="T5" fmla="*/ 2 h 29"/>
                <a:gd name="T6" fmla="*/ 18 w 26"/>
                <a:gd name="T7" fmla="*/ 2 h 29"/>
                <a:gd name="T8" fmla="*/ 20 w 26"/>
                <a:gd name="T9" fmla="*/ 3 h 29"/>
                <a:gd name="T10" fmla="*/ 24 w 26"/>
                <a:gd name="T11" fmla="*/ 7 h 29"/>
                <a:gd name="T12" fmla="*/ 25 w 26"/>
                <a:gd name="T13" fmla="*/ 11 h 29"/>
                <a:gd name="T14" fmla="*/ 25 w 26"/>
                <a:gd name="T15" fmla="*/ 16 h 29"/>
                <a:gd name="T16" fmla="*/ 23 w 26"/>
                <a:gd name="T17" fmla="*/ 21 h 29"/>
                <a:gd name="T18" fmla="*/ 5 w 26"/>
                <a:gd name="T19" fmla="*/ 24 h 29"/>
                <a:gd name="T20" fmla="*/ 4 w 26"/>
                <a:gd name="T21" fmla="*/ 23 h 29"/>
                <a:gd name="T22" fmla="*/ 2 w 26"/>
                <a:gd name="T23" fmla="*/ 22 h 29"/>
                <a:gd name="T24" fmla="*/ 1 w 26"/>
                <a:gd name="T25" fmla="*/ 21 h 29"/>
                <a:gd name="T26" fmla="*/ 0 w 26"/>
                <a:gd name="T27" fmla="*/ 20 h 29"/>
                <a:gd name="T28" fmla="*/ 15 w 26"/>
                <a:gd name="T29" fmla="*/ 0 h 29"/>
                <a:gd name="T30" fmla="*/ 4 w 26"/>
                <a:gd name="T31" fmla="*/ 20 h 29"/>
                <a:gd name="T32" fmla="*/ 5 w 26"/>
                <a:gd name="T33" fmla="*/ 21 h 29"/>
                <a:gd name="T34" fmla="*/ 6 w 26"/>
                <a:gd name="T35" fmla="*/ 22 h 29"/>
                <a:gd name="T36" fmla="*/ 10 w 26"/>
                <a:gd name="T37" fmla="*/ 24 h 29"/>
                <a:gd name="T38" fmla="*/ 13 w 26"/>
                <a:gd name="T39" fmla="*/ 24 h 29"/>
                <a:gd name="T40" fmla="*/ 17 w 26"/>
                <a:gd name="T41" fmla="*/ 23 h 29"/>
                <a:gd name="T42" fmla="*/ 21 w 26"/>
                <a:gd name="T43" fmla="*/ 19 h 29"/>
                <a:gd name="T44" fmla="*/ 23 w 26"/>
                <a:gd name="T45" fmla="*/ 11 h 29"/>
                <a:gd name="T46" fmla="*/ 18 w 26"/>
                <a:gd name="T47" fmla="*/ 5 h 29"/>
                <a:gd name="T48" fmla="*/ 17 w 26"/>
                <a:gd name="T49" fmla="*/ 4 h 29"/>
                <a:gd name="T50" fmla="*/ 15 w 26"/>
                <a:gd name="T51" fmla="*/ 3 h 29"/>
                <a:gd name="T52" fmla="*/ 4 w 26"/>
                <a:gd name="T53"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29">
                  <a:moveTo>
                    <a:pt x="15" y="0"/>
                  </a:moveTo>
                  <a:cubicBezTo>
                    <a:pt x="15" y="0"/>
                    <a:pt x="15" y="1"/>
                    <a:pt x="16" y="1"/>
                  </a:cubicBezTo>
                  <a:cubicBezTo>
                    <a:pt x="16" y="1"/>
                    <a:pt x="17" y="1"/>
                    <a:pt x="17" y="2"/>
                  </a:cubicBezTo>
                  <a:cubicBezTo>
                    <a:pt x="18" y="2"/>
                    <a:pt x="18" y="2"/>
                    <a:pt x="18" y="2"/>
                  </a:cubicBezTo>
                  <a:cubicBezTo>
                    <a:pt x="19" y="3"/>
                    <a:pt x="19" y="3"/>
                    <a:pt x="20" y="3"/>
                  </a:cubicBezTo>
                  <a:cubicBezTo>
                    <a:pt x="21" y="4"/>
                    <a:pt x="23" y="6"/>
                    <a:pt x="24" y="7"/>
                  </a:cubicBezTo>
                  <a:cubicBezTo>
                    <a:pt x="25" y="9"/>
                    <a:pt x="25" y="10"/>
                    <a:pt x="25" y="11"/>
                  </a:cubicBezTo>
                  <a:cubicBezTo>
                    <a:pt x="26" y="13"/>
                    <a:pt x="25" y="14"/>
                    <a:pt x="25" y="16"/>
                  </a:cubicBezTo>
                  <a:cubicBezTo>
                    <a:pt x="24" y="18"/>
                    <a:pt x="24" y="19"/>
                    <a:pt x="23" y="21"/>
                  </a:cubicBezTo>
                  <a:cubicBezTo>
                    <a:pt x="18" y="28"/>
                    <a:pt x="12" y="29"/>
                    <a:pt x="5" y="24"/>
                  </a:cubicBezTo>
                  <a:cubicBezTo>
                    <a:pt x="4" y="24"/>
                    <a:pt x="4" y="23"/>
                    <a:pt x="4" y="23"/>
                  </a:cubicBezTo>
                  <a:cubicBezTo>
                    <a:pt x="3" y="23"/>
                    <a:pt x="3" y="22"/>
                    <a:pt x="2" y="22"/>
                  </a:cubicBezTo>
                  <a:cubicBezTo>
                    <a:pt x="2" y="22"/>
                    <a:pt x="2" y="21"/>
                    <a:pt x="1" y="21"/>
                  </a:cubicBezTo>
                  <a:cubicBezTo>
                    <a:pt x="1" y="21"/>
                    <a:pt x="1" y="20"/>
                    <a:pt x="0" y="20"/>
                  </a:cubicBezTo>
                  <a:lnTo>
                    <a:pt x="15" y="0"/>
                  </a:lnTo>
                  <a:close/>
                  <a:moveTo>
                    <a:pt x="4" y="20"/>
                  </a:moveTo>
                  <a:cubicBezTo>
                    <a:pt x="4" y="20"/>
                    <a:pt x="4" y="21"/>
                    <a:pt x="5" y="21"/>
                  </a:cubicBezTo>
                  <a:cubicBezTo>
                    <a:pt x="5" y="21"/>
                    <a:pt x="6" y="22"/>
                    <a:pt x="6" y="22"/>
                  </a:cubicBezTo>
                  <a:cubicBezTo>
                    <a:pt x="7" y="23"/>
                    <a:pt x="9" y="24"/>
                    <a:pt x="10" y="24"/>
                  </a:cubicBezTo>
                  <a:cubicBezTo>
                    <a:pt x="11" y="24"/>
                    <a:pt x="12" y="25"/>
                    <a:pt x="13" y="24"/>
                  </a:cubicBezTo>
                  <a:cubicBezTo>
                    <a:pt x="15" y="24"/>
                    <a:pt x="16" y="24"/>
                    <a:pt x="17" y="23"/>
                  </a:cubicBezTo>
                  <a:cubicBezTo>
                    <a:pt x="18" y="22"/>
                    <a:pt x="19" y="21"/>
                    <a:pt x="21" y="19"/>
                  </a:cubicBezTo>
                  <a:cubicBezTo>
                    <a:pt x="23" y="16"/>
                    <a:pt x="23" y="14"/>
                    <a:pt x="23" y="11"/>
                  </a:cubicBezTo>
                  <a:cubicBezTo>
                    <a:pt x="22" y="9"/>
                    <a:pt x="21" y="7"/>
                    <a:pt x="18" y="5"/>
                  </a:cubicBezTo>
                  <a:cubicBezTo>
                    <a:pt x="18" y="5"/>
                    <a:pt x="17" y="4"/>
                    <a:pt x="17" y="4"/>
                  </a:cubicBezTo>
                  <a:cubicBezTo>
                    <a:pt x="16" y="4"/>
                    <a:pt x="16" y="3"/>
                    <a:pt x="15" y="3"/>
                  </a:cubicBezTo>
                  <a:lnTo>
                    <a:pt x="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26" name="Freeform 641">
              <a:extLst>
                <a:ext uri="{FF2B5EF4-FFF2-40B4-BE49-F238E27FC236}">
                  <a16:creationId xmlns:a16="http://schemas.microsoft.com/office/drawing/2014/main" id="{1D8FCE96-C161-452E-A669-DADE51C29088}"/>
                </a:ext>
              </a:extLst>
            </p:cNvPr>
            <p:cNvSpPr>
              <a:spLocks/>
            </p:cNvSpPr>
            <p:nvPr/>
          </p:nvSpPr>
          <p:spPr bwMode="auto">
            <a:xfrm>
              <a:off x="5103253" y="3158472"/>
              <a:ext cx="93663" cy="114300"/>
            </a:xfrm>
            <a:custGeom>
              <a:avLst/>
              <a:gdLst>
                <a:gd name="T0" fmla="*/ 11 w 23"/>
                <a:gd name="T1" fmla="*/ 0 h 28"/>
                <a:gd name="T2" fmla="*/ 23 w 23"/>
                <a:gd name="T3" fmla="*/ 6 h 28"/>
                <a:gd name="T4" fmla="*/ 22 w 23"/>
                <a:gd name="T5" fmla="*/ 6 h 28"/>
                <a:gd name="T6" fmla="*/ 22 w 23"/>
                <a:gd name="T7" fmla="*/ 7 h 28"/>
                <a:gd name="T8" fmla="*/ 22 w 23"/>
                <a:gd name="T9" fmla="*/ 7 h 28"/>
                <a:gd name="T10" fmla="*/ 22 w 23"/>
                <a:gd name="T11" fmla="*/ 8 h 28"/>
                <a:gd name="T12" fmla="*/ 12 w 23"/>
                <a:gd name="T13" fmla="*/ 3 h 28"/>
                <a:gd name="T14" fmla="*/ 8 w 23"/>
                <a:gd name="T15" fmla="*/ 10 h 28"/>
                <a:gd name="T16" fmla="*/ 16 w 23"/>
                <a:gd name="T17" fmla="*/ 14 h 28"/>
                <a:gd name="T18" fmla="*/ 16 w 23"/>
                <a:gd name="T19" fmla="*/ 15 h 28"/>
                <a:gd name="T20" fmla="*/ 16 w 23"/>
                <a:gd name="T21" fmla="*/ 15 h 28"/>
                <a:gd name="T22" fmla="*/ 15 w 23"/>
                <a:gd name="T23" fmla="*/ 16 h 28"/>
                <a:gd name="T24" fmla="*/ 15 w 23"/>
                <a:gd name="T25" fmla="*/ 16 h 28"/>
                <a:gd name="T26" fmla="*/ 7 w 23"/>
                <a:gd name="T27" fmla="*/ 12 h 28"/>
                <a:gd name="T28" fmla="*/ 3 w 23"/>
                <a:gd name="T29" fmla="*/ 21 h 28"/>
                <a:gd name="T30" fmla="*/ 13 w 23"/>
                <a:gd name="T31" fmla="*/ 26 h 28"/>
                <a:gd name="T32" fmla="*/ 13 w 23"/>
                <a:gd name="T33" fmla="*/ 26 h 28"/>
                <a:gd name="T34" fmla="*/ 12 w 23"/>
                <a:gd name="T35" fmla="*/ 27 h 28"/>
                <a:gd name="T36" fmla="*/ 12 w 23"/>
                <a:gd name="T37" fmla="*/ 28 h 28"/>
                <a:gd name="T38" fmla="*/ 12 w 23"/>
                <a:gd name="T39" fmla="*/ 28 h 28"/>
                <a:gd name="T40" fmla="*/ 0 w 23"/>
                <a:gd name="T41" fmla="*/ 22 h 28"/>
                <a:gd name="T42" fmla="*/ 11 w 23"/>
                <a:gd name="T4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11" y="0"/>
                  </a:moveTo>
                  <a:cubicBezTo>
                    <a:pt x="23" y="6"/>
                    <a:pt x="23" y="6"/>
                    <a:pt x="23" y="6"/>
                  </a:cubicBezTo>
                  <a:cubicBezTo>
                    <a:pt x="23" y="6"/>
                    <a:pt x="22" y="6"/>
                    <a:pt x="22" y="6"/>
                  </a:cubicBezTo>
                  <a:cubicBezTo>
                    <a:pt x="22" y="6"/>
                    <a:pt x="22" y="7"/>
                    <a:pt x="22" y="7"/>
                  </a:cubicBezTo>
                  <a:cubicBezTo>
                    <a:pt x="22" y="7"/>
                    <a:pt x="22" y="7"/>
                    <a:pt x="22" y="7"/>
                  </a:cubicBezTo>
                  <a:cubicBezTo>
                    <a:pt x="22" y="7"/>
                    <a:pt x="22" y="8"/>
                    <a:pt x="22" y="8"/>
                  </a:cubicBezTo>
                  <a:cubicBezTo>
                    <a:pt x="12" y="3"/>
                    <a:pt x="12" y="3"/>
                    <a:pt x="12" y="3"/>
                  </a:cubicBezTo>
                  <a:cubicBezTo>
                    <a:pt x="8" y="10"/>
                    <a:pt x="8" y="10"/>
                    <a:pt x="8" y="10"/>
                  </a:cubicBezTo>
                  <a:cubicBezTo>
                    <a:pt x="16" y="14"/>
                    <a:pt x="16" y="14"/>
                    <a:pt x="16" y="14"/>
                  </a:cubicBezTo>
                  <a:cubicBezTo>
                    <a:pt x="16" y="14"/>
                    <a:pt x="16" y="14"/>
                    <a:pt x="16" y="15"/>
                  </a:cubicBezTo>
                  <a:cubicBezTo>
                    <a:pt x="16" y="15"/>
                    <a:pt x="16" y="15"/>
                    <a:pt x="16" y="15"/>
                  </a:cubicBezTo>
                  <a:cubicBezTo>
                    <a:pt x="16" y="15"/>
                    <a:pt x="15" y="15"/>
                    <a:pt x="15" y="16"/>
                  </a:cubicBezTo>
                  <a:cubicBezTo>
                    <a:pt x="15" y="16"/>
                    <a:pt x="15" y="16"/>
                    <a:pt x="15" y="16"/>
                  </a:cubicBezTo>
                  <a:cubicBezTo>
                    <a:pt x="7" y="12"/>
                    <a:pt x="7" y="12"/>
                    <a:pt x="7" y="12"/>
                  </a:cubicBezTo>
                  <a:cubicBezTo>
                    <a:pt x="3" y="21"/>
                    <a:pt x="3" y="21"/>
                    <a:pt x="3" y="21"/>
                  </a:cubicBezTo>
                  <a:cubicBezTo>
                    <a:pt x="13" y="26"/>
                    <a:pt x="13" y="26"/>
                    <a:pt x="13" y="26"/>
                  </a:cubicBezTo>
                  <a:cubicBezTo>
                    <a:pt x="13" y="26"/>
                    <a:pt x="13" y="26"/>
                    <a:pt x="13" y="26"/>
                  </a:cubicBezTo>
                  <a:cubicBezTo>
                    <a:pt x="13" y="27"/>
                    <a:pt x="13" y="27"/>
                    <a:pt x="12" y="27"/>
                  </a:cubicBezTo>
                  <a:cubicBezTo>
                    <a:pt x="12" y="27"/>
                    <a:pt x="12" y="27"/>
                    <a:pt x="12" y="28"/>
                  </a:cubicBezTo>
                  <a:cubicBezTo>
                    <a:pt x="12" y="28"/>
                    <a:pt x="12" y="28"/>
                    <a:pt x="12" y="28"/>
                  </a:cubicBezTo>
                  <a:cubicBezTo>
                    <a:pt x="0" y="22"/>
                    <a:pt x="0" y="22"/>
                    <a:pt x="0" y="22"/>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27" name="Freeform 642">
              <a:extLst>
                <a:ext uri="{FF2B5EF4-FFF2-40B4-BE49-F238E27FC236}">
                  <a16:creationId xmlns:a16="http://schemas.microsoft.com/office/drawing/2014/main" id="{FBA453E7-659B-4269-9353-EDD000188D7A}"/>
                </a:ext>
              </a:extLst>
            </p:cNvPr>
            <p:cNvSpPr>
              <a:spLocks/>
            </p:cNvSpPr>
            <p:nvPr/>
          </p:nvSpPr>
          <p:spPr bwMode="auto">
            <a:xfrm>
              <a:off x="5279465" y="3215622"/>
              <a:ext cx="119063" cy="114300"/>
            </a:xfrm>
            <a:custGeom>
              <a:avLst/>
              <a:gdLst>
                <a:gd name="T0" fmla="*/ 0 w 29"/>
                <a:gd name="T1" fmla="*/ 0 h 28"/>
                <a:gd name="T2" fmla="*/ 1 w 29"/>
                <a:gd name="T3" fmla="*/ 0 h 28"/>
                <a:gd name="T4" fmla="*/ 2 w 29"/>
                <a:gd name="T5" fmla="*/ 0 h 28"/>
                <a:gd name="T6" fmla="*/ 2 w 29"/>
                <a:gd name="T7" fmla="*/ 0 h 28"/>
                <a:gd name="T8" fmla="*/ 3 w 29"/>
                <a:gd name="T9" fmla="*/ 0 h 28"/>
                <a:gd name="T10" fmla="*/ 4 w 29"/>
                <a:gd name="T11" fmla="*/ 23 h 28"/>
                <a:gd name="T12" fmla="*/ 13 w 29"/>
                <a:gd name="T13" fmla="*/ 2 h 28"/>
                <a:gd name="T14" fmla="*/ 14 w 29"/>
                <a:gd name="T15" fmla="*/ 2 h 28"/>
                <a:gd name="T16" fmla="*/ 15 w 29"/>
                <a:gd name="T17" fmla="*/ 2 h 28"/>
                <a:gd name="T18" fmla="*/ 15 w 29"/>
                <a:gd name="T19" fmla="*/ 2 h 28"/>
                <a:gd name="T20" fmla="*/ 16 w 29"/>
                <a:gd name="T21" fmla="*/ 3 h 28"/>
                <a:gd name="T22" fmla="*/ 17 w 29"/>
                <a:gd name="T23" fmla="*/ 25 h 28"/>
                <a:gd name="T24" fmla="*/ 26 w 29"/>
                <a:gd name="T25" fmla="*/ 4 h 28"/>
                <a:gd name="T26" fmla="*/ 27 w 29"/>
                <a:gd name="T27" fmla="*/ 4 h 28"/>
                <a:gd name="T28" fmla="*/ 27 w 29"/>
                <a:gd name="T29" fmla="*/ 5 h 28"/>
                <a:gd name="T30" fmla="*/ 28 w 29"/>
                <a:gd name="T31" fmla="*/ 5 h 28"/>
                <a:gd name="T32" fmla="*/ 29 w 29"/>
                <a:gd name="T33" fmla="*/ 5 h 28"/>
                <a:gd name="T34" fmla="*/ 18 w 29"/>
                <a:gd name="T35" fmla="*/ 28 h 28"/>
                <a:gd name="T36" fmla="*/ 18 w 29"/>
                <a:gd name="T37" fmla="*/ 28 h 28"/>
                <a:gd name="T38" fmla="*/ 17 w 29"/>
                <a:gd name="T39" fmla="*/ 28 h 28"/>
                <a:gd name="T40" fmla="*/ 16 w 29"/>
                <a:gd name="T41" fmla="*/ 28 h 28"/>
                <a:gd name="T42" fmla="*/ 15 w 29"/>
                <a:gd name="T43" fmla="*/ 27 h 28"/>
                <a:gd name="T44" fmla="*/ 14 w 29"/>
                <a:gd name="T45" fmla="*/ 5 h 28"/>
                <a:gd name="T46" fmla="*/ 5 w 29"/>
                <a:gd name="T47" fmla="*/ 25 h 28"/>
                <a:gd name="T48" fmla="*/ 4 w 29"/>
                <a:gd name="T49" fmla="*/ 25 h 28"/>
                <a:gd name="T50" fmla="*/ 3 w 29"/>
                <a:gd name="T51" fmla="*/ 25 h 28"/>
                <a:gd name="T52" fmla="*/ 2 w 29"/>
                <a:gd name="T53" fmla="*/ 25 h 28"/>
                <a:gd name="T54" fmla="*/ 2 w 29"/>
                <a:gd name="T55" fmla="*/ 25 h 28"/>
                <a:gd name="T56" fmla="*/ 0 w 29"/>
                <a:gd name="T5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28">
                  <a:moveTo>
                    <a:pt x="0" y="0"/>
                  </a:moveTo>
                  <a:cubicBezTo>
                    <a:pt x="0" y="0"/>
                    <a:pt x="0" y="0"/>
                    <a:pt x="1" y="0"/>
                  </a:cubicBezTo>
                  <a:cubicBezTo>
                    <a:pt x="1" y="0"/>
                    <a:pt x="1" y="0"/>
                    <a:pt x="2" y="0"/>
                  </a:cubicBezTo>
                  <a:cubicBezTo>
                    <a:pt x="2" y="0"/>
                    <a:pt x="2" y="0"/>
                    <a:pt x="2" y="0"/>
                  </a:cubicBezTo>
                  <a:cubicBezTo>
                    <a:pt x="2" y="0"/>
                    <a:pt x="3" y="0"/>
                    <a:pt x="3" y="0"/>
                  </a:cubicBezTo>
                  <a:cubicBezTo>
                    <a:pt x="4" y="23"/>
                    <a:pt x="4" y="23"/>
                    <a:pt x="4" y="23"/>
                  </a:cubicBezTo>
                  <a:cubicBezTo>
                    <a:pt x="13" y="2"/>
                    <a:pt x="13" y="2"/>
                    <a:pt x="13" y="2"/>
                  </a:cubicBezTo>
                  <a:cubicBezTo>
                    <a:pt x="13" y="2"/>
                    <a:pt x="13" y="2"/>
                    <a:pt x="14" y="2"/>
                  </a:cubicBezTo>
                  <a:cubicBezTo>
                    <a:pt x="14" y="2"/>
                    <a:pt x="14" y="2"/>
                    <a:pt x="15" y="2"/>
                  </a:cubicBezTo>
                  <a:cubicBezTo>
                    <a:pt x="15" y="2"/>
                    <a:pt x="15" y="2"/>
                    <a:pt x="15" y="2"/>
                  </a:cubicBezTo>
                  <a:cubicBezTo>
                    <a:pt x="16" y="2"/>
                    <a:pt x="16" y="2"/>
                    <a:pt x="16" y="3"/>
                  </a:cubicBezTo>
                  <a:cubicBezTo>
                    <a:pt x="17" y="25"/>
                    <a:pt x="17" y="25"/>
                    <a:pt x="17" y="25"/>
                  </a:cubicBezTo>
                  <a:cubicBezTo>
                    <a:pt x="26" y="4"/>
                    <a:pt x="26" y="4"/>
                    <a:pt x="26" y="4"/>
                  </a:cubicBezTo>
                  <a:cubicBezTo>
                    <a:pt x="26" y="4"/>
                    <a:pt x="27" y="4"/>
                    <a:pt x="27" y="4"/>
                  </a:cubicBezTo>
                  <a:cubicBezTo>
                    <a:pt x="27" y="5"/>
                    <a:pt x="27" y="5"/>
                    <a:pt x="27" y="5"/>
                  </a:cubicBezTo>
                  <a:cubicBezTo>
                    <a:pt x="28" y="5"/>
                    <a:pt x="28" y="5"/>
                    <a:pt x="28" y="5"/>
                  </a:cubicBezTo>
                  <a:cubicBezTo>
                    <a:pt x="28" y="5"/>
                    <a:pt x="29" y="5"/>
                    <a:pt x="29" y="5"/>
                  </a:cubicBezTo>
                  <a:cubicBezTo>
                    <a:pt x="18" y="28"/>
                    <a:pt x="18" y="28"/>
                    <a:pt x="18" y="28"/>
                  </a:cubicBezTo>
                  <a:cubicBezTo>
                    <a:pt x="18" y="28"/>
                    <a:pt x="18" y="28"/>
                    <a:pt x="18" y="28"/>
                  </a:cubicBezTo>
                  <a:cubicBezTo>
                    <a:pt x="17" y="28"/>
                    <a:pt x="17" y="28"/>
                    <a:pt x="17" y="28"/>
                  </a:cubicBezTo>
                  <a:cubicBezTo>
                    <a:pt x="17" y="28"/>
                    <a:pt x="16" y="28"/>
                    <a:pt x="16" y="28"/>
                  </a:cubicBezTo>
                  <a:cubicBezTo>
                    <a:pt x="16" y="28"/>
                    <a:pt x="16" y="28"/>
                    <a:pt x="15" y="27"/>
                  </a:cubicBezTo>
                  <a:cubicBezTo>
                    <a:pt x="14" y="5"/>
                    <a:pt x="14" y="5"/>
                    <a:pt x="14" y="5"/>
                  </a:cubicBezTo>
                  <a:cubicBezTo>
                    <a:pt x="5" y="25"/>
                    <a:pt x="5" y="25"/>
                    <a:pt x="5" y="25"/>
                  </a:cubicBezTo>
                  <a:cubicBezTo>
                    <a:pt x="4" y="25"/>
                    <a:pt x="4" y="25"/>
                    <a:pt x="4" y="25"/>
                  </a:cubicBezTo>
                  <a:cubicBezTo>
                    <a:pt x="4" y="25"/>
                    <a:pt x="3" y="25"/>
                    <a:pt x="3" y="25"/>
                  </a:cubicBezTo>
                  <a:cubicBezTo>
                    <a:pt x="3" y="25"/>
                    <a:pt x="3" y="25"/>
                    <a:pt x="2" y="25"/>
                  </a:cubicBezTo>
                  <a:cubicBezTo>
                    <a:pt x="2" y="25"/>
                    <a:pt x="2" y="25"/>
                    <a:pt x="2" y="2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28" name="Freeform 643">
              <a:extLst>
                <a:ext uri="{FF2B5EF4-FFF2-40B4-BE49-F238E27FC236}">
                  <a16:creationId xmlns:a16="http://schemas.microsoft.com/office/drawing/2014/main" id="{1FB14710-7D8D-458A-80DC-8F80C6D616B2}"/>
                </a:ext>
              </a:extLst>
            </p:cNvPr>
            <p:cNvSpPr>
              <a:spLocks/>
            </p:cNvSpPr>
            <p:nvPr/>
          </p:nvSpPr>
          <p:spPr bwMode="auto">
            <a:xfrm>
              <a:off x="5435040" y="3236259"/>
              <a:ext cx="12700" cy="103188"/>
            </a:xfrm>
            <a:custGeom>
              <a:avLst/>
              <a:gdLst>
                <a:gd name="T0" fmla="*/ 0 w 3"/>
                <a:gd name="T1" fmla="*/ 0 h 25"/>
                <a:gd name="T2" fmla="*/ 1 w 3"/>
                <a:gd name="T3" fmla="*/ 0 h 25"/>
                <a:gd name="T4" fmla="*/ 1 w 3"/>
                <a:gd name="T5" fmla="*/ 0 h 25"/>
                <a:gd name="T6" fmla="*/ 2 w 3"/>
                <a:gd name="T7" fmla="*/ 0 h 25"/>
                <a:gd name="T8" fmla="*/ 3 w 3"/>
                <a:gd name="T9" fmla="*/ 0 h 25"/>
                <a:gd name="T10" fmla="*/ 2 w 3"/>
                <a:gd name="T11" fmla="*/ 25 h 25"/>
                <a:gd name="T12" fmla="*/ 1 w 3"/>
                <a:gd name="T13" fmla="*/ 25 h 25"/>
                <a:gd name="T14" fmla="*/ 1 w 3"/>
                <a:gd name="T15" fmla="*/ 25 h 25"/>
                <a:gd name="T16" fmla="*/ 0 w 3"/>
                <a:gd name="T17" fmla="*/ 25 h 25"/>
                <a:gd name="T18" fmla="*/ 0 w 3"/>
                <a:gd name="T19" fmla="*/ 24 h 25"/>
                <a:gd name="T20" fmla="*/ 0 w 3"/>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25">
                  <a:moveTo>
                    <a:pt x="0" y="0"/>
                  </a:moveTo>
                  <a:cubicBezTo>
                    <a:pt x="0" y="0"/>
                    <a:pt x="1" y="0"/>
                    <a:pt x="1" y="0"/>
                  </a:cubicBezTo>
                  <a:cubicBezTo>
                    <a:pt x="1" y="0"/>
                    <a:pt x="1" y="0"/>
                    <a:pt x="1" y="0"/>
                  </a:cubicBezTo>
                  <a:cubicBezTo>
                    <a:pt x="2" y="0"/>
                    <a:pt x="2" y="0"/>
                    <a:pt x="2" y="0"/>
                  </a:cubicBezTo>
                  <a:cubicBezTo>
                    <a:pt x="2" y="0"/>
                    <a:pt x="2" y="0"/>
                    <a:pt x="3" y="0"/>
                  </a:cubicBezTo>
                  <a:cubicBezTo>
                    <a:pt x="2" y="25"/>
                    <a:pt x="2" y="25"/>
                    <a:pt x="2" y="25"/>
                  </a:cubicBezTo>
                  <a:cubicBezTo>
                    <a:pt x="2" y="25"/>
                    <a:pt x="2" y="25"/>
                    <a:pt x="1" y="25"/>
                  </a:cubicBezTo>
                  <a:cubicBezTo>
                    <a:pt x="1" y="25"/>
                    <a:pt x="1" y="25"/>
                    <a:pt x="1" y="25"/>
                  </a:cubicBezTo>
                  <a:cubicBezTo>
                    <a:pt x="1" y="25"/>
                    <a:pt x="0" y="25"/>
                    <a:pt x="0" y="25"/>
                  </a:cubicBezTo>
                  <a:cubicBezTo>
                    <a:pt x="0" y="24"/>
                    <a:pt x="0" y="24"/>
                    <a:pt x="0" y="24"/>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29" name="Freeform 644">
              <a:extLst>
                <a:ext uri="{FF2B5EF4-FFF2-40B4-BE49-F238E27FC236}">
                  <a16:creationId xmlns:a16="http://schemas.microsoft.com/office/drawing/2014/main" id="{4ADF3A46-F6F7-4339-8213-98E9AA74C2A9}"/>
                </a:ext>
              </a:extLst>
            </p:cNvPr>
            <p:cNvSpPr>
              <a:spLocks/>
            </p:cNvSpPr>
            <p:nvPr/>
          </p:nvSpPr>
          <p:spPr bwMode="auto">
            <a:xfrm>
              <a:off x="5484253" y="3233084"/>
              <a:ext cx="65088" cy="101600"/>
            </a:xfrm>
            <a:custGeom>
              <a:avLst/>
              <a:gdLst>
                <a:gd name="T0" fmla="*/ 7 w 16"/>
                <a:gd name="T1" fmla="*/ 2 h 25"/>
                <a:gd name="T2" fmla="*/ 1 w 16"/>
                <a:gd name="T3" fmla="*/ 3 h 25"/>
                <a:gd name="T4" fmla="*/ 1 w 16"/>
                <a:gd name="T5" fmla="*/ 3 h 25"/>
                <a:gd name="T6" fmla="*/ 1 w 16"/>
                <a:gd name="T7" fmla="*/ 2 h 25"/>
                <a:gd name="T8" fmla="*/ 1 w 16"/>
                <a:gd name="T9" fmla="*/ 1 h 25"/>
                <a:gd name="T10" fmla="*/ 1 w 16"/>
                <a:gd name="T11" fmla="*/ 1 h 25"/>
                <a:gd name="T12" fmla="*/ 16 w 16"/>
                <a:gd name="T13" fmla="*/ 0 h 25"/>
                <a:gd name="T14" fmla="*/ 16 w 16"/>
                <a:gd name="T15" fmla="*/ 0 h 25"/>
                <a:gd name="T16" fmla="*/ 16 w 16"/>
                <a:gd name="T17" fmla="*/ 1 h 25"/>
                <a:gd name="T18" fmla="*/ 16 w 16"/>
                <a:gd name="T19" fmla="*/ 1 h 25"/>
                <a:gd name="T20" fmla="*/ 16 w 16"/>
                <a:gd name="T21" fmla="*/ 2 h 25"/>
                <a:gd name="T22" fmla="*/ 10 w 16"/>
                <a:gd name="T23" fmla="*/ 2 h 25"/>
                <a:gd name="T24" fmla="*/ 12 w 16"/>
                <a:gd name="T25" fmla="*/ 25 h 25"/>
                <a:gd name="T26" fmla="*/ 11 w 16"/>
                <a:gd name="T27" fmla="*/ 25 h 25"/>
                <a:gd name="T28" fmla="*/ 11 w 16"/>
                <a:gd name="T29" fmla="*/ 25 h 25"/>
                <a:gd name="T30" fmla="*/ 10 w 16"/>
                <a:gd name="T31" fmla="*/ 25 h 25"/>
                <a:gd name="T32" fmla="*/ 9 w 16"/>
                <a:gd name="T33" fmla="*/ 25 h 25"/>
                <a:gd name="T34" fmla="*/ 7 w 16"/>
                <a:gd name="T35"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5">
                  <a:moveTo>
                    <a:pt x="7" y="2"/>
                  </a:moveTo>
                  <a:cubicBezTo>
                    <a:pt x="1" y="3"/>
                    <a:pt x="1" y="3"/>
                    <a:pt x="1" y="3"/>
                  </a:cubicBezTo>
                  <a:cubicBezTo>
                    <a:pt x="1" y="3"/>
                    <a:pt x="1" y="3"/>
                    <a:pt x="1" y="3"/>
                  </a:cubicBezTo>
                  <a:cubicBezTo>
                    <a:pt x="1" y="2"/>
                    <a:pt x="1" y="2"/>
                    <a:pt x="1" y="2"/>
                  </a:cubicBezTo>
                  <a:cubicBezTo>
                    <a:pt x="1" y="2"/>
                    <a:pt x="1" y="2"/>
                    <a:pt x="1" y="1"/>
                  </a:cubicBezTo>
                  <a:cubicBezTo>
                    <a:pt x="0" y="1"/>
                    <a:pt x="1" y="1"/>
                    <a:pt x="1" y="1"/>
                  </a:cubicBezTo>
                  <a:cubicBezTo>
                    <a:pt x="16" y="0"/>
                    <a:pt x="16" y="0"/>
                    <a:pt x="16" y="0"/>
                  </a:cubicBezTo>
                  <a:cubicBezTo>
                    <a:pt x="16" y="0"/>
                    <a:pt x="16" y="0"/>
                    <a:pt x="16" y="0"/>
                  </a:cubicBezTo>
                  <a:cubicBezTo>
                    <a:pt x="16" y="0"/>
                    <a:pt x="16" y="0"/>
                    <a:pt x="16" y="1"/>
                  </a:cubicBezTo>
                  <a:cubicBezTo>
                    <a:pt x="16" y="1"/>
                    <a:pt x="16" y="1"/>
                    <a:pt x="16" y="1"/>
                  </a:cubicBezTo>
                  <a:cubicBezTo>
                    <a:pt x="16" y="1"/>
                    <a:pt x="16" y="2"/>
                    <a:pt x="16" y="2"/>
                  </a:cubicBezTo>
                  <a:cubicBezTo>
                    <a:pt x="10" y="2"/>
                    <a:pt x="10" y="2"/>
                    <a:pt x="10" y="2"/>
                  </a:cubicBezTo>
                  <a:cubicBezTo>
                    <a:pt x="12" y="25"/>
                    <a:pt x="12" y="25"/>
                    <a:pt x="12" y="25"/>
                  </a:cubicBezTo>
                  <a:cubicBezTo>
                    <a:pt x="12" y="25"/>
                    <a:pt x="11" y="25"/>
                    <a:pt x="11" y="25"/>
                  </a:cubicBezTo>
                  <a:cubicBezTo>
                    <a:pt x="11" y="25"/>
                    <a:pt x="11" y="25"/>
                    <a:pt x="11" y="25"/>
                  </a:cubicBezTo>
                  <a:cubicBezTo>
                    <a:pt x="10" y="25"/>
                    <a:pt x="10" y="25"/>
                    <a:pt x="10" y="25"/>
                  </a:cubicBezTo>
                  <a:cubicBezTo>
                    <a:pt x="10" y="25"/>
                    <a:pt x="9" y="25"/>
                    <a:pt x="9" y="25"/>
                  </a:cubicBezTo>
                  <a:lnTo>
                    <a:pt x="7"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30" name="Freeform 645">
              <a:extLst>
                <a:ext uri="{FF2B5EF4-FFF2-40B4-BE49-F238E27FC236}">
                  <a16:creationId xmlns:a16="http://schemas.microsoft.com/office/drawing/2014/main" id="{470F054B-F418-434A-8DD4-85F66F78E620}"/>
                </a:ext>
              </a:extLst>
            </p:cNvPr>
            <p:cNvSpPr>
              <a:spLocks/>
            </p:cNvSpPr>
            <p:nvPr/>
          </p:nvSpPr>
          <p:spPr bwMode="auto">
            <a:xfrm>
              <a:off x="5585853" y="3207684"/>
              <a:ext cx="90488" cy="114300"/>
            </a:xfrm>
            <a:custGeom>
              <a:avLst/>
              <a:gdLst>
                <a:gd name="T0" fmla="*/ 0 w 22"/>
                <a:gd name="T1" fmla="*/ 4 h 28"/>
                <a:gd name="T2" fmla="*/ 0 w 22"/>
                <a:gd name="T3" fmla="*/ 4 h 28"/>
                <a:gd name="T4" fmla="*/ 1 w 22"/>
                <a:gd name="T5" fmla="*/ 4 h 28"/>
                <a:gd name="T6" fmla="*/ 2 w 22"/>
                <a:gd name="T7" fmla="*/ 4 h 28"/>
                <a:gd name="T8" fmla="*/ 2 w 22"/>
                <a:gd name="T9" fmla="*/ 4 h 28"/>
                <a:gd name="T10" fmla="*/ 5 w 22"/>
                <a:gd name="T11" fmla="*/ 14 h 28"/>
                <a:gd name="T12" fmla="*/ 16 w 22"/>
                <a:gd name="T13" fmla="*/ 11 h 28"/>
                <a:gd name="T14" fmla="*/ 14 w 22"/>
                <a:gd name="T15" fmla="*/ 1 h 28"/>
                <a:gd name="T16" fmla="*/ 14 w 22"/>
                <a:gd name="T17" fmla="*/ 0 h 28"/>
                <a:gd name="T18" fmla="*/ 15 w 22"/>
                <a:gd name="T19" fmla="*/ 0 h 28"/>
                <a:gd name="T20" fmla="*/ 16 w 22"/>
                <a:gd name="T21" fmla="*/ 0 h 28"/>
                <a:gd name="T22" fmla="*/ 16 w 22"/>
                <a:gd name="T23" fmla="*/ 0 h 28"/>
                <a:gd name="T24" fmla="*/ 22 w 22"/>
                <a:gd name="T25" fmla="*/ 24 h 28"/>
                <a:gd name="T26" fmla="*/ 22 w 22"/>
                <a:gd name="T27" fmla="*/ 24 h 28"/>
                <a:gd name="T28" fmla="*/ 21 w 22"/>
                <a:gd name="T29" fmla="*/ 24 h 28"/>
                <a:gd name="T30" fmla="*/ 20 w 22"/>
                <a:gd name="T31" fmla="*/ 24 h 28"/>
                <a:gd name="T32" fmla="*/ 20 w 22"/>
                <a:gd name="T33" fmla="*/ 24 h 28"/>
                <a:gd name="T34" fmla="*/ 17 w 22"/>
                <a:gd name="T35" fmla="*/ 13 h 28"/>
                <a:gd name="T36" fmla="*/ 5 w 22"/>
                <a:gd name="T37" fmla="*/ 16 h 28"/>
                <a:gd name="T38" fmla="*/ 8 w 22"/>
                <a:gd name="T39" fmla="*/ 27 h 28"/>
                <a:gd name="T40" fmla="*/ 8 w 22"/>
                <a:gd name="T41" fmla="*/ 28 h 28"/>
                <a:gd name="T42" fmla="*/ 7 w 22"/>
                <a:gd name="T43" fmla="*/ 28 h 28"/>
                <a:gd name="T44" fmla="*/ 6 w 22"/>
                <a:gd name="T45" fmla="*/ 28 h 28"/>
                <a:gd name="T46" fmla="*/ 6 w 22"/>
                <a:gd name="T47" fmla="*/ 28 h 28"/>
                <a:gd name="T48" fmla="*/ 0 w 22"/>
                <a:gd name="T49"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8">
                  <a:moveTo>
                    <a:pt x="0" y="4"/>
                  </a:moveTo>
                  <a:cubicBezTo>
                    <a:pt x="0" y="4"/>
                    <a:pt x="0" y="4"/>
                    <a:pt x="0" y="4"/>
                  </a:cubicBezTo>
                  <a:cubicBezTo>
                    <a:pt x="1" y="4"/>
                    <a:pt x="1" y="4"/>
                    <a:pt x="1" y="4"/>
                  </a:cubicBezTo>
                  <a:cubicBezTo>
                    <a:pt x="1" y="4"/>
                    <a:pt x="1" y="4"/>
                    <a:pt x="2" y="4"/>
                  </a:cubicBezTo>
                  <a:cubicBezTo>
                    <a:pt x="2" y="4"/>
                    <a:pt x="2" y="4"/>
                    <a:pt x="2" y="4"/>
                  </a:cubicBezTo>
                  <a:cubicBezTo>
                    <a:pt x="5" y="14"/>
                    <a:pt x="5" y="14"/>
                    <a:pt x="5" y="14"/>
                  </a:cubicBezTo>
                  <a:cubicBezTo>
                    <a:pt x="16" y="11"/>
                    <a:pt x="16" y="11"/>
                    <a:pt x="16" y="11"/>
                  </a:cubicBezTo>
                  <a:cubicBezTo>
                    <a:pt x="14" y="1"/>
                    <a:pt x="14" y="1"/>
                    <a:pt x="14" y="1"/>
                  </a:cubicBezTo>
                  <a:cubicBezTo>
                    <a:pt x="14" y="1"/>
                    <a:pt x="14" y="0"/>
                    <a:pt x="14" y="0"/>
                  </a:cubicBezTo>
                  <a:cubicBezTo>
                    <a:pt x="15" y="0"/>
                    <a:pt x="15" y="0"/>
                    <a:pt x="15" y="0"/>
                  </a:cubicBezTo>
                  <a:cubicBezTo>
                    <a:pt x="15" y="0"/>
                    <a:pt x="15" y="0"/>
                    <a:pt x="16" y="0"/>
                  </a:cubicBezTo>
                  <a:cubicBezTo>
                    <a:pt x="16" y="0"/>
                    <a:pt x="16" y="0"/>
                    <a:pt x="16" y="0"/>
                  </a:cubicBezTo>
                  <a:cubicBezTo>
                    <a:pt x="22" y="24"/>
                    <a:pt x="22" y="24"/>
                    <a:pt x="22" y="24"/>
                  </a:cubicBezTo>
                  <a:cubicBezTo>
                    <a:pt x="22" y="24"/>
                    <a:pt x="22" y="24"/>
                    <a:pt x="22" y="24"/>
                  </a:cubicBezTo>
                  <a:cubicBezTo>
                    <a:pt x="21" y="24"/>
                    <a:pt x="21" y="24"/>
                    <a:pt x="21" y="24"/>
                  </a:cubicBezTo>
                  <a:cubicBezTo>
                    <a:pt x="21" y="24"/>
                    <a:pt x="21" y="24"/>
                    <a:pt x="20" y="24"/>
                  </a:cubicBezTo>
                  <a:cubicBezTo>
                    <a:pt x="20" y="24"/>
                    <a:pt x="20" y="24"/>
                    <a:pt x="20" y="24"/>
                  </a:cubicBezTo>
                  <a:cubicBezTo>
                    <a:pt x="17" y="13"/>
                    <a:pt x="17" y="13"/>
                    <a:pt x="17" y="13"/>
                  </a:cubicBezTo>
                  <a:cubicBezTo>
                    <a:pt x="5" y="16"/>
                    <a:pt x="5" y="16"/>
                    <a:pt x="5" y="16"/>
                  </a:cubicBezTo>
                  <a:cubicBezTo>
                    <a:pt x="8" y="27"/>
                    <a:pt x="8" y="27"/>
                    <a:pt x="8" y="27"/>
                  </a:cubicBezTo>
                  <a:cubicBezTo>
                    <a:pt x="8" y="28"/>
                    <a:pt x="8" y="28"/>
                    <a:pt x="8" y="28"/>
                  </a:cubicBezTo>
                  <a:cubicBezTo>
                    <a:pt x="7" y="28"/>
                    <a:pt x="7" y="28"/>
                    <a:pt x="7" y="28"/>
                  </a:cubicBezTo>
                  <a:cubicBezTo>
                    <a:pt x="7" y="28"/>
                    <a:pt x="7" y="28"/>
                    <a:pt x="6" y="28"/>
                  </a:cubicBezTo>
                  <a:cubicBezTo>
                    <a:pt x="6" y="28"/>
                    <a:pt x="6" y="28"/>
                    <a:pt x="6" y="28"/>
                  </a:cubicBez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31" name="Freeform 646">
              <a:extLst>
                <a:ext uri="{FF2B5EF4-FFF2-40B4-BE49-F238E27FC236}">
                  <a16:creationId xmlns:a16="http://schemas.microsoft.com/office/drawing/2014/main" id="{7BBBDB3D-D77F-43E3-85AC-7CAEE73CD2BE}"/>
                </a:ext>
              </a:extLst>
            </p:cNvPr>
            <p:cNvSpPr>
              <a:spLocks/>
            </p:cNvSpPr>
            <p:nvPr/>
          </p:nvSpPr>
          <p:spPr bwMode="auto">
            <a:xfrm>
              <a:off x="5754128" y="3163234"/>
              <a:ext cx="93663" cy="93663"/>
            </a:xfrm>
            <a:custGeom>
              <a:avLst/>
              <a:gdLst>
                <a:gd name="T0" fmla="*/ 0 w 23"/>
                <a:gd name="T1" fmla="*/ 1 h 23"/>
                <a:gd name="T2" fmla="*/ 0 w 23"/>
                <a:gd name="T3" fmla="*/ 1 h 23"/>
                <a:gd name="T4" fmla="*/ 1 w 23"/>
                <a:gd name="T5" fmla="*/ 0 h 23"/>
                <a:gd name="T6" fmla="*/ 1 w 23"/>
                <a:gd name="T7" fmla="*/ 0 h 23"/>
                <a:gd name="T8" fmla="*/ 2 w 23"/>
                <a:gd name="T9" fmla="*/ 0 h 23"/>
                <a:gd name="T10" fmla="*/ 12 w 23"/>
                <a:gd name="T11" fmla="*/ 20 h 23"/>
                <a:gd name="T12" fmla="*/ 22 w 23"/>
                <a:gd name="T13" fmla="*/ 15 h 23"/>
                <a:gd name="T14" fmla="*/ 22 w 23"/>
                <a:gd name="T15" fmla="*/ 15 h 23"/>
                <a:gd name="T16" fmla="*/ 22 w 23"/>
                <a:gd name="T17" fmla="*/ 15 h 23"/>
                <a:gd name="T18" fmla="*/ 22 w 23"/>
                <a:gd name="T19" fmla="*/ 16 h 23"/>
                <a:gd name="T20" fmla="*/ 23 w 23"/>
                <a:gd name="T21" fmla="*/ 16 h 23"/>
                <a:gd name="T22" fmla="*/ 11 w 23"/>
                <a:gd name="T23" fmla="*/ 23 h 23"/>
                <a:gd name="T24" fmla="*/ 0 w 23"/>
                <a:gd name="T25"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3">
                  <a:moveTo>
                    <a:pt x="0" y="1"/>
                  </a:moveTo>
                  <a:cubicBezTo>
                    <a:pt x="0" y="1"/>
                    <a:pt x="0" y="1"/>
                    <a:pt x="0" y="1"/>
                  </a:cubicBezTo>
                  <a:cubicBezTo>
                    <a:pt x="0" y="1"/>
                    <a:pt x="0" y="0"/>
                    <a:pt x="1" y="0"/>
                  </a:cubicBezTo>
                  <a:cubicBezTo>
                    <a:pt x="1" y="0"/>
                    <a:pt x="1" y="0"/>
                    <a:pt x="1" y="0"/>
                  </a:cubicBezTo>
                  <a:cubicBezTo>
                    <a:pt x="1" y="0"/>
                    <a:pt x="1" y="0"/>
                    <a:pt x="2" y="0"/>
                  </a:cubicBezTo>
                  <a:cubicBezTo>
                    <a:pt x="12" y="20"/>
                    <a:pt x="12" y="20"/>
                    <a:pt x="12" y="20"/>
                  </a:cubicBezTo>
                  <a:cubicBezTo>
                    <a:pt x="22" y="15"/>
                    <a:pt x="22" y="15"/>
                    <a:pt x="22" y="15"/>
                  </a:cubicBezTo>
                  <a:cubicBezTo>
                    <a:pt x="22" y="15"/>
                    <a:pt x="22" y="15"/>
                    <a:pt x="22" y="15"/>
                  </a:cubicBezTo>
                  <a:cubicBezTo>
                    <a:pt x="22" y="15"/>
                    <a:pt x="22" y="15"/>
                    <a:pt x="22" y="15"/>
                  </a:cubicBezTo>
                  <a:cubicBezTo>
                    <a:pt x="22" y="16"/>
                    <a:pt x="22" y="16"/>
                    <a:pt x="22" y="16"/>
                  </a:cubicBezTo>
                  <a:cubicBezTo>
                    <a:pt x="23" y="16"/>
                    <a:pt x="23" y="16"/>
                    <a:pt x="23" y="16"/>
                  </a:cubicBezTo>
                  <a:cubicBezTo>
                    <a:pt x="11" y="23"/>
                    <a:pt x="11" y="23"/>
                    <a:pt x="11" y="23"/>
                  </a:cubicBez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32" name="Freeform 647">
              <a:extLst>
                <a:ext uri="{FF2B5EF4-FFF2-40B4-BE49-F238E27FC236}">
                  <a16:creationId xmlns:a16="http://schemas.microsoft.com/office/drawing/2014/main" id="{AB925995-6E6D-46E6-89D1-7CEB5EC2DB32}"/>
                </a:ext>
              </a:extLst>
            </p:cNvPr>
            <p:cNvSpPr>
              <a:spLocks noEditPoints="1"/>
            </p:cNvSpPr>
            <p:nvPr/>
          </p:nvSpPr>
          <p:spPr bwMode="auto">
            <a:xfrm>
              <a:off x="5839853" y="3093384"/>
              <a:ext cx="93663" cy="98425"/>
            </a:xfrm>
            <a:custGeom>
              <a:avLst/>
              <a:gdLst>
                <a:gd name="T0" fmla="*/ 19 w 23"/>
                <a:gd name="T1" fmla="*/ 22 h 24"/>
                <a:gd name="T2" fmla="*/ 15 w 23"/>
                <a:gd name="T3" fmla="*/ 24 h 24"/>
                <a:gd name="T4" fmla="*/ 11 w 23"/>
                <a:gd name="T5" fmla="*/ 24 h 24"/>
                <a:gd name="T6" fmla="*/ 7 w 23"/>
                <a:gd name="T7" fmla="*/ 22 h 24"/>
                <a:gd name="T8" fmla="*/ 3 w 23"/>
                <a:gd name="T9" fmla="*/ 18 h 24"/>
                <a:gd name="T10" fmla="*/ 0 w 23"/>
                <a:gd name="T11" fmla="*/ 14 h 24"/>
                <a:gd name="T12" fmla="*/ 0 w 23"/>
                <a:gd name="T13" fmla="*/ 9 h 24"/>
                <a:gd name="T14" fmla="*/ 0 w 23"/>
                <a:gd name="T15" fmla="*/ 5 h 24"/>
                <a:gd name="T16" fmla="*/ 3 w 23"/>
                <a:gd name="T17" fmla="*/ 2 h 24"/>
                <a:gd name="T18" fmla="*/ 8 w 23"/>
                <a:gd name="T19" fmla="*/ 0 h 24"/>
                <a:gd name="T20" fmla="*/ 12 w 23"/>
                <a:gd name="T21" fmla="*/ 0 h 24"/>
                <a:gd name="T22" fmla="*/ 16 w 23"/>
                <a:gd name="T23" fmla="*/ 2 h 24"/>
                <a:gd name="T24" fmla="*/ 19 w 23"/>
                <a:gd name="T25" fmla="*/ 6 h 24"/>
                <a:gd name="T26" fmla="*/ 22 w 23"/>
                <a:gd name="T27" fmla="*/ 10 h 24"/>
                <a:gd name="T28" fmla="*/ 23 w 23"/>
                <a:gd name="T29" fmla="*/ 15 h 24"/>
                <a:gd name="T30" fmla="*/ 22 w 23"/>
                <a:gd name="T31" fmla="*/ 19 h 24"/>
                <a:gd name="T32" fmla="*/ 19 w 23"/>
                <a:gd name="T33" fmla="*/ 22 h 24"/>
                <a:gd name="T34" fmla="*/ 18 w 23"/>
                <a:gd name="T35" fmla="*/ 20 h 24"/>
                <a:gd name="T36" fmla="*/ 20 w 23"/>
                <a:gd name="T37" fmla="*/ 18 h 24"/>
                <a:gd name="T38" fmla="*/ 20 w 23"/>
                <a:gd name="T39" fmla="*/ 14 h 24"/>
                <a:gd name="T40" fmla="*/ 20 w 23"/>
                <a:gd name="T41" fmla="*/ 11 h 24"/>
                <a:gd name="T42" fmla="*/ 17 w 23"/>
                <a:gd name="T43" fmla="*/ 7 h 24"/>
                <a:gd name="T44" fmla="*/ 14 w 23"/>
                <a:gd name="T45" fmla="*/ 4 h 24"/>
                <a:gd name="T46" fmla="*/ 11 w 23"/>
                <a:gd name="T47" fmla="*/ 2 h 24"/>
                <a:gd name="T48" fmla="*/ 8 w 23"/>
                <a:gd name="T49" fmla="*/ 2 h 24"/>
                <a:gd name="T50" fmla="*/ 5 w 23"/>
                <a:gd name="T51" fmla="*/ 4 h 24"/>
                <a:gd name="T52" fmla="*/ 2 w 23"/>
                <a:gd name="T53" fmla="*/ 6 h 24"/>
                <a:gd name="T54" fmla="*/ 2 w 23"/>
                <a:gd name="T55" fmla="*/ 9 h 24"/>
                <a:gd name="T56" fmla="*/ 3 w 23"/>
                <a:gd name="T57" fmla="*/ 13 h 24"/>
                <a:gd name="T58" fmla="*/ 5 w 23"/>
                <a:gd name="T59" fmla="*/ 17 h 24"/>
                <a:gd name="T60" fmla="*/ 8 w 23"/>
                <a:gd name="T61" fmla="*/ 20 h 24"/>
                <a:gd name="T62" fmla="*/ 11 w 23"/>
                <a:gd name="T63" fmla="*/ 22 h 24"/>
                <a:gd name="T64" fmla="*/ 14 w 23"/>
                <a:gd name="T65" fmla="*/ 22 h 24"/>
                <a:gd name="T66" fmla="*/ 18 w 23"/>
                <a:gd name="T6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24">
                  <a:moveTo>
                    <a:pt x="19" y="22"/>
                  </a:moveTo>
                  <a:cubicBezTo>
                    <a:pt x="18" y="23"/>
                    <a:pt x="16" y="24"/>
                    <a:pt x="15" y="24"/>
                  </a:cubicBezTo>
                  <a:cubicBezTo>
                    <a:pt x="13" y="24"/>
                    <a:pt x="12" y="24"/>
                    <a:pt x="11" y="24"/>
                  </a:cubicBezTo>
                  <a:cubicBezTo>
                    <a:pt x="9" y="23"/>
                    <a:pt x="8" y="23"/>
                    <a:pt x="7" y="22"/>
                  </a:cubicBezTo>
                  <a:cubicBezTo>
                    <a:pt x="5" y="21"/>
                    <a:pt x="4" y="20"/>
                    <a:pt x="3" y="18"/>
                  </a:cubicBezTo>
                  <a:cubicBezTo>
                    <a:pt x="2" y="17"/>
                    <a:pt x="1" y="15"/>
                    <a:pt x="0" y="14"/>
                  </a:cubicBezTo>
                  <a:cubicBezTo>
                    <a:pt x="0" y="12"/>
                    <a:pt x="0" y="11"/>
                    <a:pt x="0" y="9"/>
                  </a:cubicBezTo>
                  <a:cubicBezTo>
                    <a:pt x="0" y="8"/>
                    <a:pt x="0" y="7"/>
                    <a:pt x="0" y="5"/>
                  </a:cubicBezTo>
                  <a:cubicBezTo>
                    <a:pt x="1" y="4"/>
                    <a:pt x="2" y="3"/>
                    <a:pt x="3" y="2"/>
                  </a:cubicBezTo>
                  <a:cubicBezTo>
                    <a:pt x="5" y="1"/>
                    <a:pt x="6" y="0"/>
                    <a:pt x="8" y="0"/>
                  </a:cubicBezTo>
                  <a:cubicBezTo>
                    <a:pt x="9" y="0"/>
                    <a:pt x="10" y="0"/>
                    <a:pt x="12" y="0"/>
                  </a:cubicBezTo>
                  <a:cubicBezTo>
                    <a:pt x="13" y="0"/>
                    <a:pt x="14" y="1"/>
                    <a:pt x="16" y="2"/>
                  </a:cubicBezTo>
                  <a:cubicBezTo>
                    <a:pt x="17" y="3"/>
                    <a:pt x="18" y="4"/>
                    <a:pt x="19" y="6"/>
                  </a:cubicBezTo>
                  <a:cubicBezTo>
                    <a:pt x="20" y="7"/>
                    <a:pt x="21" y="9"/>
                    <a:pt x="22" y="10"/>
                  </a:cubicBezTo>
                  <a:cubicBezTo>
                    <a:pt x="22" y="12"/>
                    <a:pt x="23" y="13"/>
                    <a:pt x="23" y="15"/>
                  </a:cubicBezTo>
                  <a:cubicBezTo>
                    <a:pt x="23" y="16"/>
                    <a:pt x="23" y="17"/>
                    <a:pt x="22" y="19"/>
                  </a:cubicBezTo>
                  <a:cubicBezTo>
                    <a:pt x="21" y="20"/>
                    <a:pt x="20" y="21"/>
                    <a:pt x="19" y="22"/>
                  </a:cubicBezTo>
                  <a:close/>
                  <a:moveTo>
                    <a:pt x="18" y="20"/>
                  </a:moveTo>
                  <a:cubicBezTo>
                    <a:pt x="19" y="20"/>
                    <a:pt x="19" y="19"/>
                    <a:pt x="20" y="18"/>
                  </a:cubicBezTo>
                  <a:cubicBezTo>
                    <a:pt x="20" y="17"/>
                    <a:pt x="21" y="16"/>
                    <a:pt x="20" y="14"/>
                  </a:cubicBezTo>
                  <a:cubicBezTo>
                    <a:pt x="20" y="13"/>
                    <a:pt x="20" y="12"/>
                    <a:pt x="20" y="11"/>
                  </a:cubicBezTo>
                  <a:cubicBezTo>
                    <a:pt x="19" y="10"/>
                    <a:pt x="18" y="8"/>
                    <a:pt x="17" y="7"/>
                  </a:cubicBezTo>
                  <a:cubicBezTo>
                    <a:pt x="16" y="6"/>
                    <a:pt x="15" y="5"/>
                    <a:pt x="14" y="4"/>
                  </a:cubicBezTo>
                  <a:cubicBezTo>
                    <a:pt x="13" y="3"/>
                    <a:pt x="12" y="3"/>
                    <a:pt x="11" y="2"/>
                  </a:cubicBezTo>
                  <a:cubicBezTo>
                    <a:pt x="10" y="2"/>
                    <a:pt x="9" y="2"/>
                    <a:pt x="8" y="2"/>
                  </a:cubicBezTo>
                  <a:cubicBezTo>
                    <a:pt x="7" y="2"/>
                    <a:pt x="6" y="3"/>
                    <a:pt x="5" y="4"/>
                  </a:cubicBezTo>
                  <a:cubicBezTo>
                    <a:pt x="4" y="4"/>
                    <a:pt x="3" y="5"/>
                    <a:pt x="2" y="6"/>
                  </a:cubicBezTo>
                  <a:cubicBezTo>
                    <a:pt x="2" y="7"/>
                    <a:pt x="2" y="8"/>
                    <a:pt x="2" y="9"/>
                  </a:cubicBezTo>
                  <a:cubicBezTo>
                    <a:pt x="2" y="11"/>
                    <a:pt x="2" y="12"/>
                    <a:pt x="3" y="13"/>
                  </a:cubicBezTo>
                  <a:cubicBezTo>
                    <a:pt x="3" y="14"/>
                    <a:pt x="4" y="15"/>
                    <a:pt x="5" y="17"/>
                  </a:cubicBezTo>
                  <a:cubicBezTo>
                    <a:pt x="6" y="18"/>
                    <a:pt x="7" y="19"/>
                    <a:pt x="8" y="20"/>
                  </a:cubicBezTo>
                  <a:cubicBezTo>
                    <a:pt x="9" y="21"/>
                    <a:pt x="10" y="21"/>
                    <a:pt x="11" y="22"/>
                  </a:cubicBezTo>
                  <a:cubicBezTo>
                    <a:pt x="12" y="22"/>
                    <a:pt x="13" y="22"/>
                    <a:pt x="14" y="22"/>
                  </a:cubicBezTo>
                  <a:cubicBezTo>
                    <a:pt x="15" y="22"/>
                    <a:pt x="17" y="21"/>
                    <a:pt x="1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33" name="Freeform 648">
              <a:extLst>
                <a:ext uri="{FF2B5EF4-FFF2-40B4-BE49-F238E27FC236}">
                  <a16:creationId xmlns:a16="http://schemas.microsoft.com/office/drawing/2014/main" id="{740611DC-BBEF-4744-82C2-A6DCB5640B8C}"/>
                </a:ext>
              </a:extLst>
            </p:cNvPr>
            <p:cNvSpPr>
              <a:spLocks/>
            </p:cNvSpPr>
            <p:nvPr/>
          </p:nvSpPr>
          <p:spPr bwMode="auto">
            <a:xfrm>
              <a:off x="5909703" y="3002897"/>
              <a:ext cx="101600" cy="98425"/>
            </a:xfrm>
            <a:custGeom>
              <a:avLst/>
              <a:gdLst>
                <a:gd name="T0" fmla="*/ 0 w 25"/>
                <a:gd name="T1" fmla="*/ 13 h 24"/>
                <a:gd name="T2" fmla="*/ 0 w 25"/>
                <a:gd name="T3" fmla="*/ 13 h 24"/>
                <a:gd name="T4" fmla="*/ 1 w 25"/>
                <a:gd name="T5" fmla="*/ 12 h 24"/>
                <a:gd name="T6" fmla="*/ 1 w 25"/>
                <a:gd name="T7" fmla="*/ 12 h 24"/>
                <a:gd name="T8" fmla="*/ 2 w 25"/>
                <a:gd name="T9" fmla="*/ 11 h 24"/>
                <a:gd name="T10" fmla="*/ 23 w 25"/>
                <a:gd name="T11" fmla="*/ 22 h 24"/>
                <a:gd name="T12" fmla="*/ 11 w 25"/>
                <a:gd name="T13" fmla="*/ 1 h 24"/>
                <a:gd name="T14" fmla="*/ 11 w 25"/>
                <a:gd name="T15" fmla="*/ 1 h 24"/>
                <a:gd name="T16" fmla="*/ 12 w 25"/>
                <a:gd name="T17" fmla="*/ 0 h 24"/>
                <a:gd name="T18" fmla="*/ 12 w 25"/>
                <a:gd name="T19" fmla="*/ 0 h 24"/>
                <a:gd name="T20" fmla="*/ 13 w 25"/>
                <a:gd name="T21" fmla="*/ 0 h 24"/>
                <a:gd name="T22" fmla="*/ 25 w 25"/>
                <a:gd name="T23" fmla="*/ 22 h 24"/>
                <a:gd name="T24" fmla="*/ 25 w 25"/>
                <a:gd name="T25" fmla="*/ 23 h 24"/>
                <a:gd name="T26" fmla="*/ 24 w 25"/>
                <a:gd name="T27" fmla="*/ 23 h 24"/>
                <a:gd name="T28" fmla="*/ 24 w 25"/>
                <a:gd name="T29" fmla="*/ 24 h 24"/>
                <a:gd name="T30" fmla="*/ 23 w 25"/>
                <a:gd name="T31" fmla="*/ 24 h 24"/>
                <a:gd name="T32" fmla="*/ 0 w 25"/>
                <a:gd name="T33"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4">
                  <a:moveTo>
                    <a:pt x="0" y="13"/>
                  </a:moveTo>
                  <a:cubicBezTo>
                    <a:pt x="0" y="13"/>
                    <a:pt x="0" y="13"/>
                    <a:pt x="0" y="13"/>
                  </a:cubicBezTo>
                  <a:cubicBezTo>
                    <a:pt x="0" y="13"/>
                    <a:pt x="0" y="13"/>
                    <a:pt x="1" y="12"/>
                  </a:cubicBezTo>
                  <a:cubicBezTo>
                    <a:pt x="1" y="12"/>
                    <a:pt x="1" y="12"/>
                    <a:pt x="1" y="12"/>
                  </a:cubicBezTo>
                  <a:cubicBezTo>
                    <a:pt x="1" y="12"/>
                    <a:pt x="1" y="11"/>
                    <a:pt x="2" y="11"/>
                  </a:cubicBezTo>
                  <a:cubicBezTo>
                    <a:pt x="23" y="22"/>
                    <a:pt x="23" y="22"/>
                    <a:pt x="23" y="22"/>
                  </a:cubicBezTo>
                  <a:cubicBezTo>
                    <a:pt x="11" y="1"/>
                    <a:pt x="11" y="1"/>
                    <a:pt x="11" y="1"/>
                  </a:cubicBezTo>
                  <a:cubicBezTo>
                    <a:pt x="11" y="1"/>
                    <a:pt x="11" y="1"/>
                    <a:pt x="11" y="1"/>
                  </a:cubicBezTo>
                  <a:cubicBezTo>
                    <a:pt x="12" y="1"/>
                    <a:pt x="12" y="1"/>
                    <a:pt x="12" y="0"/>
                  </a:cubicBezTo>
                  <a:cubicBezTo>
                    <a:pt x="12" y="0"/>
                    <a:pt x="12" y="0"/>
                    <a:pt x="12" y="0"/>
                  </a:cubicBezTo>
                  <a:cubicBezTo>
                    <a:pt x="13" y="0"/>
                    <a:pt x="13" y="0"/>
                    <a:pt x="13" y="0"/>
                  </a:cubicBezTo>
                  <a:cubicBezTo>
                    <a:pt x="25" y="22"/>
                    <a:pt x="25" y="22"/>
                    <a:pt x="25" y="22"/>
                  </a:cubicBezTo>
                  <a:cubicBezTo>
                    <a:pt x="25" y="22"/>
                    <a:pt x="25" y="23"/>
                    <a:pt x="25" y="23"/>
                  </a:cubicBezTo>
                  <a:cubicBezTo>
                    <a:pt x="25" y="23"/>
                    <a:pt x="24" y="23"/>
                    <a:pt x="24" y="23"/>
                  </a:cubicBezTo>
                  <a:cubicBezTo>
                    <a:pt x="24" y="24"/>
                    <a:pt x="24" y="24"/>
                    <a:pt x="24" y="24"/>
                  </a:cubicBezTo>
                  <a:cubicBezTo>
                    <a:pt x="24" y="24"/>
                    <a:pt x="23" y="24"/>
                    <a:pt x="23" y="24"/>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34" name="Freeform 649">
              <a:extLst>
                <a:ext uri="{FF2B5EF4-FFF2-40B4-BE49-F238E27FC236}">
                  <a16:creationId xmlns:a16="http://schemas.microsoft.com/office/drawing/2014/main" id="{1CE748F8-1DA6-4E9D-89BD-9D23AA180ED3}"/>
                </a:ext>
              </a:extLst>
            </p:cNvPr>
            <p:cNvSpPr>
              <a:spLocks/>
            </p:cNvSpPr>
            <p:nvPr/>
          </p:nvSpPr>
          <p:spPr bwMode="auto">
            <a:xfrm>
              <a:off x="5987490" y="2925109"/>
              <a:ext cx="109538" cy="103188"/>
            </a:xfrm>
            <a:custGeom>
              <a:avLst/>
              <a:gdLst>
                <a:gd name="T0" fmla="*/ 0 w 27"/>
                <a:gd name="T1" fmla="*/ 11 h 25"/>
                <a:gd name="T2" fmla="*/ 7 w 27"/>
                <a:gd name="T3" fmla="*/ 0 h 25"/>
                <a:gd name="T4" fmla="*/ 7 w 27"/>
                <a:gd name="T5" fmla="*/ 0 h 25"/>
                <a:gd name="T6" fmla="*/ 8 w 27"/>
                <a:gd name="T7" fmla="*/ 1 h 25"/>
                <a:gd name="T8" fmla="*/ 8 w 27"/>
                <a:gd name="T9" fmla="*/ 1 h 25"/>
                <a:gd name="T10" fmla="*/ 9 w 27"/>
                <a:gd name="T11" fmla="*/ 1 h 25"/>
                <a:gd name="T12" fmla="*/ 3 w 27"/>
                <a:gd name="T13" fmla="*/ 10 h 25"/>
                <a:gd name="T14" fmla="*/ 10 w 27"/>
                <a:gd name="T15" fmla="*/ 15 h 25"/>
                <a:gd name="T16" fmla="*/ 14 w 27"/>
                <a:gd name="T17" fmla="*/ 8 h 25"/>
                <a:gd name="T18" fmla="*/ 15 w 27"/>
                <a:gd name="T19" fmla="*/ 8 h 25"/>
                <a:gd name="T20" fmla="*/ 15 w 27"/>
                <a:gd name="T21" fmla="*/ 8 h 25"/>
                <a:gd name="T22" fmla="*/ 16 w 27"/>
                <a:gd name="T23" fmla="*/ 9 h 25"/>
                <a:gd name="T24" fmla="*/ 16 w 27"/>
                <a:gd name="T25" fmla="*/ 9 h 25"/>
                <a:gd name="T26" fmla="*/ 11 w 27"/>
                <a:gd name="T27" fmla="*/ 16 h 25"/>
                <a:gd name="T28" fmla="*/ 19 w 27"/>
                <a:gd name="T29" fmla="*/ 22 h 25"/>
                <a:gd name="T30" fmla="*/ 26 w 27"/>
                <a:gd name="T31" fmla="*/ 12 h 25"/>
                <a:gd name="T32" fmla="*/ 26 w 27"/>
                <a:gd name="T33" fmla="*/ 13 h 25"/>
                <a:gd name="T34" fmla="*/ 27 w 27"/>
                <a:gd name="T35" fmla="*/ 13 h 25"/>
                <a:gd name="T36" fmla="*/ 27 w 27"/>
                <a:gd name="T37" fmla="*/ 13 h 25"/>
                <a:gd name="T38" fmla="*/ 27 w 27"/>
                <a:gd name="T39" fmla="*/ 14 h 25"/>
                <a:gd name="T40" fmla="*/ 20 w 27"/>
                <a:gd name="T41" fmla="*/ 25 h 25"/>
                <a:gd name="T42" fmla="*/ 0 w 27"/>
                <a:gd name="T43"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5">
                  <a:moveTo>
                    <a:pt x="0" y="11"/>
                  </a:moveTo>
                  <a:cubicBezTo>
                    <a:pt x="7" y="0"/>
                    <a:pt x="7" y="0"/>
                    <a:pt x="7" y="0"/>
                  </a:cubicBezTo>
                  <a:cubicBezTo>
                    <a:pt x="7" y="0"/>
                    <a:pt x="7" y="0"/>
                    <a:pt x="7" y="0"/>
                  </a:cubicBezTo>
                  <a:cubicBezTo>
                    <a:pt x="8" y="0"/>
                    <a:pt x="8" y="0"/>
                    <a:pt x="8" y="1"/>
                  </a:cubicBezTo>
                  <a:cubicBezTo>
                    <a:pt x="8" y="1"/>
                    <a:pt x="8" y="1"/>
                    <a:pt x="8" y="1"/>
                  </a:cubicBezTo>
                  <a:cubicBezTo>
                    <a:pt x="9" y="1"/>
                    <a:pt x="9" y="1"/>
                    <a:pt x="9" y="1"/>
                  </a:cubicBezTo>
                  <a:cubicBezTo>
                    <a:pt x="3" y="10"/>
                    <a:pt x="3" y="10"/>
                    <a:pt x="3" y="10"/>
                  </a:cubicBezTo>
                  <a:cubicBezTo>
                    <a:pt x="10" y="15"/>
                    <a:pt x="10" y="15"/>
                    <a:pt x="10" y="15"/>
                  </a:cubicBezTo>
                  <a:cubicBezTo>
                    <a:pt x="14" y="8"/>
                    <a:pt x="14" y="8"/>
                    <a:pt x="14" y="8"/>
                  </a:cubicBezTo>
                  <a:cubicBezTo>
                    <a:pt x="15" y="8"/>
                    <a:pt x="15" y="8"/>
                    <a:pt x="15" y="8"/>
                  </a:cubicBezTo>
                  <a:cubicBezTo>
                    <a:pt x="15" y="8"/>
                    <a:pt x="15" y="8"/>
                    <a:pt x="15" y="8"/>
                  </a:cubicBezTo>
                  <a:cubicBezTo>
                    <a:pt x="15" y="8"/>
                    <a:pt x="16" y="8"/>
                    <a:pt x="16" y="9"/>
                  </a:cubicBezTo>
                  <a:cubicBezTo>
                    <a:pt x="16" y="9"/>
                    <a:pt x="16" y="9"/>
                    <a:pt x="16" y="9"/>
                  </a:cubicBezTo>
                  <a:cubicBezTo>
                    <a:pt x="11" y="16"/>
                    <a:pt x="11" y="16"/>
                    <a:pt x="11" y="16"/>
                  </a:cubicBezTo>
                  <a:cubicBezTo>
                    <a:pt x="19" y="22"/>
                    <a:pt x="19" y="22"/>
                    <a:pt x="19" y="22"/>
                  </a:cubicBezTo>
                  <a:cubicBezTo>
                    <a:pt x="26" y="12"/>
                    <a:pt x="26" y="12"/>
                    <a:pt x="26" y="12"/>
                  </a:cubicBezTo>
                  <a:cubicBezTo>
                    <a:pt x="26" y="13"/>
                    <a:pt x="26" y="13"/>
                    <a:pt x="26" y="13"/>
                  </a:cubicBezTo>
                  <a:cubicBezTo>
                    <a:pt x="26" y="13"/>
                    <a:pt x="26" y="13"/>
                    <a:pt x="27" y="13"/>
                  </a:cubicBezTo>
                  <a:cubicBezTo>
                    <a:pt x="27" y="13"/>
                    <a:pt x="27" y="13"/>
                    <a:pt x="27" y="13"/>
                  </a:cubicBezTo>
                  <a:cubicBezTo>
                    <a:pt x="27" y="14"/>
                    <a:pt x="27" y="14"/>
                    <a:pt x="27" y="14"/>
                  </a:cubicBezTo>
                  <a:cubicBezTo>
                    <a:pt x="20" y="25"/>
                    <a:pt x="20" y="25"/>
                    <a:pt x="20" y="25"/>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grpSp>
      <p:sp>
        <p:nvSpPr>
          <p:cNvPr id="35" name="TextBox 34">
            <a:extLst>
              <a:ext uri="{FF2B5EF4-FFF2-40B4-BE49-F238E27FC236}">
                <a16:creationId xmlns:a16="http://schemas.microsoft.com/office/drawing/2014/main" id="{54187D44-DBF4-4888-A87E-ABD55EB89D7C}"/>
              </a:ext>
            </a:extLst>
          </p:cNvPr>
          <p:cNvSpPr txBox="1"/>
          <p:nvPr/>
        </p:nvSpPr>
        <p:spPr>
          <a:xfrm>
            <a:off x="5255681" y="8047494"/>
            <a:ext cx="13875813" cy="1429622"/>
          </a:xfrm>
          <a:prstGeom prst="rect">
            <a:avLst/>
          </a:prstGeom>
          <a:noFill/>
        </p:spPr>
        <p:txBody>
          <a:bodyPr wrap="square" rtlCol="0">
            <a:spAutoFit/>
          </a:bodyPr>
          <a:lstStyle/>
          <a:p>
            <a:pPr algn="ctr">
              <a:lnSpc>
                <a:spcPct val="150000"/>
              </a:lnSpc>
            </a:pPr>
            <a:r>
              <a:rPr lang="en-US" sz="2000"/>
              <a:t>Sed ipsum leo, volutpat id convallis vitae, mollis ac dui. Cum sociis natoque penatibus et magnis dis parturient montes, nascetur ridiculus mus. Nulla luctus dapibus metus nec mollis. Etiam lacus nulla, bibendum egestas suscipit ut, sollicitudin eu massa. Phasellus semper quam justo, vel aliquam magna lobortis at. </a:t>
            </a:r>
          </a:p>
        </p:txBody>
      </p:sp>
      <p:sp>
        <p:nvSpPr>
          <p:cNvPr id="36" name="Half Frame 35">
            <a:extLst>
              <a:ext uri="{FF2B5EF4-FFF2-40B4-BE49-F238E27FC236}">
                <a16:creationId xmlns:a16="http://schemas.microsoft.com/office/drawing/2014/main" id="{6D00877F-BC20-4DD6-8826-A5437FAA2DD2}"/>
              </a:ext>
            </a:extLst>
          </p:cNvPr>
          <p:cNvSpPr/>
          <p:nvPr/>
        </p:nvSpPr>
        <p:spPr>
          <a:xfrm rot="18900000">
            <a:off x="6044497" y="5253100"/>
            <a:ext cx="566041" cy="566041"/>
          </a:xfrm>
          <a:prstGeom prst="halfFrame">
            <a:avLst>
              <a:gd name="adj1" fmla="val 6739"/>
              <a:gd name="adj2" fmla="val 7168"/>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Half Frame 36">
            <a:extLst>
              <a:ext uri="{FF2B5EF4-FFF2-40B4-BE49-F238E27FC236}">
                <a16:creationId xmlns:a16="http://schemas.microsoft.com/office/drawing/2014/main" id="{8B79567F-8718-4BAE-96DA-5CD9D5C7C78C}"/>
              </a:ext>
            </a:extLst>
          </p:cNvPr>
          <p:cNvSpPr/>
          <p:nvPr/>
        </p:nvSpPr>
        <p:spPr>
          <a:xfrm rot="2700000" flipH="1">
            <a:off x="17776637" y="5253101"/>
            <a:ext cx="566041" cy="566041"/>
          </a:xfrm>
          <a:prstGeom prst="halfFrame">
            <a:avLst>
              <a:gd name="adj1" fmla="val 6739"/>
              <a:gd name="adj2" fmla="val 7168"/>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TextBox 37">
            <a:extLst>
              <a:ext uri="{FF2B5EF4-FFF2-40B4-BE49-F238E27FC236}">
                <a16:creationId xmlns:a16="http://schemas.microsoft.com/office/drawing/2014/main" id="{14CC17B8-9547-4F61-ACE3-32C83C53DC83}"/>
              </a:ext>
            </a:extLst>
          </p:cNvPr>
          <p:cNvSpPr txBox="1"/>
          <p:nvPr/>
        </p:nvSpPr>
        <p:spPr>
          <a:xfrm>
            <a:off x="7358753" y="1089989"/>
            <a:ext cx="9669668" cy="1015663"/>
          </a:xfrm>
          <a:prstGeom prst="rect">
            <a:avLst/>
          </a:prstGeom>
          <a:noFill/>
        </p:spPr>
        <p:txBody>
          <a:bodyPr wrap="square" rtlCol="0">
            <a:spAutoFit/>
          </a:bodyPr>
          <a:lstStyle/>
          <a:p>
            <a:pPr algn="ctr"/>
            <a:r>
              <a:rPr lang="en-US" sz="6000" dirty="0">
                <a:solidFill>
                  <a:schemeClr val="tx1">
                    <a:lumMod val="90000"/>
                    <a:lumOff val="10000"/>
                  </a:schemeClr>
                </a:solidFill>
                <a:latin typeface="+mj-lt"/>
              </a:rPr>
              <a:t>Our Clients</a:t>
            </a:r>
          </a:p>
        </p:txBody>
      </p:sp>
    </p:spTree>
    <p:extLst>
      <p:ext uri="{BB962C8B-B14F-4D97-AF65-F5344CB8AC3E}">
        <p14:creationId xmlns:p14="http://schemas.microsoft.com/office/powerpoint/2010/main" val="58216245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826A188-1B04-4F5D-85D3-0DB0D54817C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0000" b="10000"/>
          <a:stretch>
            <a:fillRect/>
          </a:stretch>
        </p:blipFill>
        <p:spPr/>
      </p:pic>
      <p:pic>
        <p:nvPicPr>
          <p:cNvPr id="10" name="Picture Placeholder 9">
            <a:extLst>
              <a:ext uri="{FF2B5EF4-FFF2-40B4-BE49-F238E27FC236}">
                <a16:creationId xmlns:a16="http://schemas.microsoft.com/office/drawing/2014/main" id="{776B03B7-88D5-4EAF-B052-8658C687BA0F}"/>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5179" r="5179"/>
          <a:stretch>
            <a:fillRect/>
          </a:stretch>
        </p:blipFill>
        <p:spPr/>
      </p:pic>
      <p:pic>
        <p:nvPicPr>
          <p:cNvPr id="4" name="Picture Placeholder 3">
            <a:extLst>
              <a:ext uri="{FF2B5EF4-FFF2-40B4-BE49-F238E27FC236}">
                <a16:creationId xmlns:a16="http://schemas.microsoft.com/office/drawing/2014/main" id="{886A8105-04E1-4B93-8144-8614348B465B}"/>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2500" r="12500"/>
          <a:stretch>
            <a:fillRect/>
          </a:stretch>
        </p:blipFill>
        <p:spPr/>
      </p:pic>
      <p:sp>
        <p:nvSpPr>
          <p:cNvPr id="14" name="Rectangle 13">
            <a:extLst>
              <a:ext uri="{FF2B5EF4-FFF2-40B4-BE49-F238E27FC236}">
                <a16:creationId xmlns:a16="http://schemas.microsoft.com/office/drawing/2014/main" id="{561466B6-497C-4617-91D2-28804CC3D7FC}"/>
              </a:ext>
            </a:extLst>
          </p:cNvPr>
          <p:cNvSpPr/>
          <p:nvPr/>
        </p:nvSpPr>
        <p:spPr>
          <a:xfrm>
            <a:off x="2020888" y="1293524"/>
            <a:ext cx="11050876" cy="11050876"/>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4526D1D5-48BA-436B-A6E4-996EF2AE6664}"/>
              </a:ext>
            </a:extLst>
          </p:cNvPr>
          <p:cNvGrpSpPr/>
          <p:nvPr/>
        </p:nvGrpSpPr>
        <p:grpSpPr>
          <a:xfrm>
            <a:off x="6151324" y="4819650"/>
            <a:ext cx="2790005" cy="1812897"/>
            <a:chOff x="4512187" y="2296294"/>
            <a:chExt cx="2193926" cy="1425575"/>
          </a:xfrm>
          <a:solidFill>
            <a:schemeClr val="bg1"/>
          </a:solidFill>
        </p:grpSpPr>
        <p:sp>
          <p:nvSpPr>
            <p:cNvPr id="24" name="Freeform 38">
              <a:extLst>
                <a:ext uri="{FF2B5EF4-FFF2-40B4-BE49-F238E27FC236}">
                  <a16:creationId xmlns:a16="http://schemas.microsoft.com/office/drawing/2014/main" id="{1922FD9A-1809-4F32-A8DB-FAD7E7C101DF}"/>
                </a:ext>
              </a:extLst>
            </p:cNvPr>
            <p:cNvSpPr>
              <a:spLocks noEditPoints="1"/>
            </p:cNvSpPr>
            <p:nvPr/>
          </p:nvSpPr>
          <p:spPr bwMode="auto">
            <a:xfrm>
              <a:off x="4886837" y="2296294"/>
              <a:ext cx="933450" cy="819150"/>
            </a:xfrm>
            <a:custGeom>
              <a:avLst/>
              <a:gdLst>
                <a:gd name="T0" fmla="*/ 320 w 338"/>
                <a:gd name="T1" fmla="*/ 183 h 296"/>
                <a:gd name="T2" fmla="*/ 327 w 338"/>
                <a:gd name="T3" fmla="*/ 183 h 296"/>
                <a:gd name="T4" fmla="*/ 297 w 338"/>
                <a:gd name="T5" fmla="*/ 230 h 296"/>
                <a:gd name="T6" fmla="*/ 291 w 338"/>
                <a:gd name="T7" fmla="*/ 235 h 296"/>
                <a:gd name="T8" fmla="*/ 261 w 338"/>
                <a:gd name="T9" fmla="*/ 236 h 296"/>
                <a:gd name="T10" fmla="*/ 206 w 338"/>
                <a:gd name="T11" fmla="*/ 276 h 296"/>
                <a:gd name="T12" fmla="*/ 208 w 338"/>
                <a:gd name="T13" fmla="*/ 188 h 296"/>
                <a:gd name="T14" fmla="*/ 212 w 338"/>
                <a:gd name="T15" fmla="*/ 171 h 296"/>
                <a:gd name="T16" fmla="*/ 148 w 338"/>
                <a:gd name="T17" fmla="*/ 167 h 296"/>
                <a:gd name="T18" fmla="*/ 71 w 338"/>
                <a:gd name="T19" fmla="*/ 178 h 296"/>
                <a:gd name="T20" fmla="*/ 17 w 338"/>
                <a:gd name="T21" fmla="*/ 234 h 296"/>
                <a:gd name="T22" fmla="*/ 45 w 338"/>
                <a:gd name="T23" fmla="*/ 253 h 296"/>
                <a:gd name="T24" fmla="*/ 52 w 338"/>
                <a:gd name="T25" fmla="*/ 237 h 296"/>
                <a:gd name="T26" fmla="*/ 44 w 338"/>
                <a:gd name="T27" fmla="*/ 234 h 296"/>
                <a:gd name="T28" fmla="*/ 44 w 338"/>
                <a:gd name="T29" fmla="*/ 234 h 296"/>
                <a:gd name="T30" fmla="*/ 33 w 338"/>
                <a:gd name="T31" fmla="*/ 233 h 296"/>
                <a:gd name="T32" fmla="*/ 34 w 338"/>
                <a:gd name="T33" fmla="*/ 223 h 296"/>
                <a:gd name="T34" fmla="*/ 50 w 338"/>
                <a:gd name="T35" fmla="*/ 225 h 296"/>
                <a:gd name="T36" fmla="*/ 58 w 338"/>
                <a:gd name="T37" fmla="*/ 232 h 296"/>
                <a:gd name="T38" fmla="*/ 48 w 338"/>
                <a:gd name="T39" fmla="*/ 259 h 296"/>
                <a:gd name="T40" fmla="*/ 11 w 338"/>
                <a:gd name="T41" fmla="*/ 236 h 296"/>
                <a:gd name="T42" fmla="*/ 70 w 338"/>
                <a:gd name="T43" fmla="*/ 173 h 296"/>
                <a:gd name="T44" fmla="*/ 146 w 338"/>
                <a:gd name="T45" fmla="*/ 162 h 296"/>
                <a:gd name="T46" fmla="*/ 150 w 338"/>
                <a:gd name="T47" fmla="*/ 138 h 296"/>
                <a:gd name="T48" fmla="*/ 170 w 338"/>
                <a:gd name="T49" fmla="*/ 142 h 296"/>
                <a:gd name="T50" fmla="*/ 154 w 338"/>
                <a:gd name="T51" fmla="*/ 165 h 296"/>
                <a:gd name="T52" fmla="*/ 216 w 338"/>
                <a:gd name="T53" fmla="*/ 159 h 296"/>
                <a:gd name="T54" fmla="*/ 298 w 338"/>
                <a:gd name="T55" fmla="*/ 15 h 296"/>
                <a:gd name="T56" fmla="*/ 332 w 338"/>
                <a:gd name="T57" fmla="*/ 19 h 296"/>
                <a:gd name="T58" fmla="*/ 246 w 338"/>
                <a:gd name="T59" fmla="*/ 155 h 296"/>
                <a:gd name="T60" fmla="*/ 221 w 338"/>
                <a:gd name="T61" fmla="*/ 244 h 296"/>
                <a:gd name="T62" fmla="*/ 226 w 338"/>
                <a:gd name="T63" fmla="*/ 265 h 296"/>
                <a:gd name="T64" fmla="*/ 250 w 338"/>
                <a:gd name="T65" fmla="*/ 227 h 296"/>
                <a:gd name="T66" fmla="*/ 242 w 338"/>
                <a:gd name="T67" fmla="*/ 207 h 296"/>
                <a:gd name="T68" fmla="*/ 244 w 338"/>
                <a:gd name="T69" fmla="*/ 174 h 296"/>
                <a:gd name="T70" fmla="*/ 265 w 338"/>
                <a:gd name="T71" fmla="*/ 149 h 296"/>
                <a:gd name="T72" fmla="*/ 265 w 338"/>
                <a:gd name="T73" fmla="*/ 225 h 296"/>
                <a:gd name="T74" fmla="*/ 263 w 338"/>
                <a:gd name="T75" fmla="*/ 231 h 296"/>
                <a:gd name="T76" fmla="*/ 291 w 338"/>
                <a:gd name="T77" fmla="*/ 229 h 296"/>
                <a:gd name="T78" fmla="*/ 320 w 338"/>
                <a:gd name="T79" fmla="*/ 183 h 296"/>
                <a:gd name="T80" fmla="*/ 151 w 338"/>
                <a:gd name="T81" fmla="*/ 160 h 296"/>
                <a:gd name="T82" fmla="*/ 151 w 338"/>
                <a:gd name="T83" fmla="*/ 160 h 296"/>
                <a:gd name="T84" fmla="*/ 165 w 338"/>
                <a:gd name="T85" fmla="*/ 147 h 296"/>
                <a:gd name="T86" fmla="*/ 154 w 338"/>
                <a:gd name="T87" fmla="*/ 142 h 296"/>
                <a:gd name="T88" fmla="*/ 151 w 338"/>
                <a:gd name="T89" fmla="*/ 160 h 296"/>
                <a:gd name="T90" fmla="*/ 258 w 338"/>
                <a:gd name="T91" fmla="*/ 166 h 296"/>
                <a:gd name="T92" fmla="*/ 253 w 338"/>
                <a:gd name="T93" fmla="*/ 219 h 296"/>
                <a:gd name="T94" fmla="*/ 258 w 338"/>
                <a:gd name="T95" fmla="*/ 166 h 296"/>
                <a:gd name="T96" fmla="*/ 252 w 338"/>
                <a:gd name="T97" fmla="*/ 136 h 296"/>
                <a:gd name="T98" fmla="*/ 322 w 338"/>
                <a:gd name="T99" fmla="*/ 25 h 296"/>
                <a:gd name="T100" fmla="*/ 314 w 338"/>
                <a:gd name="T101" fmla="*/ 20 h 296"/>
                <a:gd name="T102" fmla="*/ 252 w 338"/>
                <a:gd name="T103"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8" h="296">
                  <a:moveTo>
                    <a:pt x="320" y="183"/>
                  </a:moveTo>
                  <a:cubicBezTo>
                    <a:pt x="327" y="183"/>
                    <a:pt x="327" y="183"/>
                    <a:pt x="327" y="183"/>
                  </a:cubicBezTo>
                  <a:cubicBezTo>
                    <a:pt x="321" y="200"/>
                    <a:pt x="312" y="218"/>
                    <a:pt x="297" y="230"/>
                  </a:cubicBezTo>
                  <a:cubicBezTo>
                    <a:pt x="295" y="232"/>
                    <a:pt x="293" y="234"/>
                    <a:pt x="291" y="235"/>
                  </a:cubicBezTo>
                  <a:cubicBezTo>
                    <a:pt x="281" y="240"/>
                    <a:pt x="271" y="241"/>
                    <a:pt x="261" y="236"/>
                  </a:cubicBezTo>
                  <a:cubicBezTo>
                    <a:pt x="253" y="254"/>
                    <a:pt x="232" y="296"/>
                    <a:pt x="206" y="276"/>
                  </a:cubicBezTo>
                  <a:cubicBezTo>
                    <a:pt x="189" y="258"/>
                    <a:pt x="202" y="211"/>
                    <a:pt x="208" y="188"/>
                  </a:cubicBezTo>
                  <a:cubicBezTo>
                    <a:pt x="209" y="182"/>
                    <a:pt x="210" y="177"/>
                    <a:pt x="212" y="171"/>
                  </a:cubicBezTo>
                  <a:cubicBezTo>
                    <a:pt x="193" y="184"/>
                    <a:pt x="166" y="186"/>
                    <a:pt x="148" y="167"/>
                  </a:cubicBezTo>
                  <a:cubicBezTo>
                    <a:pt x="123" y="172"/>
                    <a:pt x="98" y="173"/>
                    <a:pt x="71" y="178"/>
                  </a:cubicBezTo>
                  <a:cubicBezTo>
                    <a:pt x="46" y="183"/>
                    <a:pt x="8" y="201"/>
                    <a:pt x="17" y="234"/>
                  </a:cubicBezTo>
                  <a:cubicBezTo>
                    <a:pt x="21" y="245"/>
                    <a:pt x="31" y="258"/>
                    <a:pt x="45" y="253"/>
                  </a:cubicBezTo>
                  <a:cubicBezTo>
                    <a:pt x="51" y="251"/>
                    <a:pt x="58" y="243"/>
                    <a:pt x="52" y="237"/>
                  </a:cubicBezTo>
                  <a:cubicBezTo>
                    <a:pt x="50" y="234"/>
                    <a:pt x="47" y="232"/>
                    <a:pt x="44" y="234"/>
                  </a:cubicBezTo>
                  <a:cubicBezTo>
                    <a:pt x="44" y="234"/>
                    <a:pt x="44" y="234"/>
                    <a:pt x="44" y="234"/>
                  </a:cubicBezTo>
                  <a:cubicBezTo>
                    <a:pt x="40" y="237"/>
                    <a:pt x="36" y="237"/>
                    <a:pt x="33" y="233"/>
                  </a:cubicBezTo>
                  <a:cubicBezTo>
                    <a:pt x="30" y="230"/>
                    <a:pt x="31" y="225"/>
                    <a:pt x="34" y="223"/>
                  </a:cubicBezTo>
                  <a:cubicBezTo>
                    <a:pt x="39" y="219"/>
                    <a:pt x="46" y="223"/>
                    <a:pt x="50" y="225"/>
                  </a:cubicBezTo>
                  <a:cubicBezTo>
                    <a:pt x="53" y="227"/>
                    <a:pt x="55" y="230"/>
                    <a:pt x="58" y="232"/>
                  </a:cubicBezTo>
                  <a:cubicBezTo>
                    <a:pt x="66" y="242"/>
                    <a:pt x="58" y="254"/>
                    <a:pt x="48" y="259"/>
                  </a:cubicBezTo>
                  <a:cubicBezTo>
                    <a:pt x="33" y="267"/>
                    <a:pt x="16" y="251"/>
                    <a:pt x="11" y="236"/>
                  </a:cubicBezTo>
                  <a:cubicBezTo>
                    <a:pt x="0" y="200"/>
                    <a:pt x="41" y="178"/>
                    <a:pt x="70" y="173"/>
                  </a:cubicBezTo>
                  <a:cubicBezTo>
                    <a:pt x="95" y="168"/>
                    <a:pt x="120" y="166"/>
                    <a:pt x="146" y="162"/>
                  </a:cubicBezTo>
                  <a:cubicBezTo>
                    <a:pt x="142" y="155"/>
                    <a:pt x="143" y="143"/>
                    <a:pt x="150" y="138"/>
                  </a:cubicBezTo>
                  <a:cubicBezTo>
                    <a:pt x="156" y="133"/>
                    <a:pt x="167" y="132"/>
                    <a:pt x="170" y="142"/>
                  </a:cubicBezTo>
                  <a:cubicBezTo>
                    <a:pt x="172" y="153"/>
                    <a:pt x="164" y="161"/>
                    <a:pt x="154" y="165"/>
                  </a:cubicBezTo>
                  <a:cubicBezTo>
                    <a:pt x="172" y="182"/>
                    <a:pt x="199" y="175"/>
                    <a:pt x="216" y="159"/>
                  </a:cubicBezTo>
                  <a:cubicBezTo>
                    <a:pt x="230" y="112"/>
                    <a:pt x="256" y="44"/>
                    <a:pt x="298" y="15"/>
                  </a:cubicBezTo>
                  <a:cubicBezTo>
                    <a:pt x="309" y="7"/>
                    <a:pt x="328" y="0"/>
                    <a:pt x="332" y="19"/>
                  </a:cubicBezTo>
                  <a:cubicBezTo>
                    <a:pt x="338" y="47"/>
                    <a:pt x="265" y="137"/>
                    <a:pt x="246" y="155"/>
                  </a:cubicBezTo>
                  <a:cubicBezTo>
                    <a:pt x="233" y="195"/>
                    <a:pt x="225" y="218"/>
                    <a:pt x="221" y="244"/>
                  </a:cubicBezTo>
                  <a:cubicBezTo>
                    <a:pt x="220" y="247"/>
                    <a:pt x="217" y="267"/>
                    <a:pt x="226" y="265"/>
                  </a:cubicBezTo>
                  <a:cubicBezTo>
                    <a:pt x="236" y="261"/>
                    <a:pt x="245" y="237"/>
                    <a:pt x="250" y="227"/>
                  </a:cubicBezTo>
                  <a:cubicBezTo>
                    <a:pt x="246" y="223"/>
                    <a:pt x="243" y="216"/>
                    <a:pt x="242" y="207"/>
                  </a:cubicBezTo>
                  <a:cubicBezTo>
                    <a:pt x="240" y="190"/>
                    <a:pt x="244" y="174"/>
                    <a:pt x="244" y="174"/>
                  </a:cubicBezTo>
                  <a:cubicBezTo>
                    <a:pt x="247" y="164"/>
                    <a:pt x="252" y="149"/>
                    <a:pt x="265" y="149"/>
                  </a:cubicBezTo>
                  <a:cubicBezTo>
                    <a:pt x="292" y="153"/>
                    <a:pt x="265" y="225"/>
                    <a:pt x="265" y="225"/>
                  </a:cubicBezTo>
                  <a:cubicBezTo>
                    <a:pt x="263" y="231"/>
                    <a:pt x="263" y="231"/>
                    <a:pt x="263" y="231"/>
                  </a:cubicBezTo>
                  <a:cubicBezTo>
                    <a:pt x="273" y="234"/>
                    <a:pt x="279" y="236"/>
                    <a:pt x="291" y="229"/>
                  </a:cubicBezTo>
                  <a:cubicBezTo>
                    <a:pt x="305" y="218"/>
                    <a:pt x="315" y="197"/>
                    <a:pt x="320" y="183"/>
                  </a:cubicBezTo>
                  <a:close/>
                  <a:moveTo>
                    <a:pt x="151" y="160"/>
                  </a:moveTo>
                  <a:cubicBezTo>
                    <a:pt x="151" y="160"/>
                    <a:pt x="151" y="160"/>
                    <a:pt x="151" y="160"/>
                  </a:cubicBezTo>
                  <a:cubicBezTo>
                    <a:pt x="157" y="159"/>
                    <a:pt x="164" y="154"/>
                    <a:pt x="165" y="147"/>
                  </a:cubicBezTo>
                  <a:cubicBezTo>
                    <a:pt x="166" y="140"/>
                    <a:pt x="159" y="138"/>
                    <a:pt x="154" y="142"/>
                  </a:cubicBezTo>
                  <a:cubicBezTo>
                    <a:pt x="149" y="146"/>
                    <a:pt x="148" y="154"/>
                    <a:pt x="151" y="160"/>
                  </a:cubicBezTo>
                  <a:close/>
                  <a:moveTo>
                    <a:pt x="258" y="166"/>
                  </a:moveTo>
                  <a:cubicBezTo>
                    <a:pt x="246" y="174"/>
                    <a:pt x="249" y="209"/>
                    <a:pt x="253" y="219"/>
                  </a:cubicBezTo>
                  <a:cubicBezTo>
                    <a:pt x="254" y="216"/>
                    <a:pt x="270" y="159"/>
                    <a:pt x="258" y="166"/>
                  </a:cubicBezTo>
                  <a:close/>
                  <a:moveTo>
                    <a:pt x="252" y="136"/>
                  </a:moveTo>
                  <a:cubicBezTo>
                    <a:pt x="271" y="112"/>
                    <a:pt x="315" y="58"/>
                    <a:pt x="322" y="25"/>
                  </a:cubicBezTo>
                  <a:cubicBezTo>
                    <a:pt x="322" y="19"/>
                    <a:pt x="317" y="18"/>
                    <a:pt x="314" y="20"/>
                  </a:cubicBezTo>
                  <a:cubicBezTo>
                    <a:pt x="281" y="37"/>
                    <a:pt x="262" y="116"/>
                    <a:pt x="252"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9">
              <a:extLst>
                <a:ext uri="{FF2B5EF4-FFF2-40B4-BE49-F238E27FC236}">
                  <a16:creationId xmlns:a16="http://schemas.microsoft.com/office/drawing/2014/main" id="{D148FE13-9EA7-421E-87E4-B8D29CD52C7F}"/>
                </a:ext>
              </a:extLst>
            </p:cNvPr>
            <p:cNvSpPr>
              <a:spLocks noEditPoints="1"/>
            </p:cNvSpPr>
            <p:nvPr/>
          </p:nvSpPr>
          <p:spPr bwMode="auto">
            <a:xfrm>
              <a:off x="4512187" y="3291656"/>
              <a:ext cx="127000" cy="215900"/>
            </a:xfrm>
            <a:custGeom>
              <a:avLst/>
              <a:gdLst>
                <a:gd name="T0" fmla="*/ 0 w 46"/>
                <a:gd name="T1" fmla="*/ 2 h 78"/>
                <a:gd name="T2" fmla="*/ 3 w 46"/>
                <a:gd name="T3" fmla="*/ 1 h 78"/>
                <a:gd name="T4" fmla="*/ 7 w 46"/>
                <a:gd name="T5" fmla="*/ 1 h 78"/>
                <a:gd name="T6" fmla="*/ 11 w 46"/>
                <a:gd name="T7" fmla="*/ 0 h 78"/>
                <a:gd name="T8" fmla="*/ 15 w 46"/>
                <a:gd name="T9" fmla="*/ 0 h 78"/>
                <a:gd name="T10" fmla="*/ 34 w 46"/>
                <a:gd name="T11" fmla="*/ 5 h 78"/>
                <a:gd name="T12" fmla="*/ 41 w 46"/>
                <a:gd name="T13" fmla="*/ 20 h 78"/>
                <a:gd name="T14" fmla="*/ 40 w 46"/>
                <a:gd name="T15" fmla="*/ 26 h 78"/>
                <a:gd name="T16" fmla="*/ 37 w 46"/>
                <a:gd name="T17" fmla="*/ 31 h 78"/>
                <a:gd name="T18" fmla="*/ 33 w 46"/>
                <a:gd name="T19" fmla="*/ 34 h 78"/>
                <a:gd name="T20" fmla="*/ 29 w 46"/>
                <a:gd name="T21" fmla="*/ 37 h 78"/>
                <a:gd name="T22" fmla="*/ 35 w 46"/>
                <a:gd name="T23" fmla="*/ 38 h 78"/>
                <a:gd name="T24" fmla="*/ 41 w 46"/>
                <a:gd name="T25" fmla="*/ 42 h 78"/>
                <a:gd name="T26" fmla="*/ 44 w 46"/>
                <a:gd name="T27" fmla="*/ 48 h 78"/>
                <a:gd name="T28" fmla="*/ 46 w 46"/>
                <a:gd name="T29" fmla="*/ 56 h 78"/>
                <a:gd name="T30" fmla="*/ 43 w 46"/>
                <a:gd name="T31" fmla="*/ 66 h 78"/>
                <a:gd name="T32" fmla="*/ 37 w 46"/>
                <a:gd name="T33" fmla="*/ 73 h 78"/>
                <a:gd name="T34" fmla="*/ 28 w 46"/>
                <a:gd name="T35" fmla="*/ 77 h 78"/>
                <a:gd name="T36" fmla="*/ 16 w 46"/>
                <a:gd name="T37" fmla="*/ 78 h 78"/>
                <a:gd name="T38" fmla="*/ 12 w 46"/>
                <a:gd name="T39" fmla="*/ 78 h 78"/>
                <a:gd name="T40" fmla="*/ 7 w 46"/>
                <a:gd name="T41" fmla="*/ 78 h 78"/>
                <a:gd name="T42" fmla="*/ 3 w 46"/>
                <a:gd name="T43" fmla="*/ 78 h 78"/>
                <a:gd name="T44" fmla="*/ 0 w 46"/>
                <a:gd name="T45" fmla="*/ 77 h 78"/>
                <a:gd name="T46" fmla="*/ 0 w 46"/>
                <a:gd name="T47" fmla="*/ 2 h 78"/>
                <a:gd name="T48" fmla="*/ 17 w 46"/>
                <a:gd name="T49" fmla="*/ 34 h 78"/>
                <a:gd name="T50" fmla="*/ 29 w 46"/>
                <a:gd name="T51" fmla="*/ 30 h 78"/>
                <a:gd name="T52" fmla="*/ 33 w 46"/>
                <a:gd name="T53" fmla="*/ 20 h 78"/>
                <a:gd name="T54" fmla="*/ 29 w 46"/>
                <a:gd name="T55" fmla="*/ 11 h 78"/>
                <a:gd name="T56" fmla="*/ 16 w 46"/>
                <a:gd name="T57" fmla="*/ 7 h 78"/>
                <a:gd name="T58" fmla="*/ 11 w 46"/>
                <a:gd name="T59" fmla="*/ 7 h 78"/>
                <a:gd name="T60" fmla="*/ 7 w 46"/>
                <a:gd name="T61" fmla="*/ 7 h 78"/>
                <a:gd name="T62" fmla="*/ 7 w 46"/>
                <a:gd name="T63" fmla="*/ 34 h 78"/>
                <a:gd name="T64" fmla="*/ 17 w 46"/>
                <a:gd name="T65" fmla="*/ 34 h 78"/>
                <a:gd name="T66" fmla="*/ 7 w 46"/>
                <a:gd name="T67" fmla="*/ 71 h 78"/>
                <a:gd name="T68" fmla="*/ 11 w 46"/>
                <a:gd name="T69" fmla="*/ 72 h 78"/>
                <a:gd name="T70" fmla="*/ 16 w 46"/>
                <a:gd name="T71" fmla="*/ 72 h 78"/>
                <a:gd name="T72" fmla="*/ 24 w 46"/>
                <a:gd name="T73" fmla="*/ 71 h 78"/>
                <a:gd name="T74" fmla="*/ 31 w 46"/>
                <a:gd name="T75" fmla="*/ 69 h 78"/>
                <a:gd name="T76" fmla="*/ 36 w 46"/>
                <a:gd name="T77" fmla="*/ 64 h 78"/>
                <a:gd name="T78" fmla="*/ 38 w 46"/>
                <a:gd name="T79" fmla="*/ 56 h 78"/>
                <a:gd name="T80" fmla="*/ 36 w 46"/>
                <a:gd name="T81" fmla="*/ 49 h 78"/>
                <a:gd name="T82" fmla="*/ 32 w 46"/>
                <a:gd name="T83" fmla="*/ 44 h 78"/>
                <a:gd name="T84" fmla="*/ 26 w 46"/>
                <a:gd name="T85" fmla="*/ 41 h 78"/>
                <a:gd name="T86" fmla="*/ 18 w 46"/>
                <a:gd name="T87" fmla="*/ 41 h 78"/>
                <a:gd name="T88" fmla="*/ 7 w 46"/>
                <a:gd name="T89" fmla="*/ 41 h 78"/>
                <a:gd name="T90" fmla="*/ 7 w 46"/>
                <a:gd name="T91" fmla="*/ 7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 h="78">
                  <a:moveTo>
                    <a:pt x="0" y="2"/>
                  </a:moveTo>
                  <a:cubicBezTo>
                    <a:pt x="0" y="1"/>
                    <a:pt x="1" y="1"/>
                    <a:pt x="3" y="1"/>
                  </a:cubicBezTo>
                  <a:cubicBezTo>
                    <a:pt x="4" y="1"/>
                    <a:pt x="5" y="1"/>
                    <a:pt x="7" y="1"/>
                  </a:cubicBezTo>
                  <a:cubicBezTo>
                    <a:pt x="8" y="1"/>
                    <a:pt x="10" y="1"/>
                    <a:pt x="11" y="0"/>
                  </a:cubicBezTo>
                  <a:cubicBezTo>
                    <a:pt x="13" y="0"/>
                    <a:pt x="14" y="0"/>
                    <a:pt x="15" y="0"/>
                  </a:cubicBezTo>
                  <a:cubicBezTo>
                    <a:pt x="24" y="0"/>
                    <a:pt x="30" y="2"/>
                    <a:pt x="34" y="5"/>
                  </a:cubicBezTo>
                  <a:cubicBezTo>
                    <a:pt x="39" y="8"/>
                    <a:pt x="41" y="13"/>
                    <a:pt x="41" y="20"/>
                  </a:cubicBezTo>
                  <a:cubicBezTo>
                    <a:pt x="41" y="22"/>
                    <a:pt x="41" y="24"/>
                    <a:pt x="40" y="26"/>
                  </a:cubicBezTo>
                  <a:cubicBezTo>
                    <a:pt x="39" y="28"/>
                    <a:pt x="39" y="29"/>
                    <a:pt x="37" y="31"/>
                  </a:cubicBezTo>
                  <a:cubicBezTo>
                    <a:pt x="36" y="32"/>
                    <a:pt x="35" y="33"/>
                    <a:pt x="33" y="34"/>
                  </a:cubicBezTo>
                  <a:cubicBezTo>
                    <a:pt x="32" y="35"/>
                    <a:pt x="30" y="36"/>
                    <a:pt x="29" y="37"/>
                  </a:cubicBezTo>
                  <a:cubicBezTo>
                    <a:pt x="31" y="37"/>
                    <a:pt x="33" y="38"/>
                    <a:pt x="35" y="38"/>
                  </a:cubicBezTo>
                  <a:cubicBezTo>
                    <a:pt x="37" y="39"/>
                    <a:pt x="39" y="41"/>
                    <a:pt x="41" y="42"/>
                  </a:cubicBezTo>
                  <a:cubicBezTo>
                    <a:pt x="42" y="44"/>
                    <a:pt x="43" y="46"/>
                    <a:pt x="44" y="48"/>
                  </a:cubicBezTo>
                  <a:cubicBezTo>
                    <a:pt x="45" y="50"/>
                    <a:pt x="46" y="53"/>
                    <a:pt x="46" y="56"/>
                  </a:cubicBezTo>
                  <a:cubicBezTo>
                    <a:pt x="46" y="60"/>
                    <a:pt x="45" y="63"/>
                    <a:pt x="43" y="66"/>
                  </a:cubicBezTo>
                  <a:cubicBezTo>
                    <a:pt x="42" y="69"/>
                    <a:pt x="40" y="71"/>
                    <a:pt x="37" y="73"/>
                  </a:cubicBezTo>
                  <a:cubicBezTo>
                    <a:pt x="34" y="75"/>
                    <a:pt x="31" y="76"/>
                    <a:pt x="28" y="77"/>
                  </a:cubicBezTo>
                  <a:cubicBezTo>
                    <a:pt x="24" y="78"/>
                    <a:pt x="20" y="78"/>
                    <a:pt x="16" y="78"/>
                  </a:cubicBezTo>
                  <a:cubicBezTo>
                    <a:pt x="14" y="78"/>
                    <a:pt x="13" y="78"/>
                    <a:pt x="12" y="78"/>
                  </a:cubicBezTo>
                  <a:cubicBezTo>
                    <a:pt x="10" y="78"/>
                    <a:pt x="9" y="78"/>
                    <a:pt x="7" y="78"/>
                  </a:cubicBezTo>
                  <a:cubicBezTo>
                    <a:pt x="6" y="78"/>
                    <a:pt x="5" y="78"/>
                    <a:pt x="3" y="78"/>
                  </a:cubicBezTo>
                  <a:cubicBezTo>
                    <a:pt x="2" y="77"/>
                    <a:pt x="1" y="77"/>
                    <a:pt x="0" y="77"/>
                  </a:cubicBezTo>
                  <a:lnTo>
                    <a:pt x="0" y="2"/>
                  </a:lnTo>
                  <a:close/>
                  <a:moveTo>
                    <a:pt x="17" y="34"/>
                  </a:moveTo>
                  <a:cubicBezTo>
                    <a:pt x="23" y="34"/>
                    <a:pt x="27" y="32"/>
                    <a:pt x="29" y="30"/>
                  </a:cubicBezTo>
                  <a:cubicBezTo>
                    <a:pt x="32" y="27"/>
                    <a:pt x="33" y="24"/>
                    <a:pt x="33" y="20"/>
                  </a:cubicBezTo>
                  <a:cubicBezTo>
                    <a:pt x="33" y="16"/>
                    <a:pt x="32" y="13"/>
                    <a:pt x="29" y="11"/>
                  </a:cubicBezTo>
                  <a:cubicBezTo>
                    <a:pt x="26" y="8"/>
                    <a:pt x="22" y="7"/>
                    <a:pt x="16" y="7"/>
                  </a:cubicBezTo>
                  <a:cubicBezTo>
                    <a:pt x="14" y="7"/>
                    <a:pt x="13" y="7"/>
                    <a:pt x="11" y="7"/>
                  </a:cubicBezTo>
                  <a:cubicBezTo>
                    <a:pt x="9" y="7"/>
                    <a:pt x="8" y="7"/>
                    <a:pt x="7" y="7"/>
                  </a:cubicBezTo>
                  <a:cubicBezTo>
                    <a:pt x="7" y="34"/>
                    <a:pt x="7" y="34"/>
                    <a:pt x="7" y="34"/>
                  </a:cubicBezTo>
                  <a:lnTo>
                    <a:pt x="17" y="34"/>
                  </a:lnTo>
                  <a:close/>
                  <a:moveTo>
                    <a:pt x="7" y="71"/>
                  </a:moveTo>
                  <a:cubicBezTo>
                    <a:pt x="8" y="71"/>
                    <a:pt x="9" y="72"/>
                    <a:pt x="11" y="72"/>
                  </a:cubicBezTo>
                  <a:cubicBezTo>
                    <a:pt x="13" y="72"/>
                    <a:pt x="14" y="72"/>
                    <a:pt x="16" y="72"/>
                  </a:cubicBezTo>
                  <a:cubicBezTo>
                    <a:pt x="19" y="72"/>
                    <a:pt x="22" y="72"/>
                    <a:pt x="24" y="71"/>
                  </a:cubicBezTo>
                  <a:cubicBezTo>
                    <a:pt x="27" y="71"/>
                    <a:pt x="29" y="70"/>
                    <a:pt x="31" y="69"/>
                  </a:cubicBezTo>
                  <a:cubicBezTo>
                    <a:pt x="33" y="67"/>
                    <a:pt x="35" y="66"/>
                    <a:pt x="36" y="64"/>
                  </a:cubicBezTo>
                  <a:cubicBezTo>
                    <a:pt x="37" y="62"/>
                    <a:pt x="38" y="59"/>
                    <a:pt x="38" y="56"/>
                  </a:cubicBezTo>
                  <a:cubicBezTo>
                    <a:pt x="38" y="54"/>
                    <a:pt x="37" y="51"/>
                    <a:pt x="36" y="49"/>
                  </a:cubicBezTo>
                  <a:cubicBezTo>
                    <a:pt x="35" y="47"/>
                    <a:pt x="34" y="45"/>
                    <a:pt x="32" y="44"/>
                  </a:cubicBezTo>
                  <a:cubicBezTo>
                    <a:pt x="30" y="43"/>
                    <a:pt x="28" y="42"/>
                    <a:pt x="26" y="41"/>
                  </a:cubicBezTo>
                  <a:cubicBezTo>
                    <a:pt x="23" y="41"/>
                    <a:pt x="21" y="41"/>
                    <a:pt x="18" y="41"/>
                  </a:cubicBezTo>
                  <a:cubicBezTo>
                    <a:pt x="7" y="41"/>
                    <a:pt x="7" y="41"/>
                    <a:pt x="7" y="41"/>
                  </a:cubicBezTo>
                  <a:lnTo>
                    <a:pt x="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0">
              <a:extLst>
                <a:ext uri="{FF2B5EF4-FFF2-40B4-BE49-F238E27FC236}">
                  <a16:creationId xmlns:a16="http://schemas.microsoft.com/office/drawing/2014/main" id="{CB9FE117-9B4C-4CDC-A518-AA1B17809B9B}"/>
                </a:ext>
              </a:extLst>
            </p:cNvPr>
            <p:cNvSpPr>
              <a:spLocks noEditPoints="1"/>
            </p:cNvSpPr>
            <p:nvPr/>
          </p:nvSpPr>
          <p:spPr bwMode="auto">
            <a:xfrm>
              <a:off x="4729675" y="3294831"/>
              <a:ext cx="163513" cy="209550"/>
            </a:xfrm>
            <a:custGeom>
              <a:avLst/>
              <a:gdLst>
                <a:gd name="T0" fmla="*/ 26 w 59"/>
                <a:gd name="T1" fmla="*/ 1 h 76"/>
                <a:gd name="T2" fmla="*/ 28 w 59"/>
                <a:gd name="T3" fmla="*/ 0 h 76"/>
                <a:gd name="T4" fmla="*/ 30 w 59"/>
                <a:gd name="T5" fmla="*/ 0 h 76"/>
                <a:gd name="T6" fmla="*/ 32 w 59"/>
                <a:gd name="T7" fmla="*/ 0 h 76"/>
                <a:gd name="T8" fmla="*/ 34 w 59"/>
                <a:gd name="T9" fmla="*/ 1 h 76"/>
                <a:gd name="T10" fmla="*/ 59 w 59"/>
                <a:gd name="T11" fmla="*/ 76 h 76"/>
                <a:gd name="T12" fmla="*/ 58 w 59"/>
                <a:gd name="T13" fmla="*/ 76 h 76"/>
                <a:gd name="T14" fmla="*/ 55 w 59"/>
                <a:gd name="T15" fmla="*/ 76 h 76"/>
                <a:gd name="T16" fmla="*/ 53 w 59"/>
                <a:gd name="T17" fmla="*/ 76 h 76"/>
                <a:gd name="T18" fmla="*/ 52 w 59"/>
                <a:gd name="T19" fmla="*/ 76 h 76"/>
                <a:gd name="T20" fmla="*/ 45 w 59"/>
                <a:gd name="T21" fmla="*/ 57 h 76"/>
                <a:gd name="T22" fmla="*/ 14 w 59"/>
                <a:gd name="T23" fmla="*/ 57 h 76"/>
                <a:gd name="T24" fmla="*/ 8 w 59"/>
                <a:gd name="T25" fmla="*/ 76 h 76"/>
                <a:gd name="T26" fmla="*/ 6 w 59"/>
                <a:gd name="T27" fmla="*/ 76 h 76"/>
                <a:gd name="T28" fmla="*/ 4 w 59"/>
                <a:gd name="T29" fmla="*/ 76 h 76"/>
                <a:gd name="T30" fmla="*/ 2 w 59"/>
                <a:gd name="T31" fmla="*/ 76 h 76"/>
                <a:gd name="T32" fmla="*/ 0 w 59"/>
                <a:gd name="T33" fmla="*/ 76 h 76"/>
                <a:gd name="T34" fmla="*/ 26 w 59"/>
                <a:gd name="T35" fmla="*/ 1 h 76"/>
                <a:gd name="T36" fmla="*/ 43 w 59"/>
                <a:gd name="T37" fmla="*/ 50 h 76"/>
                <a:gd name="T38" fmla="*/ 30 w 59"/>
                <a:gd name="T39" fmla="*/ 8 h 76"/>
                <a:gd name="T40" fmla="*/ 16 w 59"/>
                <a:gd name="T41" fmla="*/ 50 h 76"/>
                <a:gd name="T42" fmla="*/ 43 w 59"/>
                <a:gd name="T43" fmla="*/ 5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 h="76">
                  <a:moveTo>
                    <a:pt x="26" y="1"/>
                  </a:moveTo>
                  <a:cubicBezTo>
                    <a:pt x="26" y="0"/>
                    <a:pt x="27" y="0"/>
                    <a:pt x="28" y="0"/>
                  </a:cubicBezTo>
                  <a:cubicBezTo>
                    <a:pt x="28" y="0"/>
                    <a:pt x="29" y="0"/>
                    <a:pt x="30" y="0"/>
                  </a:cubicBezTo>
                  <a:cubicBezTo>
                    <a:pt x="31" y="0"/>
                    <a:pt x="31" y="0"/>
                    <a:pt x="32" y="0"/>
                  </a:cubicBezTo>
                  <a:cubicBezTo>
                    <a:pt x="33" y="0"/>
                    <a:pt x="34" y="0"/>
                    <a:pt x="34" y="1"/>
                  </a:cubicBezTo>
                  <a:cubicBezTo>
                    <a:pt x="59" y="76"/>
                    <a:pt x="59" y="76"/>
                    <a:pt x="59" y="76"/>
                  </a:cubicBezTo>
                  <a:cubicBezTo>
                    <a:pt x="59" y="76"/>
                    <a:pt x="58" y="76"/>
                    <a:pt x="58" y="76"/>
                  </a:cubicBezTo>
                  <a:cubicBezTo>
                    <a:pt x="57" y="76"/>
                    <a:pt x="56" y="76"/>
                    <a:pt x="55" y="76"/>
                  </a:cubicBezTo>
                  <a:cubicBezTo>
                    <a:pt x="55" y="76"/>
                    <a:pt x="54" y="76"/>
                    <a:pt x="53" y="76"/>
                  </a:cubicBezTo>
                  <a:cubicBezTo>
                    <a:pt x="53" y="76"/>
                    <a:pt x="52" y="76"/>
                    <a:pt x="52" y="76"/>
                  </a:cubicBezTo>
                  <a:cubicBezTo>
                    <a:pt x="45" y="57"/>
                    <a:pt x="45" y="57"/>
                    <a:pt x="45" y="57"/>
                  </a:cubicBezTo>
                  <a:cubicBezTo>
                    <a:pt x="14" y="57"/>
                    <a:pt x="14" y="57"/>
                    <a:pt x="14" y="57"/>
                  </a:cubicBezTo>
                  <a:cubicBezTo>
                    <a:pt x="8" y="76"/>
                    <a:pt x="8" y="76"/>
                    <a:pt x="8" y="76"/>
                  </a:cubicBezTo>
                  <a:cubicBezTo>
                    <a:pt x="8" y="76"/>
                    <a:pt x="7" y="76"/>
                    <a:pt x="6" y="76"/>
                  </a:cubicBezTo>
                  <a:cubicBezTo>
                    <a:pt x="6" y="76"/>
                    <a:pt x="5" y="76"/>
                    <a:pt x="4" y="76"/>
                  </a:cubicBezTo>
                  <a:cubicBezTo>
                    <a:pt x="4" y="76"/>
                    <a:pt x="3" y="76"/>
                    <a:pt x="2" y="76"/>
                  </a:cubicBezTo>
                  <a:cubicBezTo>
                    <a:pt x="1" y="76"/>
                    <a:pt x="1" y="76"/>
                    <a:pt x="0" y="76"/>
                  </a:cubicBezTo>
                  <a:lnTo>
                    <a:pt x="26" y="1"/>
                  </a:lnTo>
                  <a:close/>
                  <a:moveTo>
                    <a:pt x="43" y="50"/>
                  </a:moveTo>
                  <a:cubicBezTo>
                    <a:pt x="30" y="8"/>
                    <a:pt x="30" y="8"/>
                    <a:pt x="30" y="8"/>
                  </a:cubicBezTo>
                  <a:cubicBezTo>
                    <a:pt x="16" y="50"/>
                    <a:pt x="16" y="50"/>
                    <a:pt x="16" y="50"/>
                  </a:cubicBezTo>
                  <a:lnTo>
                    <a:pt x="43"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1">
              <a:extLst>
                <a:ext uri="{FF2B5EF4-FFF2-40B4-BE49-F238E27FC236}">
                  <a16:creationId xmlns:a16="http://schemas.microsoft.com/office/drawing/2014/main" id="{22B00C96-9C18-437B-A6B2-AEAC97721F8D}"/>
                </a:ext>
              </a:extLst>
            </p:cNvPr>
            <p:cNvSpPr>
              <a:spLocks/>
            </p:cNvSpPr>
            <p:nvPr/>
          </p:nvSpPr>
          <p:spPr bwMode="auto">
            <a:xfrm>
              <a:off x="5002725" y="3294831"/>
              <a:ext cx="107950" cy="209550"/>
            </a:xfrm>
            <a:custGeom>
              <a:avLst/>
              <a:gdLst>
                <a:gd name="T0" fmla="*/ 0 w 39"/>
                <a:gd name="T1" fmla="*/ 1 h 76"/>
                <a:gd name="T2" fmla="*/ 1 w 39"/>
                <a:gd name="T3" fmla="*/ 0 h 76"/>
                <a:gd name="T4" fmla="*/ 3 w 39"/>
                <a:gd name="T5" fmla="*/ 0 h 76"/>
                <a:gd name="T6" fmla="*/ 5 w 39"/>
                <a:gd name="T7" fmla="*/ 0 h 76"/>
                <a:gd name="T8" fmla="*/ 7 w 39"/>
                <a:gd name="T9" fmla="*/ 1 h 76"/>
                <a:gd name="T10" fmla="*/ 7 w 39"/>
                <a:gd name="T11" fmla="*/ 70 h 76"/>
                <a:gd name="T12" fmla="*/ 39 w 39"/>
                <a:gd name="T13" fmla="*/ 70 h 76"/>
                <a:gd name="T14" fmla="*/ 39 w 39"/>
                <a:gd name="T15" fmla="*/ 71 h 76"/>
                <a:gd name="T16" fmla="*/ 39 w 39"/>
                <a:gd name="T17" fmla="*/ 73 h 76"/>
                <a:gd name="T18" fmla="*/ 39 w 39"/>
                <a:gd name="T19" fmla="*/ 75 h 76"/>
                <a:gd name="T20" fmla="*/ 39 w 39"/>
                <a:gd name="T21" fmla="*/ 76 h 76"/>
                <a:gd name="T22" fmla="*/ 0 w 39"/>
                <a:gd name="T23" fmla="*/ 76 h 76"/>
                <a:gd name="T24" fmla="*/ 0 w 39"/>
                <a:gd name="T25"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76">
                  <a:moveTo>
                    <a:pt x="0" y="1"/>
                  </a:moveTo>
                  <a:cubicBezTo>
                    <a:pt x="0" y="0"/>
                    <a:pt x="1" y="0"/>
                    <a:pt x="1" y="0"/>
                  </a:cubicBezTo>
                  <a:cubicBezTo>
                    <a:pt x="2" y="0"/>
                    <a:pt x="3" y="0"/>
                    <a:pt x="3" y="0"/>
                  </a:cubicBezTo>
                  <a:cubicBezTo>
                    <a:pt x="4" y="0"/>
                    <a:pt x="4" y="0"/>
                    <a:pt x="5" y="0"/>
                  </a:cubicBezTo>
                  <a:cubicBezTo>
                    <a:pt x="6" y="0"/>
                    <a:pt x="6" y="0"/>
                    <a:pt x="7" y="1"/>
                  </a:cubicBezTo>
                  <a:cubicBezTo>
                    <a:pt x="7" y="70"/>
                    <a:pt x="7" y="70"/>
                    <a:pt x="7" y="70"/>
                  </a:cubicBezTo>
                  <a:cubicBezTo>
                    <a:pt x="39" y="70"/>
                    <a:pt x="39" y="70"/>
                    <a:pt x="39" y="70"/>
                  </a:cubicBezTo>
                  <a:cubicBezTo>
                    <a:pt x="39" y="70"/>
                    <a:pt x="39" y="71"/>
                    <a:pt x="39" y="71"/>
                  </a:cubicBezTo>
                  <a:cubicBezTo>
                    <a:pt x="39" y="72"/>
                    <a:pt x="39" y="72"/>
                    <a:pt x="39" y="73"/>
                  </a:cubicBezTo>
                  <a:cubicBezTo>
                    <a:pt x="39" y="73"/>
                    <a:pt x="39" y="74"/>
                    <a:pt x="39" y="75"/>
                  </a:cubicBezTo>
                  <a:cubicBezTo>
                    <a:pt x="39" y="75"/>
                    <a:pt x="39" y="76"/>
                    <a:pt x="39" y="76"/>
                  </a:cubicBezTo>
                  <a:cubicBezTo>
                    <a:pt x="0" y="76"/>
                    <a:pt x="0" y="76"/>
                    <a:pt x="0" y="76"/>
                  </a:cubicBez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42">
              <a:extLst>
                <a:ext uri="{FF2B5EF4-FFF2-40B4-BE49-F238E27FC236}">
                  <a16:creationId xmlns:a16="http://schemas.microsoft.com/office/drawing/2014/main" id="{DEFF1132-C744-4A75-B702-8E901BF2D7D8}"/>
                </a:ext>
              </a:extLst>
            </p:cNvPr>
            <p:cNvSpPr>
              <a:spLocks/>
            </p:cNvSpPr>
            <p:nvPr/>
          </p:nvSpPr>
          <p:spPr bwMode="auto">
            <a:xfrm>
              <a:off x="5218625" y="3294831"/>
              <a:ext cx="19050" cy="209550"/>
            </a:xfrm>
            <a:custGeom>
              <a:avLst/>
              <a:gdLst>
                <a:gd name="T0" fmla="*/ 0 w 7"/>
                <a:gd name="T1" fmla="*/ 1 h 76"/>
                <a:gd name="T2" fmla="*/ 2 w 7"/>
                <a:gd name="T3" fmla="*/ 0 h 76"/>
                <a:gd name="T4" fmla="*/ 4 w 7"/>
                <a:gd name="T5" fmla="*/ 0 h 76"/>
                <a:gd name="T6" fmla="*/ 6 w 7"/>
                <a:gd name="T7" fmla="*/ 0 h 76"/>
                <a:gd name="T8" fmla="*/ 7 w 7"/>
                <a:gd name="T9" fmla="*/ 1 h 76"/>
                <a:gd name="T10" fmla="*/ 7 w 7"/>
                <a:gd name="T11" fmla="*/ 76 h 76"/>
                <a:gd name="T12" fmla="*/ 6 w 7"/>
                <a:gd name="T13" fmla="*/ 76 h 76"/>
                <a:gd name="T14" fmla="*/ 4 w 7"/>
                <a:gd name="T15" fmla="*/ 76 h 76"/>
                <a:gd name="T16" fmla="*/ 2 w 7"/>
                <a:gd name="T17" fmla="*/ 76 h 76"/>
                <a:gd name="T18" fmla="*/ 0 w 7"/>
                <a:gd name="T19" fmla="*/ 76 h 76"/>
                <a:gd name="T20" fmla="*/ 0 w 7"/>
                <a:gd name="T21"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76">
                  <a:moveTo>
                    <a:pt x="0" y="1"/>
                  </a:moveTo>
                  <a:cubicBezTo>
                    <a:pt x="1" y="0"/>
                    <a:pt x="1" y="0"/>
                    <a:pt x="2" y="0"/>
                  </a:cubicBezTo>
                  <a:cubicBezTo>
                    <a:pt x="3" y="0"/>
                    <a:pt x="3" y="0"/>
                    <a:pt x="4" y="0"/>
                  </a:cubicBezTo>
                  <a:cubicBezTo>
                    <a:pt x="4" y="0"/>
                    <a:pt x="5" y="0"/>
                    <a:pt x="6" y="0"/>
                  </a:cubicBezTo>
                  <a:cubicBezTo>
                    <a:pt x="6" y="0"/>
                    <a:pt x="7" y="0"/>
                    <a:pt x="7" y="1"/>
                  </a:cubicBezTo>
                  <a:cubicBezTo>
                    <a:pt x="7" y="76"/>
                    <a:pt x="7" y="76"/>
                    <a:pt x="7" y="76"/>
                  </a:cubicBezTo>
                  <a:cubicBezTo>
                    <a:pt x="7" y="76"/>
                    <a:pt x="6" y="76"/>
                    <a:pt x="6" y="76"/>
                  </a:cubicBezTo>
                  <a:cubicBezTo>
                    <a:pt x="5" y="76"/>
                    <a:pt x="4" y="76"/>
                    <a:pt x="4" y="76"/>
                  </a:cubicBezTo>
                  <a:cubicBezTo>
                    <a:pt x="3" y="76"/>
                    <a:pt x="2" y="76"/>
                    <a:pt x="2" y="76"/>
                  </a:cubicBezTo>
                  <a:cubicBezTo>
                    <a:pt x="1" y="76"/>
                    <a:pt x="1" y="76"/>
                    <a:pt x="0" y="76"/>
                  </a:cubicBez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43">
              <a:extLst>
                <a:ext uri="{FF2B5EF4-FFF2-40B4-BE49-F238E27FC236}">
                  <a16:creationId xmlns:a16="http://schemas.microsoft.com/office/drawing/2014/main" id="{ED8157E8-7E17-473E-9D81-E3BCF30F756D}"/>
                </a:ext>
              </a:extLst>
            </p:cNvPr>
            <p:cNvSpPr>
              <a:spLocks/>
            </p:cNvSpPr>
            <p:nvPr/>
          </p:nvSpPr>
          <p:spPr bwMode="auto">
            <a:xfrm>
              <a:off x="5371025" y="3291656"/>
              <a:ext cx="134938" cy="212725"/>
            </a:xfrm>
            <a:custGeom>
              <a:avLst/>
              <a:gdLst>
                <a:gd name="T0" fmla="*/ 0 w 49"/>
                <a:gd name="T1" fmla="*/ 1 h 77"/>
                <a:gd name="T2" fmla="*/ 4 w 49"/>
                <a:gd name="T3" fmla="*/ 1 h 77"/>
                <a:gd name="T4" fmla="*/ 7 w 49"/>
                <a:gd name="T5" fmla="*/ 0 h 77"/>
                <a:gd name="T6" fmla="*/ 11 w 49"/>
                <a:gd name="T7" fmla="*/ 0 h 77"/>
                <a:gd name="T8" fmla="*/ 15 w 49"/>
                <a:gd name="T9" fmla="*/ 0 h 77"/>
                <a:gd name="T10" fmla="*/ 25 w 49"/>
                <a:gd name="T11" fmla="*/ 1 h 77"/>
                <a:gd name="T12" fmla="*/ 34 w 49"/>
                <a:gd name="T13" fmla="*/ 5 h 77"/>
                <a:gd name="T14" fmla="*/ 40 w 49"/>
                <a:gd name="T15" fmla="*/ 12 h 77"/>
                <a:gd name="T16" fmla="*/ 42 w 49"/>
                <a:gd name="T17" fmla="*/ 23 h 77"/>
                <a:gd name="T18" fmla="*/ 41 w 49"/>
                <a:gd name="T19" fmla="*/ 30 h 77"/>
                <a:gd name="T20" fmla="*/ 37 w 49"/>
                <a:gd name="T21" fmla="*/ 36 h 77"/>
                <a:gd name="T22" fmla="*/ 32 w 49"/>
                <a:gd name="T23" fmla="*/ 41 h 77"/>
                <a:gd name="T24" fmla="*/ 25 w 49"/>
                <a:gd name="T25" fmla="*/ 44 h 77"/>
                <a:gd name="T26" fmla="*/ 24 w 49"/>
                <a:gd name="T27" fmla="*/ 45 h 77"/>
                <a:gd name="T28" fmla="*/ 49 w 49"/>
                <a:gd name="T29" fmla="*/ 77 h 77"/>
                <a:gd name="T30" fmla="*/ 46 w 49"/>
                <a:gd name="T31" fmla="*/ 77 h 77"/>
                <a:gd name="T32" fmla="*/ 44 w 49"/>
                <a:gd name="T33" fmla="*/ 77 h 77"/>
                <a:gd name="T34" fmla="*/ 42 w 49"/>
                <a:gd name="T35" fmla="*/ 77 h 77"/>
                <a:gd name="T36" fmla="*/ 40 w 49"/>
                <a:gd name="T37" fmla="*/ 77 h 77"/>
                <a:gd name="T38" fmla="*/ 14 w 49"/>
                <a:gd name="T39" fmla="*/ 42 h 77"/>
                <a:gd name="T40" fmla="*/ 14 w 49"/>
                <a:gd name="T41" fmla="*/ 42 h 77"/>
                <a:gd name="T42" fmla="*/ 16 w 49"/>
                <a:gd name="T43" fmla="*/ 41 h 77"/>
                <a:gd name="T44" fmla="*/ 23 w 49"/>
                <a:gd name="T45" fmla="*/ 39 h 77"/>
                <a:gd name="T46" fmla="*/ 29 w 49"/>
                <a:gd name="T47" fmla="*/ 35 h 77"/>
                <a:gd name="T48" fmla="*/ 33 w 49"/>
                <a:gd name="T49" fmla="*/ 30 h 77"/>
                <a:gd name="T50" fmla="*/ 35 w 49"/>
                <a:gd name="T51" fmla="*/ 23 h 77"/>
                <a:gd name="T52" fmla="*/ 30 w 49"/>
                <a:gd name="T53" fmla="*/ 11 h 77"/>
                <a:gd name="T54" fmla="*/ 16 w 49"/>
                <a:gd name="T55" fmla="*/ 6 h 77"/>
                <a:gd name="T56" fmla="*/ 12 w 49"/>
                <a:gd name="T57" fmla="*/ 7 h 77"/>
                <a:gd name="T58" fmla="*/ 7 w 49"/>
                <a:gd name="T59" fmla="*/ 7 h 77"/>
                <a:gd name="T60" fmla="*/ 7 w 49"/>
                <a:gd name="T61" fmla="*/ 77 h 77"/>
                <a:gd name="T62" fmla="*/ 6 w 49"/>
                <a:gd name="T63" fmla="*/ 77 h 77"/>
                <a:gd name="T64" fmla="*/ 4 w 49"/>
                <a:gd name="T65" fmla="*/ 77 h 77"/>
                <a:gd name="T66" fmla="*/ 2 w 49"/>
                <a:gd name="T67" fmla="*/ 77 h 77"/>
                <a:gd name="T68" fmla="*/ 0 w 49"/>
                <a:gd name="T69" fmla="*/ 77 h 77"/>
                <a:gd name="T70" fmla="*/ 0 w 49"/>
                <a:gd name="T71"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77">
                  <a:moveTo>
                    <a:pt x="0" y="1"/>
                  </a:moveTo>
                  <a:cubicBezTo>
                    <a:pt x="2" y="1"/>
                    <a:pt x="3" y="1"/>
                    <a:pt x="4" y="1"/>
                  </a:cubicBezTo>
                  <a:cubicBezTo>
                    <a:pt x="5" y="1"/>
                    <a:pt x="6" y="1"/>
                    <a:pt x="7" y="0"/>
                  </a:cubicBezTo>
                  <a:cubicBezTo>
                    <a:pt x="9" y="0"/>
                    <a:pt x="10" y="0"/>
                    <a:pt x="11" y="0"/>
                  </a:cubicBezTo>
                  <a:cubicBezTo>
                    <a:pt x="12" y="0"/>
                    <a:pt x="13" y="0"/>
                    <a:pt x="15" y="0"/>
                  </a:cubicBezTo>
                  <a:cubicBezTo>
                    <a:pt x="18" y="0"/>
                    <a:pt x="22" y="1"/>
                    <a:pt x="25" y="1"/>
                  </a:cubicBezTo>
                  <a:cubicBezTo>
                    <a:pt x="28" y="2"/>
                    <a:pt x="31" y="3"/>
                    <a:pt x="34" y="5"/>
                  </a:cubicBezTo>
                  <a:cubicBezTo>
                    <a:pt x="36" y="7"/>
                    <a:pt x="39" y="9"/>
                    <a:pt x="40" y="12"/>
                  </a:cubicBezTo>
                  <a:cubicBezTo>
                    <a:pt x="42" y="15"/>
                    <a:pt x="42" y="18"/>
                    <a:pt x="42" y="23"/>
                  </a:cubicBezTo>
                  <a:cubicBezTo>
                    <a:pt x="42" y="26"/>
                    <a:pt x="42" y="28"/>
                    <a:pt x="41" y="30"/>
                  </a:cubicBezTo>
                  <a:cubicBezTo>
                    <a:pt x="40" y="33"/>
                    <a:pt x="39" y="35"/>
                    <a:pt x="37" y="36"/>
                  </a:cubicBezTo>
                  <a:cubicBezTo>
                    <a:pt x="36" y="38"/>
                    <a:pt x="34" y="40"/>
                    <a:pt x="32" y="41"/>
                  </a:cubicBezTo>
                  <a:cubicBezTo>
                    <a:pt x="30" y="42"/>
                    <a:pt x="27" y="43"/>
                    <a:pt x="25" y="44"/>
                  </a:cubicBezTo>
                  <a:cubicBezTo>
                    <a:pt x="24" y="45"/>
                    <a:pt x="24" y="45"/>
                    <a:pt x="24" y="45"/>
                  </a:cubicBezTo>
                  <a:cubicBezTo>
                    <a:pt x="49" y="77"/>
                    <a:pt x="49" y="77"/>
                    <a:pt x="49" y="77"/>
                  </a:cubicBezTo>
                  <a:cubicBezTo>
                    <a:pt x="48" y="77"/>
                    <a:pt x="47" y="77"/>
                    <a:pt x="46" y="77"/>
                  </a:cubicBezTo>
                  <a:cubicBezTo>
                    <a:pt x="46" y="77"/>
                    <a:pt x="45" y="77"/>
                    <a:pt x="44" y="77"/>
                  </a:cubicBezTo>
                  <a:cubicBezTo>
                    <a:pt x="44" y="77"/>
                    <a:pt x="43" y="77"/>
                    <a:pt x="42" y="77"/>
                  </a:cubicBezTo>
                  <a:cubicBezTo>
                    <a:pt x="42" y="77"/>
                    <a:pt x="41" y="77"/>
                    <a:pt x="40" y="77"/>
                  </a:cubicBezTo>
                  <a:cubicBezTo>
                    <a:pt x="14" y="42"/>
                    <a:pt x="14" y="42"/>
                    <a:pt x="14" y="42"/>
                  </a:cubicBezTo>
                  <a:cubicBezTo>
                    <a:pt x="14" y="42"/>
                    <a:pt x="14" y="42"/>
                    <a:pt x="14" y="42"/>
                  </a:cubicBezTo>
                  <a:cubicBezTo>
                    <a:pt x="16" y="41"/>
                    <a:pt x="16" y="41"/>
                    <a:pt x="16" y="41"/>
                  </a:cubicBezTo>
                  <a:cubicBezTo>
                    <a:pt x="18" y="40"/>
                    <a:pt x="21" y="40"/>
                    <a:pt x="23" y="39"/>
                  </a:cubicBezTo>
                  <a:cubicBezTo>
                    <a:pt x="25" y="38"/>
                    <a:pt x="27" y="36"/>
                    <a:pt x="29" y="35"/>
                  </a:cubicBezTo>
                  <a:cubicBezTo>
                    <a:pt x="31" y="33"/>
                    <a:pt x="32" y="32"/>
                    <a:pt x="33" y="30"/>
                  </a:cubicBezTo>
                  <a:cubicBezTo>
                    <a:pt x="34" y="28"/>
                    <a:pt x="35" y="26"/>
                    <a:pt x="35" y="23"/>
                  </a:cubicBezTo>
                  <a:cubicBezTo>
                    <a:pt x="35" y="17"/>
                    <a:pt x="33" y="13"/>
                    <a:pt x="30" y="11"/>
                  </a:cubicBezTo>
                  <a:cubicBezTo>
                    <a:pt x="26" y="8"/>
                    <a:pt x="22" y="6"/>
                    <a:pt x="16" y="6"/>
                  </a:cubicBezTo>
                  <a:cubicBezTo>
                    <a:pt x="14" y="6"/>
                    <a:pt x="13" y="6"/>
                    <a:pt x="12" y="7"/>
                  </a:cubicBezTo>
                  <a:cubicBezTo>
                    <a:pt x="11" y="7"/>
                    <a:pt x="9" y="7"/>
                    <a:pt x="7" y="7"/>
                  </a:cubicBezTo>
                  <a:cubicBezTo>
                    <a:pt x="7" y="77"/>
                    <a:pt x="7" y="77"/>
                    <a:pt x="7" y="77"/>
                  </a:cubicBezTo>
                  <a:cubicBezTo>
                    <a:pt x="7" y="77"/>
                    <a:pt x="6" y="77"/>
                    <a:pt x="6" y="77"/>
                  </a:cubicBezTo>
                  <a:cubicBezTo>
                    <a:pt x="5" y="77"/>
                    <a:pt x="4" y="77"/>
                    <a:pt x="4" y="77"/>
                  </a:cubicBezTo>
                  <a:cubicBezTo>
                    <a:pt x="3" y="77"/>
                    <a:pt x="2" y="77"/>
                    <a:pt x="2" y="77"/>
                  </a:cubicBezTo>
                  <a:cubicBezTo>
                    <a:pt x="1" y="77"/>
                    <a:pt x="1" y="77"/>
                    <a:pt x="0" y="77"/>
                  </a:cubicBez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44">
              <a:extLst>
                <a:ext uri="{FF2B5EF4-FFF2-40B4-BE49-F238E27FC236}">
                  <a16:creationId xmlns:a16="http://schemas.microsoft.com/office/drawing/2014/main" id="{A956FE0D-8E99-4AF7-85AE-37D49317AA87}"/>
                </a:ext>
              </a:extLst>
            </p:cNvPr>
            <p:cNvSpPr>
              <a:spLocks/>
            </p:cNvSpPr>
            <p:nvPr/>
          </p:nvSpPr>
          <p:spPr bwMode="auto">
            <a:xfrm>
              <a:off x="5613912" y="3296419"/>
              <a:ext cx="115888" cy="207963"/>
            </a:xfrm>
            <a:custGeom>
              <a:avLst/>
              <a:gdLst>
                <a:gd name="T0" fmla="*/ 0 w 42"/>
                <a:gd name="T1" fmla="*/ 0 h 75"/>
                <a:gd name="T2" fmla="*/ 41 w 42"/>
                <a:gd name="T3" fmla="*/ 0 h 75"/>
                <a:gd name="T4" fmla="*/ 41 w 42"/>
                <a:gd name="T5" fmla="*/ 1 h 75"/>
                <a:gd name="T6" fmla="*/ 41 w 42"/>
                <a:gd name="T7" fmla="*/ 3 h 75"/>
                <a:gd name="T8" fmla="*/ 41 w 42"/>
                <a:gd name="T9" fmla="*/ 4 h 75"/>
                <a:gd name="T10" fmla="*/ 41 w 42"/>
                <a:gd name="T11" fmla="*/ 6 h 75"/>
                <a:gd name="T12" fmla="*/ 7 w 42"/>
                <a:gd name="T13" fmla="*/ 6 h 75"/>
                <a:gd name="T14" fmla="*/ 7 w 42"/>
                <a:gd name="T15" fmla="*/ 32 h 75"/>
                <a:gd name="T16" fmla="*/ 34 w 42"/>
                <a:gd name="T17" fmla="*/ 32 h 75"/>
                <a:gd name="T18" fmla="*/ 34 w 42"/>
                <a:gd name="T19" fmla="*/ 33 h 75"/>
                <a:gd name="T20" fmla="*/ 34 w 42"/>
                <a:gd name="T21" fmla="*/ 35 h 75"/>
                <a:gd name="T22" fmla="*/ 34 w 42"/>
                <a:gd name="T23" fmla="*/ 37 h 75"/>
                <a:gd name="T24" fmla="*/ 34 w 42"/>
                <a:gd name="T25" fmla="*/ 38 h 75"/>
                <a:gd name="T26" fmla="*/ 7 w 42"/>
                <a:gd name="T27" fmla="*/ 38 h 75"/>
                <a:gd name="T28" fmla="*/ 7 w 42"/>
                <a:gd name="T29" fmla="*/ 69 h 75"/>
                <a:gd name="T30" fmla="*/ 42 w 42"/>
                <a:gd name="T31" fmla="*/ 69 h 75"/>
                <a:gd name="T32" fmla="*/ 42 w 42"/>
                <a:gd name="T33" fmla="*/ 70 h 75"/>
                <a:gd name="T34" fmla="*/ 42 w 42"/>
                <a:gd name="T35" fmla="*/ 72 h 75"/>
                <a:gd name="T36" fmla="*/ 42 w 42"/>
                <a:gd name="T37" fmla="*/ 74 h 75"/>
                <a:gd name="T38" fmla="*/ 42 w 42"/>
                <a:gd name="T39" fmla="*/ 75 h 75"/>
                <a:gd name="T40" fmla="*/ 0 w 42"/>
                <a:gd name="T41" fmla="*/ 75 h 75"/>
                <a:gd name="T42" fmla="*/ 0 w 42"/>
                <a:gd name="T4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75">
                  <a:moveTo>
                    <a:pt x="0" y="0"/>
                  </a:moveTo>
                  <a:cubicBezTo>
                    <a:pt x="41" y="0"/>
                    <a:pt x="41" y="0"/>
                    <a:pt x="41" y="0"/>
                  </a:cubicBezTo>
                  <a:cubicBezTo>
                    <a:pt x="41" y="0"/>
                    <a:pt x="41" y="0"/>
                    <a:pt x="41" y="1"/>
                  </a:cubicBezTo>
                  <a:cubicBezTo>
                    <a:pt x="41" y="2"/>
                    <a:pt x="41" y="2"/>
                    <a:pt x="41" y="3"/>
                  </a:cubicBezTo>
                  <a:cubicBezTo>
                    <a:pt x="41" y="3"/>
                    <a:pt x="41" y="4"/>
                    <a:pt x="41" y="4"/>
                  </a:cubicBezTo>
                  <a:cubicBezTo>
                    <a:pt x="41" y="5"/>
                    <a:pt x="41" y="6"/>
                    <a:pt x="41" y="6"/>
                  </a:cubicBezTo>
                  <a:cubicBezTo>
                    <a:pt x="7" y="6"/>
                    <a:pt x="7" y="6"/>
                    <a:pt x="7" y="6"/>
                  </a:cubicBezTo>
                  <a:cubicBezTo>
                    <a:pt x="7" y="32"/>
                    <a:pt x="7" y="32"/>
                    <a:pt x="7" y="32"/>
                  </a:cubicBezTo>
                  <a:cubicBezTo>
                    <a:pt x="34" y="32"/>
                    <a:pt x="34" y="32"/>
                    <a:pt x="34" y="32"/>
                  </a:cubicBezTo>
                  <a:cubicBezTo>
                    <a:pt x="34" y="32"/>
                    <a:pt x="34" y="33"/>
                    <a:pt x="34" y="33"/>
                  </a:cubicBezTo>
                  <a:cubicBezTo>
                    <a:pt x="34" y="34"/>
                    <a:pt x="34" y="34"/>
                    <a:pt x="34" y="35"/>
                  </a:cubicBezTo>
                  <a:cubicBezTo>
                    <a:pt x="34" y="35"/>
                    <a:pt x="34" y="36"/>
                    <a:pt x="34" y="37"/>
                  </a:cubicBezTo>
                  <a:cubicBezTo>
                    <a:pt x="34" y="37"/>
                    <a:pt x="34" y="38"/>
                    <a:pt x="34" y="38"/>
                  </a:cubicBezTo>
                  <a:cubicBezTo>
                    <a:pt x="7" y="38"/>
                    <a:pt x="7" y="38"/>
                    <a:pt x="7" y="38"/>
                  </a:cubicBezTo>
                  <a:cubicBezTo>
                    <a:pt x="7" y="69"/>
                    <a:pt x="7" y="69"/>
                    <a:pt x="7" y="69"/>
                  </a:cubicBezTo>
                  <a:cubicBezTo>
                    <a:pt x="42" y="69"/>
                    <a:pt x="42" y="69"/>
                    <a:pt x="42" y="69"/>
                  </a:cubicBezTo>
                  <a:cubicBezTo>
                    <a:pt x="42" y="69"/>
                    <a:pt x="42" y="69"/>
                    <a:pt x="42" y="70"/>
                  </a:cubicBezTo>
                  <a:cubicBezTo>
                    <a:pt x="42" y="71"/>
                    <a:pt x="42" y="71"/>
                    <a:pt x="42" y="72"/>
                  </a:cubicBezTo>
                  <a:cubicBezTo>
                    <a:pt x="42" y="72"/>
                    <a:pt x="42" y="73"/>
                    <a:pt x="42" y="74"/>
                  </a:cubicBezTo>
                  <a:cubicBezTo>
                    <a:pt x="42" y="74"/>
                    <a:pt x="42" y="75"/>
                    <a:pt x="42" y="75"/>
                  </a:cubicBezTo>
                  <a:cubicBezTo>
                    <a:pt x="0" y="75"/>
                    <a:pt x="0" y="75"/>
                    <a:pt x="0" y="7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45">
              <a:extLst>
                <a:ext uri="{FF2B5EF4-FFF2-40B4-BE49-F238E27FC236}">
                  <a16:creationId xmlns:a16="http://schemas.microsoft.com/office/drawing/2014/main" id="{95D2B4EA-EABA-48B2-9758-8A36EDA35828}"/>
                </a:ext>
              </a:extLst>
            </p:cNvPr>
            <p:cNvSpPr>
              <a:spLocks/>
            </p:cNvSpPr>
            <p:nvPr/>
          </p:nvSpPr>
          <p:spPr bwMode="auto">
            <a:xfrm>
              <a:off x="5831400" y="3291656"/>
              <a:ext cx="123825" cy="215900"/>
            </a:xfrm>
            <a:custGeom>
              <a:avLst/>
              <a:gdLst>
                <a:gd name="T0" fmla="*/ 1 w 45"/>
                <a:gd name="T1" fmla="*/ 69 h 78"/>
                <a:gd name="T2" fmla="*/ 5 w 45"/>
                <a:gd name="T3" fmla="*/ 70 h 78"/>
                <a:gd name="T4" fmla="*/ 8 w 45"/>
                <a:gd name="T5" fmla="*/ 71 h 78"/>
                <a:gd name="T6" fmla="*/ 12 w 45"/>
                <a:gd name="T7" fmla="*/ 71 h 78"/>
                <a:gd name="T8" fmla="*/ 18 w 45"/>
                <a:gd name="T9" fmla="*/ 72 h 78"/>
                <a:gd name="T10" fmla="*/ 27 w 45"/>
                <a:gd name="T11" fmla="*/ 71 h 78"/>
                <a:gd name="T12" fmla="*/ 33 w 45"/>
                <a:gd name="T13" fmla="*/ 67 h 78"/>
                <a:gd name="T14" fmla="*/ 36 w 45"/>
                <a:gd name="T15" fmla="*/ 62 h 78"/>
                <a:gd name="T16" fmla="*/ 37 w 45"/>
                <a:gd name="T17" fmla="*/ 56 h 78"/>
                <a:gd name="T18" fmla="*/ 37 w 45"/>
                <a:gd name="T19" fmla="*/ 51 h 78"/>
                <a:gd name="T20" fmla="*/ 34 w 45"/>
                <a:gd name="T21" fmla="*/ 47 h 78"/>
                <a:gd name="T22" fmla="*/ 28 w 45"/>
                <a:gd name="T23" fmla="*/ 43 h 78"/>
                <a:gd name="T24" fmla="*/ 20 w 45"/>
                <a:gd name="T25" fmla="*/ 39 h 78"/>
                <a:gd name="T26" fmla="*/ 13 w 45"/>
                <a:gd name="T27" fmla="*/ 36 h 78"/>
                <a:gd name="T28" fmla="*/ 7 w 45"/>
                <a:gd name="T29" fmla="*/ 33 h 78"/>
                <a:gd name="T30" fmla="*/ 3 w 45"/>
                <a:gd name="T31" fmla="*/ 27 h 78"/>
                <a:gd name="T32" fmla="*/ 2 w 45"/>
                <a:gd name="T33" fmla="*/ 19 h 78"/>
                <a:gd name="T34" fmla="*/ 8 w 45"/>
                <a:gd name="T35" fmla="*/ 5 h 78"/>
                <a:gd name="T36" fmla="*/ 26 w 45"/>
                <a:gd name="T37" fmla="*/ 0 h 78"/>
                <a:gd name="T38" fmla="*/ 30 w 45"/>
                <a:gd name="T39" fmla="*/ 0 h 78"/>
                <a:gd name="T40" fmla="*/ 35 w 45"/>
                <a:gd name="T41" fmla="*/ 1 h 78"/>
                <a:gd name="T42" fmla="*/ 39 w 45"/>
                <a:gd name="T43" fmla="*/ 2 h 78"/>
                <a:gd name="T44" fmla="*/ 41 w 45"/>
                <a:gd name="T45" fmla="*/ 2 h 78"/>
                <a:gd name="T46" fmla="*/ 41 w 45"/>
                <a:gd name="T47" fmla="*/ 6 h 78"/>
                <a:gd name="T48" fmla="*/ 40 w 45"/>
                <a:gd name="T49" fmla="*/ 9 h 78"/>
                <a:gd name="T50" fmla="*/ 33 w 45"/>
                <a:gd name="T51" fmla="*/ 7 h 78"/>
                <a:gd name="T52" fmla="*/ 26 w 45"/>
                <a:gd name="T53" fmla="*/ 7 h 78"/>
                <a:gd name="T54" fmla="*/ 13 w 45"/>
                <a:gd name="T55" fmla="*/ 10 h 78"/>
                <a:gd name="T56" fmla="*/ 9 w 45"/>
                <a:gd name="T57" fmla="*/ 19 h 78"/>
                <a:gd name="T58" fmla="*/ 10 w 45"/>
                <a:gd name="T59" fmla="*/ 24 h 78"/>
                <a:gd name="T60" fmla="*/ 14 w 45"/>
                <a:gd name="T61" fmla="*/ 28 h 78"/>
                <a:gd name="T62" fmla="*/ 19 w 45"/>
                <a:gd name="T63" fmla="*/ 31 h 78"/>
                <a:gd name="T64" fmla="*/ 25 w 45"/>
                <a:gd name="T65" fmla="*/ 33 h 78"/>
                <a:gd name="T66" fmla="*/ 33 w 45"/>
                <a:gd name="T67" fmla="*/ 37 h 78"/>
                <a:gd name="T68" fmla="*/ 39 w 45"/>
                <a:gd name="T69" fmla="*/ 41 h 78"/>
                <a:gd name="T70" fmla="*/ 44 w 45"/>
                <a:gd name="T71" fmla="*/ 47 h 78"/>
                <a:gd name="T72" fmla="*/ 45 w 45"/>
                <a:gd name="T73" fmla="*/ 56 h 78"/>
                <a:gd name="T74" fmla="*/ 43 w 45"/>
                <a:gd name="T75" fmla="*/ 65 h 78"/>
                <a:gd name="T76" fmla="*/ 38 w 45"/>
                <a:gd name="T77" fmla="*/ 73 h 78"/>
                <a:gd name="T78" fmla="*/ 29 w 45"/>
                <a:gd name="T79" fmla="*/ 77 h 78"/>
                <a:gd name="T80" fmla="*/ 18 w 45"/>
                <a:gd name="T81" fmla="*/ 78 h 78"/>
                <a:gd name="T82" fmla="*/ 7 w 45"/>
                <a:gd name="T83" fmla="*/ 78 h 78"/>
                <a:gd name="T84" fmla="*/ 0 w 45"/>
                <a:gd name="T85" fmla="*/ 76 h 78"/>
                <a:gd name="T86" fmla="*/ 0 w 45"/>
                <a:gd name="T87" fmla="*/ 72 h 78"/>
                <a:gd name="T88" fmla="*/ 1 w 45"/>
                <a:gd name="T8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 h="78">
                  <a:moveTo>
                    <a:pt x="1" y="69"/>
                  </a:moveTo>
                  <a:cubicBezTo>
                    <a:pt x="2" y="69"/>
                    <a:pt x="3" y="69"/>
                    <a:pt x="5" y="70"/>
                  </a:cubicBezTo>
                  <a:cubicBezTo>
                    <a:pt x="6" y="70"/>
                    <a:pt x="7" y="70"/>
                    <a:pt x="8" y="71"/>
                  </a:cubicBezTo>
                  <a:cubicBezTo>
                    <a:pt x="9" y="71"/>
                    <a:pt x="11" y="71"/>
                    <a:pt x="12" y="71"/>
                  </a:cubicBezTo>
                  <a:cubicBezTo>
                    <a:pt x="14" y="72"/>
                    <a:pt x="16" y="72"/>
                    <a:pt x="18" y="72"/>
                  </a:cubicBezTo>
                  <a:cubicBezTo>
                    <a:pt x="21" y="72"/>
                    <a:pt x="24" y="71"/>
                    <a:pt x="27" y="71"/>
                  </a:cubicBezTo>
                  <a:cubicBezTo>
                    <a:pt x="29" y="70"/>
                    <a:pt x="31" y="69"/>
                    <a:pt x="33" y="67"/>
                  </a:cubicBezTo>
                  <a:cubicBezTo>
                    <a:pt x="34" y="66"/>
                    <a:pt x="35" y="64"/>
                    <a:pt x="36" y="62"/>
                  </a:cubicBezTo>
                  <a:cubicBezTo>
                    <a:pt x="37" y="61"/>
                    <a:pt x="37" y="59"/>
                    <a:pt x="37" y="56"/>
                  </a:cubicBezTo>
                  <a:cubicBezTo>
                    <a:pt x="37" y="54"/>
                    <a:pt x="37" y="52"/>
                    <a:pt x="37" y="51"/>
                  </a:cubicBezTo>
                  <a:cubicBezTo>
                    <a:pt x="36" y="49"/>
                    <a:pt x="35" y="48"/>
                    <a:pt x="34" y="47"/>
                  </a:cubicBezTo>
                  <a:cubicBezTo>
                    <a:pt x="33" y="45"/>
                    <a:pt x="31" y="44"/>
                    <a:pt x="28" y="43"/>
                  </a:cubicBezTo>
                  <a:cubicBezTo>
                    <a:pt x="26" y="42"/>
                    <a:pt x="23" y="41"/>
                    <a:pt x="20" y="39"/>
                  </a:cubicBezTo>
                  <a:cubicBezTo>
                    <a:pt x="17" y="38"/>
                    <a:pt x="15" y="37"/>
                    <a:pt x="13" y="36"/>
                  </a:cubicBezTo>
                  <a:cubicBezTo>
                    <a:pt x="11" y="35"/>
                    <a:pt x="9" y="34"/>
                    <a:pt x="7" y="33"/>
                  </a:cubicBezTo>
                  <a:cubicBezTo>
                    <a:pt x="5" y="31"/>
                    <a:pt x="4" y="29"/>
                    <a:pt x="3" y="27"/>
                  </a:cubicBezTo>
                  <a:cubicBezTo>
                    <a:pt x="2" y="25"/>
                    <a:pt x="2" y="22"/>
                    <a:pt x="2" y="19"/>
                  </a:cubicBezTo>
                  <a:cubicBezTo>
                    <a:pt x="2" y="14"/>
                    <a:pt x="4" y="9"/>
                    <a:pt x="8" y="5"/>
                  </a:cubicBezTo>
                  <a:cubicBezTo>
                    <a:pt x="12" y="2"/>
                    <a:pt x="18" y="0"/>
                    <a:pt x="26" y="0"/>
                  </a:cubicBezTo>
                  <a:cubicBezTo>
                    <a:pt x="27" y="0"/>
                    <a:pt x="29" y="0"/>
                    <a:pt x="30" y="0"/>
                  </a:cubicBezTo>
                  <a:cubicBezTo>
                    <a:pt x="32" y="1"/>
                    <a:pt x="33" y="1"/>
                    <a:pt x="35" y="1"/>
                  </a:cubicBezTo>
                  <a:cubicBezTo>
                    <a:pt x="36" y="1"/>
                    <a:pt x="37" y="1"/>
                    <a:pt x="39" y="2"/>
                  </a:cubicBezTo>
                  <a:cubicBezTo>
                    <a:pt x="40" y="2"/>
                    <a:pt x="41" y="2"/>
                    <a:pt x="41" y="2"/>
                  </a:cubicBezTo>
                  <a:cubicBezTo>
                    <a:pt x="41" y="3"/>
                    <a:pt x="41" y="5"/>
                    <a:pt x="41" y="6"/>
                  </a:cubicBezTo>
                  <a:cubicBezTo>
                    <a:pt x="41" y="7"/>
                    <a:pt x="40" y="8"/>
                    <a:pt x="40" y="9"/>
                  </a:cubicBezTo>
                  <a:cubicBezTo>
                    <a:pt x="38" y="8"/>
                    <a:pt x="36" y="8"/>
                    <a:pt x="33" y="7"/>
                  </a:cubicBezTo>
                  <a:cubicBezTo>
                    <a:pt x="31" y="7"/>
                    <a:pt x="28" y="7"/>
                    <a:pt x="26" y="7"/>
                  </a:cubicBezTo>
                  <a:cubicBezTo>
                    <a:pt x="20" y="7"/>
                    <a:pt x="16" y="8"/>
                    <a:pt x="13" y="10"/>
                  </a:cubicBezTo>
                  <a:cubicBezTo>
                    <a:pt x="11" y="13"/>
                    <a:pt x="9" y="16"/>
                    <a:pt x="9" y="19"/>
                  </a:cubicBezTo>
                  <a:cubicBezTo>
                    <a:pt x="9" y="21"/>
                    <a:pt x="10" y="23"/>
                    <a:pt x="10" y="24"/>
                  </a:cubicBezTo>
                  <a:cubicBezTo>
                    <a:pt x="11" y="26"/>
                    <a:pt x="12" y="27"/>
                    <a:pt x="14" y="28"/>
                  </a:cubicBezTo>
                  <a:cubicBezTo>
                    <a:pt x="15" y="29"/>
                    <a:pt x="17" y="30"/>
                    <a:pt x="19" y="31"/>
                  </a:cubicBezTo>
                  <a:cubicBezTo>
                    <a:pt x="20" y="32"/>
                    <a:pt x="22" y="32"/>
                    <a:pt x="25" y="33"/>
                  </a:cubicBezTo>
                  <a:cubicBezTo>
                    <a:pt x="28" y="34"/>
                    <a:pt x="30" y="36"/>
                    <a:pt x="33" y="37"/>
                  </a:cubicBezTo>
                  <a:cubicBezTo>
                    <a:pt x="35" y="38"/>
                    <a:pt x="38" y="40"/>
                    <a:pt x="39" y="41"/>
                  </a:cubicBezTo>
                  <a:cubicBezTo>
                    <a:pt x="41" y="43"/>
                    <a:pt x="43" y="45"/>
                    <a:pt x="44" y="47"/>
                  </a:cubicBezTo>
                  <a:cubicBezTo>
                    <a:pt x="45" y="50"/>
                    <a:pt x="45" y="52"/>
                    <a:pt x="45" y="56"/>
                  </a:cubicBezTo>
                  <a:cubicBezTo>
                    <a:pt x="45" y="59"/>
                    <a:pt x="45" y="63"/>
                    <a:pt x="43" y="65"/>
                  </a:cubicBezTo>
                  <a:cubicBezTo>
                    <a:pt x="42" y="68"/>
                    <a:pt x="40" y="71"/>
                    <a:pt x="38" y="73"/>
                  </a:cubicBezTo>
                  <a:cubicBezTo>
                    <a:pt x="35" y="74"/>
                    <a:pt x="33" y="76"/>
                    <a:pt x="29" y="77"/>
                  </a:cubicBezTo>
                  <a:cubicBezTo>
                    <a:pt x="26" y="78"/>
                    <a:pt x="22" y="78"/>
                    <a:pt x="18" y="78"/>
                  </a:cubicBezTo>
                  <a:cubicBezTo>
                    <a:pt x="13" y="78"/>
                    <a:pt x="10" y="78"/>
                    <a:pt x="7" y="78"/>
                  </a:cubicBezTo>
                  <a:cubicBezTo>
                    <a:pt x="5" y="77"/>
                    <a:pt x="2" y="76"/>
                    <a:pt x="0" y="76"/>
                  </a:cubicBezTo>
                  <a:cubicBezTo>
                    <a:pt x="0" y="74"/>
                    <a:pt x="0" y="73"/>
                    <a:pt x="0" y="72"/>
                  </a:cubicBezTo>
                  <a:cubicBezTo>
                    <a:pt x="1" y="71"/>
                    <a:pt x="1" y="70"/>
                    <a:pt x="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46">
              <a:extLst>
                <a:ext uri="{FF2B5EF4-FFF2-40B4-BE49-F238E27FC236}">
                  <a16:creationId xmlns:a16="http://schemas.microsoft.com/office/drawing/2014/main" id="{91CE9944-61D9-4A6B-AE55-E62F5940F2EC}"/>
                </a:ext>
              </a:extLst>
            </p:cNvPr>
            <p:cNvSpPr>
              <a:spLocks noEditPoints="1"/>
            </p:cNvSpPr>
            <p:nvPr/>
          </p:nvSpPr>
          <p:spPr bwMode="auto">
            <a:xfrm>
              <a:off x="6063175" y="3291656"/>
              <a:ext cx="171450" cy="215900"/>
            </a:xfrm>
            <a:custGeom>
              <a:avLst/>
              <a:gdLst>
                <a:gd name="T0" fmla="*/ 31 w 62"/>
                <a:gd name="T1" fmla="*/ 78 h 78"/>
                <a:gd name="T2" fmla="*/ 17 w 62"/>
                <a:gd name="T3" fmla="*/ 76 h 78"/>
                <a:gd name="T4" fmla="*/ 7 w 62"/>
                <a:gd name="T5" fmla="*/ 67 h 78"/>
                <a:gd name="T6" fmla="*/ 2 w 62"/>
                <a:gd name="T7" fmla="*/ 55 h 78"/>
                <a:gd name="T8" fmla="*/ 0 w 62"/>
                <a:gd name="T9" fmla="*/ 39 h 78"/>
                <a:gd name="T10" fmla="*/ 2 w 62"/>
                <a:gd name="T11" fmla="*/ 24 h 78"/>
                <a:gd name="T12" fmla="*/ 7 w 62"/>
                <a:gd name="T13" fmla="*/ 11 h 78"/>
                <a:gd name="T14" fmla="*/ 17 w 62"/>
                <a:gd name="T15" fmla="*/ 3 h 78"/>
                <a:gd name="T16" fmla="*/ 31 w 62"/>
                <a:gd name="T17" fmla="*/ 0 h 78"/>
                <a:gd name="T18" fmla="*/ 45 w 62"/>
                <a:gd name="T19" fmla="*/ 3 h 78"/>
                <a:gd name="T20" fmla="*/ 54 w 62"/>
                <a:gd name="T21" fmla="*/ 11 h 78"/>
                <a:gd name="T22" fmla="*/ 60 w 62"/>
                <a:gd name="T23" fmla="*/ 24 h 78"/>
                <a:gd name="T24" fmla="*/ 62 w 62"/>
                <a:gd name="T25" fmla="*/ 39 h 78"/>
                <a:gd name="T26" fmla="*/ 60 w 62"/>
                <a:gd name="T27" fmla="*/ 55 h 78"/>
                <a:gd name="T28" fmla="*/ 54 w 62"/>
                <a:gd name="T29" fmla="*/ 67 h 78"/>
                <a:gd name="T30" fmla="*/ 45 w 62"/>
                <a:gd name="T31" fmla="*/ 76 h 78"/>
                <a:gd name="T32" fmla="*/ 31 w 62"/>
                <a:gd name="T33" fmla="*/ 78 h 78"/>
                <a:gd name="T34" fmla="*/ 31 w 62"/>
                <a:gd name="T35" fmla="*/ 72 h 78"/>
                <a:gd name="T36" fmla="*/ 41 w 62"/>
                <a:gd name="T37" fmla="*/ 69 h 78"/>
                <a:gd name="T38" fmla="*/ 49 w 62"/>
                <a:gd name="T39" fmla="*/ 63 h 78"/>
                <a:gd name="T40" fmla="*/ 53 w 62"/>
                <a:gd name="T41" fmla="*/ 52 h 78"/>
                <a:gd name="T42" fmla="*/ 55 w 62"/>
                <a:gd name="T43" fmla="*/ 39 h 78"/>
                <a:gd name="T44" fmla="*/ 53 w 62"/>
                <a:gd name="T45" fmla="*/ 26 h 78"/>
                <a:gd name="T46" fmla="*/ 49 w 62"/>
                <a:gd name="T47" fmla="*/ 16 h 78"/>
                <a:gd name="T48" fmla="*/ 41 w 62"/>
                <a:gd name="T49" fmla="*/ 9 h 78"/>
                <a:gd name="T50" fmla="*/ 31 w 62"/>
                <a:gd name="T51" fmla="*/ 7 h 78"/>
                <a:gd name="T52" fmla="*/ 20 w 62"/>
                <a:gd name="T53" fmla="*/ 9 h 78"/>
                <a:gd name="T54" fmla="*/ 13 w 62"/>
                <a:gd name="T55" fmla="*/ 16 h 78"/>
                <a:gd name="T56" fmla="*/ 9 w 62"/>
                <a:gd name="T57" fmla="*/ 26 h 78"/>
                <a:gd name="T58" fmla="*/ 7 w 62"/>
                <a:gd name="T59" fmla="*/ 39 h 78"/>
                <a:gd name="T60" fmla="*/ 9 w 62"/>
                <a:gd name="T61" fmla="*/ 52 h 78"/>
                <a:gd name="T62" fmla="*/ 13 w 62"/>
                <a:gd name="T63" fmla="*/ 63 h 78"/>
                <a:gd name="T64" fmla="*/ 20 w 62"/>
                <a:gd name="T65" fmla="*/ 69 h 78"/>
                <a:gd name="T66" fmla="*/ 31 w 62"/>
                <a:gd name="T67" fmla="*/ 7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 h="78">
                  <a:moveTo>
                    <a:pt x="31" y="78"/>
                  </a:moveTo>
                  <a:cubicBezTo>
                    <a:pt x="26" y="78"/>
                    <a:pt x="21" y="77"/>
                    <a:pt x="17" y="76"/>
                  </a:cubicBezTo>
                  <a:cubicBezTo>
                    <a:pt x="13" y="74"/>
                    <a:pt x="10" y="71"/>
                    <a:pt x="7" y="67"/>
                  </a:cubicBezTo>
                  <a:cubicBezTo>
                    <a:pt x="5" y="64"/>
                    <a:pt x="3" y="60"/>
                    <a:pt x="2" y="55"/>
                  </a:cubicBezTo>
                  <a:cubicBezTo>
                    <a:pt x="0" y="50"/>
                    <a:pt x="0" y="45"/>
                    <a:pt x="0" y="39"/>
                  </a:cubicBezTo>
                  <a:cubicBezTo>
                    <a:pt x="0" y="34"/>
                    <a:pt x="0" y="28"/>
                    <a:pt x="2" y="24"/>
                  </a:cubicBezTo>
                  <a:cubicBezTo>
                    <a:pt x="3" y="19"/>
                    <a:pt x="5" y="15"/>
                    <a:pt x="7" y="11"/>
                  </a:cubicBezTo>
                  <a:cubicBezTo>
                    <a:pt x="10" y="8"/>
                    <a:pt x="13" y="5"/>
                    <a:pt x="17" y="3"/>
                  </a:cubicBezTo>
                  <a:cubicBezTo>
                    <a:pt x="21" y="1"/>
                    <a:pt x="26" y="0"/>
                    <a:pt x="31" y="0"/>
                  </a:cubicBezTo>
                  <a:cubicBezTo>
                    <a:pt x="36" y="0"/>
                    <a:pt x="41" y="1"/>
                    <a:pt x="45" y="3"/>
                  </a:cubicBezTo>
                  <a:cubicBezTo>
                    <a:pt x="49" y="5"/>
                    <a:pt x="52" y="8"/>
                    <a:pt x="54" y="11"/>
                  </a:cubicBezTo>
                  <a:cubicBezTo>
                    <a:pt x="57" y="15"/>
                    <a:pt x="59" y="19"/>
                    <a:pt x="60" y="24"/>
                  </a:cubicBezTo>
                  <a:cubicBezTo>
                    <a:pt x="62" y="28"/>
                    <a:pt x="62" y="34"/>
                    <a:pt x="62" y="39"/>
                  </a:cubicBezTo>
                  <a:cubicBezTo>
                    <a:pt x="62" y="45"/>
                    <a:pt x="62" y="50"/>
                    <a:pt x="60" y="55"/>
                  </a:cubicBezTo>
                  <a:cubicBezTo>
                    <a:pt x="59" y="60"/>
                    <a:pt x="57" y="64"/>
                    <a:pt x="54" y="67"/>
                  </a:cubicBezTo>
                  <a:cubicBezTo>
                    <a:pt x="52" y="71"/>
                    <a:pt x="49" y="74"/>
                    <a:pt x="45" y="76"/>
                  </a:cubicBezTo>
                  <a:cubicBezTo>
                    <a:pt x="41" y="77"/>
                    <a:pt x="36" y="78"/>
                    <a:pt x="31" y="78"/>
                  </a:cubicBezTo>
                  <a:close/>
                  <a:moveTo>
                    <a:pt x="31" y="72"/>
                  </a:moveTo>
                  <a:cubicBezTo>
                    <a:pt x="35" y="72"/>
                    <a:pt x="39" y="71"/>
                    <a:pt x="41" y="69"/>
                  </a:cubicBezTo>
                  <a:cubicBezTo>
                    <a:pt x="44" y="68"/>
                    <a:pt x="47" y="66"/>
                    <a:pt x="49" y="63"/>
                  </a:cubicBezTo>
                  <a:cubicBezTo>
                    <a:pt x="51" y="60"/>
                    <a:pt x="52" y="56"/>
                    <a:pt x="53" y="52"/>
                  </a:cubicBezTo>
                  <a:cubicBezTo>
                    <a:pt x="54" y="48"/>
                    <a:pt x="55" y="44"/>
                    <a:pt x="55" y="39"/>
                  </a:cubicBezTo>
                  <a:cubicBezTo>
                    <a:pt x="55" y="35"/>
                    <a:pt x="54" y="30"/>
                    <a:pt x="53" y="26"/>
                  </a:cubicBezTo>
                  <a:cubicBezTo>
                    <a:pt x="52" y="22"/>
                    <a:pt x="51" y="19"/>
                    <a:pt x="49" y="16"/>
                  </a:cubicBezTo>
                  <a:cubicBezTo>
                    <a:pt x="47" y="13"/>
                    <a:pt x="44" y="11"/>
                    <a:pt x="41" y="9"/>
                  </a:cubicBezTo>
                  <a:cubicBezTo>
                    <a:pt x="39" y="8"/>
                    <a:pt x="35" y="7"/>
                    <a:pt x="31" y="7"/>
                  </a:cubicBezTo>
                  <a:cubicBezTo>
                    <a:pt x="27" y="7"/>
                    <a:pt x="23" y="8"/>
                    <a:pt x="20" y="9"/>
                  </a:cubicBezTo>
                  <a:cubicBezTo>
                    <a:pt x="17" y="11"/>
                    <a:pt x="15" y="13"/>
                    <a:pt x="13" y="16"/>
                  </a:cubicBezTo>
                  <a:cubicBezTo>
                    <a:pt x="11" y="19"/>
                    <a:pt x="10" y="22"/>
                    <a:pt x="9" y="26"/>
                  </a:cubicBezTo>
                  <a:cubicBezTo>
                    <a:pt x="8" y="30"/>
                    <a:pt x="7" y="35"/>
                    <a:pt x="7" y="39"/>
                  </a:cubicBezTo>
                  <a:cubicBezTo>
                    <a:pt x="7" y="44"/>
                    <a:pt x="8" y="48"/>
                    <a:pt x="9" y="52"/>
                  </a:cubicBezTo>
                  <a:cubicBezTo>
                    <a:pt x="10" y="56"/>
                    <a:pt x="11" y="60"/>
                    <a:pt x="13" y="63"/>
                  </a:cubicBezTo>
                  <a:cubicBezTo>
                    <a:pt x="15" y="66"/>
                    <a:pt x="17" y="68"/>
                    <a:pt x="20" y="69"/>
                  </a:cubicBezTo>
                  <a:cubicBezTo>
                    <a:pt x="23" y="71"/>
                    <a:pt x="27" y="72"/>
                    <a:pt x="31"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47">
              <a:extLst>
                <a:ext uri="{FF2B5EF4-FFF2-40B4-BE49-F238E27FC236}">
                  <a16:creationId xmlns:a16="http://schemas.microsoft.com/office/drawing/2014/main" id="{C2886EB7-E371-4687-9187-1725B120CA10}"/>
                </a:ext>
              </a:extLst>
            </p:cNvPr>
            <p:cNvSpPr>
              <a:spLocks/>
            </p:cNvSpPr>
            <p:nvPr/>
          </p:nvSpPr>
          <p:spPr bwMode="auto">
            <a:xfrm>
              <a:off x="6355275" y="3291656"/>
              <a:ext cx="133350" cy="212725"/>
            </a:xfrm>
            <a:custGeom>
              <a:avLst/>
              <a:gdLst>
                <a:gd name="T0" fmla="*/ 0 w 48"/>
                <a:gd name="T1" fmla="*/ 1 h 77"/>
                <a:gd name="T2" fmla="*/ 4 w 48"/>
                <a:gd name="T3" fmla="*/ 1 h 77"/>
                <a:gd name="T4" fmla="*/ 7 w 48"/>
                <a:gd name="T5" fmla="*/ 0 h 77"/>
                <a:gd name="T6" fmla="*/ 11 w 48"/>
                <a:gd name="T7" fmla="*/ 0 h 77"/>
                <a:gd name="T8" fmla="*/ 15 w 48"/>
                <a:gd name="T9" fmla="*/ 0 h 77"/>
                <a:gd name="T10" fmla="*/ 25 w 48"/>
                <a:gd name="T11" fmla="*/ 1 h 77"/>
                <a:gd name="T12" fmla="*/ 34 w 48"/>
                <a:gd name="T13" fmla="*/ 5 h 77"/>
                <a:gd name="T14" fmla="*/ 40 w 48"/>
                <a:gd name="T15" fmla="*/ 12 h 77"/>
                <a:gd name="T16" fmla="*/ 42 w 48"/>
                <a:gd name="T17" fmla="*/ 23 h 77"/>
                <a:gd name="T18" fmla="*/ 41 w 48"/>
                <a:gd name="T19" fmla="*/ 30 h 77"/>
                <a:gd name="T20" fmla="*/ 37 w 48"/>
                <a:gd name="T21" fmla="*/ 36 h 77"/>
                <a:gd name="T22" fmla="*/ 32 w 48"/>
                <a:gd name="T23" fmla="*/ 41 h 77"/>
                <a:gd name="T24" fmla="*/ 25 w 48"/>
                <a:gd name="T25" fmla="*/ 44 h 77"/>
                <a:gd name="T26" fmla="*/ 24 w 48"/>
                <a:gd name="T27" fmla="*/ 45 h 77"/>
                <a:gd name="T28" fmla="*/ 48 w 48"/>
                <a:gd name="T29" fmla="*/ 77 h 77"/>
                <a:gd name="T30" fmla="*/ 46 w 48"/>
                <a:gd name="T31" fmla="*/ 77 h 77"/>
                <a:gd name="T32" fmla="*/ 44 w 48"/>
                <a:gd name="T33" fmla="*/ 77 h 77"/>
                <a:gd name="T34" fmla="*/ 42 w 48"/>
                <a:gd name="T35" fmla="*/ 77 h 77"/>
                <a:gd name="T36" fmla="*/ 40 w 48"/>
                <a:gd name="T37" fmla="*/ 77 h 77"/>
                <a:gd name="T38" fmla="*/ 14 w 48"/>
                <a:gd name="T39" fmla="*/ 42 h 77"/>
                <a:gd name="T40" fmla="*/ 14 w 48"/>
                <a:gd name="T41" fmla="*/ 42 h 77"/>
                <a:gd name="T42" fmla="*/ 16 w 48"/>
                <a:gd name="T43" fmla="*/ 41 h 77"/>
                <a:gd name="T44" fmla="*/ 23 w 48"/>
                <a:gd name="T45" fmla="*/ 39 h 77"/>
                <a:gd name="T46" fmla="*/ 29 w 48"/>
                <a:gd name="T47" fmla="*/ 35 h 77"/>
                <a:gd name="T48" fmla="*/ 33 w 48"/>
                <a:gd name="T49" fmla="*/ 30 h 77"/>
                <a:gd name="T50" fmla="*/ 35 w 48"/>
                <a:gd name="T51" fmla="*/ 23 h 77"/>
                <a:gd name="T52" fmla="*/ 29 w 48"/>
                <a:gd name="T53" fmla="*/ 11 h 77"/>
                <a:gd name="T54" fmla="*/ 16 w 48"/>
                <a:gd name="T55" fmla="*/ 6 h 77"/>
                <a:gd name="T56" fmla="*/ 12 w 48"/>
                <a:gd name="T57" fmla="*/ 7 h 77"/>
                <a:gd name="T58" fmla="*/ 7 w 48"/>
                <a:gd name="T59" fmla="*/ 7 h 77"/>
                <a:gd name="T60" fmla="*/ 7 w 48"/>
                <a:gd name="T61" fmla="*/ 77 h 77"/>
                <a:gd name="T62" fmla="*/ 5 w 48"/>
                <a:gd name="T63" fmla="*/ 77 h 77"/>
                <a:gd name="T64" fmla="*/ 3 w 48"/>
                <a:gd name="T65" fmla="*/ 77 h 77"/>
                <a:gd name="T66" fmla="*/ 2 w 48"/>
                <a:gd name="T67" fmla="*/ 77 h 77"/>
                <a:gd name="T68" fmla="*/ 0 w 48"/>
                <a:gd name="T69" fmla="*/ 77 h 77"/>
                <a:gd name="T70" fmla="*/ 0 w 48"/>
                <a:gd name="T71"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77">
                  <a:moveTo>
                    <a:pt x="0" y="1"/>
                  </a:moveTo>
                  <a:cubicBezTo>
                    <a:pt x="1" y="1"/>
                    <a:pt x="3" y="1"/>
                    <a:pt x="4" y="1"/>
                  </a:cubicBezTo>
                  <a:cubicBezTo>
                    <a:pt x="5" y="1"/>
                    <a:pt x="6" y="1"/>
                    <a:pt x="7" y="0"/>
                  </a:cubicBezTo>
                  <a:cubicBezTo>
                    <a:pt x="8" y="0"/>
                    <a:pt x="10" y="0"/>
                    <a:pt x="11" y="0"/>
                  </a:cubicBezTo>
                  <a:cubicBezTo>
                    <a:pt x="12" y="0"/>
                    <a:pt x="13" y="0"/>
                    <a:pt x="15" y="0"/>
                  </a:cubicBezTo>
                  <a:cubicBezTo>
                    <a:pt x="18" y="0"/>
                    <a:pt x="22" y="1"/>
                    <a:pt x="25" y="1"/>
                  </a:cubicBezTo>
                  <a:cubicBezTo>
                    <a:pt x="28" y="2"/>
                    <a:pt x="31" y="3"/>
                    <a:pt x="34" y="5"/>
                  </a:cubicBezTo>
                  <a:cubicBezTo>
                    <a:pt x="36" y="7"/>
                    <a:pt x="38" y="9"/>
                    <a:pt x="40" y="12"/>
                  </a:cubicBezTo>
                  <a:cubicBezTo>
                    <a:pt x="42" y="15"/>
                    <a:pt x="42" y="18"/>
                    <a:pt x="42" y="23"/>
                  </a:cubicBezTo>
                  <a:cubicBezTo>
                    <a:pt x="42" y="26"/>
                    <a:pt x="42" y="28"/>
                    <a:pt x="41" y="30"/>
                  </a:cubicBezTo>
                  <a:cubicBezTo>
                    <a:pt x="40" y="33"/>
                    <a:pt x="39" y="35"/>
                    <a:pt x="37" y="36"/>
                  </a:cubicBezTo>
                  <a:cubicBezTo>
                    <a:pt x="35" y="38"/>
                    <a:pt x="34" y="40"/>
                    <a:pt x="32" y="41"/>
                  </a:cubicBezTo>
                  <a:cubicBezTo>
                    <a:pt x="29" y="42"/>
                    <a:pt x="27" y="43"/>
                    <a:pt x="25" y="44"/>
                  </a:cubicBezTo>
                  <a:cubicBezTo>
                    <a:pt x="24" y="45"/>
                    <a:pt x="24" y="45"/>
                    <a:pt x="24" y="45"/>
                  </a:cubicBezTo>
                  <a:cubicBezTo>
                    <a:pt x="48" y="77"/>
                    <a:pt x="48" y="77"/>
                    <a:pt x="48" y="77"/>
                  </a:cubicBezTo>
                  <a:cubicBezTo>
                    <a:pt x="48" y="77"/>
                    <a:pt x="47" y="77"/>
                    <a:pt x="46" y="77"/>
                  </a:cubicBezTo>
                  <a:cubicBezTo>
                    <a:pt x="46" y="77"/>
                    <a:pt x="45" y="77"/>
                    <a:pt x="44" y="77"/>
                  </a:cubicBezTo>
                  <a:cubicBezTo>
                    <a:pt x="44" y="77"/>
                    <a:pt x="43" y="77"/>
                    <a:pt x="42" y="77"/>
                  </a:cubicBezTo>
                  <a:cubicBezTo>
                    <a:pt x="41" y="77"/>
                    <a:pt x="41" y="77"/>
                    <a:pt x="40" y="77"/>
                  </a:cubicBezTo>
                  <a:cubicBezTo>
                    <a:pt x="14" y="42"/>
                    <a:pt x="14" y="42"/>
                    <a:pt x="14" y="42"/>
                  </a:cubicBezTo>
                  <a:cubicBezTo>
                    <a:pt x="14" y="42"/>
                    <a:pt x="14" y="42"/>
                    <a:pt x="14" y="42"/>
                  </a:cubicBezTo>
                  <a:cubicBezTo>
                    <a:pt x="16" y="41"/>
                    <a:pt x="16" y="41"/>
                    <a:pt x="16" y="41"/>
                  </a:cubicBezTo>
                  <a:cubicBezTo>
                    <a:pt x="18" y="40"/>
                    <a:pt x="21" y="40"/>
                    <a:pt x="23" y="39"/>
                  </a:cubicBezTo>
                  <a:cubicBezTo>
                    <a:pt x="25" y="38"/>
                    <a:pt x="27" y="36"/>
                    <a:pt x="29" y="35"/>
                  </a:cubicBezTo>
                  <a:cubicBezTo>
                    <a:pt x="31" y="33"/>
                    <a:pt x="32" y="32"/>
                    <a:pt x="33" y="30"/>
                  </a:cubicBezTo>
                  <a:cubicBezTo>
                    <a:pt x="34" y="28"/>
                    <a:pt x="35" y="26"/>
                    <a:pt x="35" y="23"/>
                  </a:cubicBezTo>
                  <a:cubicBezTo>
                    <a:pt x="35" y="17"/>
                    <a:pt x="33" y="13"/>
                    <a:pt x="29" y="11"/>
                  </a:cubicBezTo>
                  <a:cubicBezTo>
                    <a:pt x="26" y="8"/>
                    <a:pt x="22" y="6"/>
                    <a:pt x="16" y="6"/>
                  </a:cubicBezTo>
                  <a:cubicBezTo>
                    <a:pt x="14" y="6"/>
                    <a:pt x="13" y="6"/>
                    <a:pt x="12" y="7"/>
                  </a:cubicBezTo>
                  <a:cubicBezTo>
                    <a:pt x="10" y="7"/>
                    <a:pt x="9" y="7"/>
                    <a:pt x="7" y="7"/>
                  </a:cubicBezTo>
                  <a:cubicBezTo>
                    <a:pt x="7" y="77"/>
                    <a:pt x="7" y="77"/>
                    <a:pt x="7" y="77"/>
                  </a:cubicBezTo>
                  <a:cubicBezTo>
                    <a:pt x="7" y="77"/>
                    <a:pt x="6" y="77"/>
                    <a:pt x="5" y="77"/>
                  </a:cubicBezTo>
                  <a:cubicBezTo>
                    <a:pt x="5" y="77"/>
                    <a:pt x="4" y="77"/>
                    <a:pt x="3" y="77"/>
                  </a:cubicBezTo>
                  <a:cubicBezTo>
                    <a:pt x="3" y="77"/>
                    <a:pt x="2" y="77"/>
                    <a:pt x="2" y="77"/>
                  </a:cubicBezTo>
                  <a:cubicBezTo>
                    <a:pt x="1" y="77"/>
                    <a:pt x="0" y="77"/>
                    <a:pt x="0" y="77"/>
                  </a:cubicBez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48">
              <a:extLst>
                <a:ext uri="{FF2B5EF4-FFF2-40B4-BE49-F238E27FC236}">
                  <a16:creationId xmlns:a16="http://schemas.microsoft.com/office/drawing/2014/main" id="{65E69F7C-71E1-45B8-A0E9-B3E26172E50D}"/>
                </a:ext>
              </a:extLst>
            </p:cNvPr>
            <p:cNvSpPr>
              <a:spLocks/>
            </p:cNvSpPr>
            <p:nvPr/>
          </p:nvSpPr>
          <p:spPr bwMode="auto">
            <a:xfrm>
              <a:off x="6571175" y="3296419"/>
              <a:ext cx="134938" cy="207963"/>
            </a:xfrm>
            <a:custGeom>
              <a:avLst/>
              <a:gdLst>
                <a:gd name="T0" fmla="*/ 21 w 49"/>
                <a:gd name="T1" fmla="*/ 6 h 75"/>
                <a:gd name="T2" fmla="*/ 0 w 49"/>
                <a:gd name="T3" fmla="*/ 6 h 75"/>
                <a:gd name="T4" fmla="*/ 0 w 49"/>
                <a:gd name="T5" fmla="*/ 4 h 75"/>
                <a:gd name="T6" fmla="*/ 0 w 49"/>
                <a:gd name="T7" fmla="*/ 3 h 75"/>
                <a:gd name="T8" fmla="*/ 0 w 49"/>
                <a:gd name="T9" fmla="*/ 1 h 75"/>
                <a:gd name="T10" fmla="*/ 0 w 49"/>
                <a:gd name="T11" fmla="*/ 0 h 75"/>
                <a:gd name="T12" fmla="*/ 48 w 49"/>
                <a:gd name="T13" fmla="*/ 0 h 75"/>
                <a:gd name="T14" fmla="*/ 48 w 49"/>
                <a:gd name="T15" fmla="*/ 1 h 75"/>
                <a:gd name="T16" fmla="*/ 49 w 49"/>
                <a:gd name="T17" fmla="*/ 3 h 75"/>
                <a:gd name="T18" fmla="*/ 48 w 49"/>
                <a:gd name="T19" fmla="*/ 4 h 75"/>
                <a:gd name="T20" fmla="*/ 48 w 49"/>
                <a:gd name="T21" fmla="*/ 6 h 75"/>
                <a:gd name="T22" fmla="*/ 28 w 49"/>
                <a:gd name="T23" fmla="*/ 6 h 75"/>
                <a:gd name="T24" fmla="*/ 28 w 49"/>
                <a:gd name="T25" fmla="*/ 75 h 75"/>
                <a:gd name="T26" fmla="*/ 26 w 49"/>
                <a:gd name="T27" fmla="*/ 75 h 75"/>
                <a:gd name="T28" fmla="*/ 24 w 49"/>
                <a:gd name="T29" fmla="*/ 75 h 75"/>
                <a:gd name="T30" fmla="*/ 22 w 49"/>
                <a:gd name="T31" fmla="*/ 75 h 75"/>
                <a:gd name="T32" fmla="*/ 21 w 49"/>
                <a:gd name="T33" fmla="*/ 75 h 75"/>
                <a:gd name="T34" fmla="*/ 21 w 49"/>
                <a:gd name="T35" fmla="*/ 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5">
                  <a:moveTo>
                    <a:pt x="21" y="6"/>
                  </a:moveTo>
                  <a:cubicBezTo>
                    <a:pt x="0" y="6"/>
                    <a:pt x="0" y="6"/>
                    <a:pt x="0" y="6"/>
                  </a:cubicBezTo>
                  <a:cubicBezTo>
                    <a:pt x="0" y="6"/>
                    <a:pt x="0" y="5"/>
                    <a:pt x="0" y="4"/>
                  </a:cubicBezTo>
                  <a:cubicBezTo>
                    <a:pt x="0" y="4"/>
                    <a:pt x="0" y="3"/>
                    <a:pt x="0" y="3"/>
                  </a:cubicBezTo>
                  <a:cubicBezTo>
                    <a:pt x="0" y="2"/>
                    <a:pt x="0" y="2"/>
                    <a:pt x="0" y="1"/>
                  </a:cubicBezTo>
                  <a:cubicBezTo>
                    <a:pt x="0" y="0"/>
                    <a:pt x="0" y="0"/>
                    <a:pt x="0" y="0"/>
                  </a:cubicBezTo>
                  <a:cubicBezTo>
                    <a:pt x="48" y="0"/>
                    <a:pt x="48" y="0"/>
                    <a:pt x="48" y="0"/>
                  </a:cubicBezTo>
                  <a:cubicBezTo>
                    <a:pt x="48" y="0"/>
                    <a:pt x="48" y="0"/>
                    <a:pt x="48" y="1"/>
                  </a:cubicBezTo>
                  <a:cubicBezTo>
                    <a:pt x="49" y="2"/>
                    <a:pt x="49" y="2"/>
                    <a:pt x="49" y="3"/>
                  </a:cubicBezTo>
                  <a:cubicBezTo>
                    <a:pt x="49" y="3"/>
                    <a:pt x="49" y="4"/>
                    <a:pt x="48" y="4"/>
                  </a:cubicBezTo>
                  <a:cubicBezTo>
                    <a:pt x="48" y="5"/>
                    <a:pt x="48" y="6"/>
                    <a:pt x="48" y="6"/>
                  </a:cubicBezTo>
                  <a:cubicBezTo>
                    <a:pt x="28" y="6"/>
                    <a:pt x="28" y="6"/>
                    <a:pt x="28" y="6"/>
                  </a:cubicBezTo>
                  <a:cubicBezTo>
                    <a:pt x="28" y="75"/>
                    <a:pt x="28" y="75"/>
                    <a:pt x="28" y="75"/>
                  </a:cubicBezTo>
                  <a:cubicBezTo>
                    <a:pt x="28" y="75"/>
                    <a:pt x="27" y="75"/>
                    <a:pt x="26" y="75"/>
                  </a:cubicBezTo>
                  <a:cubicBezTo>
                    <a:pt x="26" y="75"/>
                    <a:pt x="25" y="75"/>
                    <a:pt x="24" y="75"/>
                  </a:cubicBezTo>
                  <a:cubicBezTo>
                    <a:pt x="24" y="75"/>
                    <a:pt x="23" y="75"/>
                    <a:pt x="22" y="75"/>
                  </a:cubicBezTo>
                  <a:cubicBezTo>
                    <a:pt x="22" y="75"/>
                    <a:pt x="21" y="75"/>
                    <a:pt x="21" y="75"/>
                  </a:cubicBezTo>
                  <a:lnTo>
                    <a:pt x="2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49">
              <a:extLst>
                <a:ext uri="{FF2B5EF4-FFF2-40B4-BE49-F238E27FC236}">
                  <a16:creationId xmlns:a16="http://schemas.microsoft.com/office/drawing/2014/main" id="{F16FDDF7-EACE-4DA5-893B-CBB9E0960B8A}"/>
                </a:ext>
              </a:extLst>
            </p:cNvPr>
            <p:cNvSpPr>
              <a:spLocks/>
            </p:cNvSpPr>
            <p:nvPr/>
          </p:nvSpPr>
          <p:spPr bwMode="auto">
            <a:xfrm>
              <a:off x="5371025" y="3702819"/>
              <a:ext cx="471488" cy="19050"/>
            </a:xfrm>
            <a:custGeom>
              <a:avLst/>
              <a:gdLst>
                <a:gd name="T0" fmla="*/ 168 w 171"/>
                <a:gd name="T1" fmla="*/ 7 h 7"/>
                <a:gd name="T2" fmla="*/ 3 w 171"/>
                <a:gd name="T3" fmla="*/ 7 h 7"/>
                <a:gd name="T4" fmla="*/ 0 w 171"/>
                <a:gd name="T5" fmla="*/ 3 h 7"/>
                <a:gd name="T6" fmla="*/ 3 w 171"/>
                <a:gd name="T7" fmla="*/ 0 h 7"/>
                <a:gd name="T8" fmla="*/ 168 w 171"/>
                <a:gd name="T9" fmla="*/ 0 h 7"/>
                <a:gd name="T10" fmla="*/ 171 w 171"/>
                <a:gd name="T11" fmla="*/ 3 h 7"/>
                <a:gd name="T12" fmla="*/ 168 w 171"/>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71" h="7">
                  <a:moveTo>
                    <a:pt x="168" y="7"/>
                  </a:moveTo>
                  <a:cubicBezTo>
                    <a:pt x="3" y="7"/>
                    <a:pt x="3" y="7"/>
                    <a:pt x="3" y="7"/>
                  </a:cubicBezTo>
                  <a:cubicBezTo>
                    <a:pt x="1" y="7"/>
                    <a:pt x="0" y="5"/>
                    <a:pt x="0" y="3"/>
                  </a:cubicBezTo>
                  <a:cubicBezTo>
                    <a:pt x="0" y="1"/>
                    <a:pt x="1" y="0"/>
                    <a:pt x="3" y="0"/>
                  </a:cubicBezTo>
                  <a:cubicBezTo>
                    <a:pt x="168" y="0"/>
                    <a:pt x="168" y="0"/>
                    <a:pt x="168" y="0"/>
                  </a:cubicBezTo>
                  <a:cubicBezTo>
                    <a:pt x="170" y="0"/>
                    <a:pt x="171" y="1"/>
                    <a:pt x="171" y="3"/>
                  </a:cubicBezTo>
                  <a:cubicBezTo>
                    <a:pt x="171" y="5"/>
                    <a:pt x="170" y="7"/>
                    <a:pt x="16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6" name="TextBox 35">
            <a:extLst>
              <a:ext uri="{FF2B5EF4-FFF2-40B4-BE49-F238E27FC236}">
                <a16:creationId xmlns:a16="http://schemas.microsoft.com/office/drawing/2014/main" id="{4ED7D464-A24D-4258-BBF4-C514C05210AE}"/>
              </a:ext>
            </a:extLst>
          </p:cNvPr>
          <p:cNvSpPr txBox="1"/>
          <p:nvPr/>
        </p:nvSpPr>
        <p:spPr>
          <a:xfrm>
            <a:off x="3662511" y="6892234"/>
            <a:ext cx="7767631" cy="1015663"/>
          </a:xfrm>
          <a:prstGeom prst="rect">
            <a:avLst/>
          </a:prstGeom>
          <a:noFill/>
        </p:spPr>
        <p:txBody>
          <a:bodyPr wrap="square" rtlCol="0">
            <a:spAutoFit/>
          </a:bodyPr>
          <a:lstStyle/>
          <a:p>
            <a:pPr algn="ctr"/>
            <a:r>
              <a:rPr lang="en-US" sz="2800">
                <a:solidFill>
                  <a:srgbClr val="FFFFFF"/>
                </a:solidFill>
                <a:latin typeface="+mj-lt"/>
              </a:rPr>
              <a:t>THE AGENCY THAT WILL MAKE YOU</a:t>
            </a:r>
          </a:p>
          <a:p>
            <a:pPr algn="ctr"/>
            <a:r>
              <a:rPr lang="en-US" sz="3200" b="1">
                <a:solidFill>
                  <a:srgbClr val="FFFFFF"/>
                </a:solidFill>
                <a:latin typeface="+mj-lt"/>
              </a:rPr>
              <a:t>CHANGE THE WAY YOU SELL</a:t>
            </a:r>
          </a:p>
        </p:txBody>
      </p:sp>
      <p:sp>
        <p:nvSpPr>
          <p:cNvPr id="37" name="Rectangle 36">
            <a:extLst>
              <a:ext uri="{FF2B5EF4-FFF2-40B4-BE49-F238E27FC236}">
                <a16:creationId xmlns:a16="http://schemas.microsoft.com/office/drawing/2014/main" id="{B77AF353-C18F-4FBE-AF77-977606E8FB9C}"/>
              </a:ext>
            </a:extLst>
          </p:cNvPr>
          <p:cNvSpPr/>
          <p:nvPr/>
        </p:nvSpPr>
        <p:spPr>
          <a:xfrm>
            <a:off x="6464326" y="8365949"/>
            <a:ext cx="1677637" cy="408623"/>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VISIT WEBSITE</a:t>
            </a:r>
          </a:p>
        </p:txBody>
      </p:sp>
      <p:sp>
        <p:nvSpPr>
          <p:cNvPr id="38" name="Rectangle 37">
            <a:extLst>
              <a:ext uri="{FF2B5EF4-FFF2-40B4-BE49-F238E27FC236}">
                <a16:creationId xmlns:a16="http://schemas.microsoft.com/office/drawing/2014/main" id="{36FD9A5F-67AA-438D-BD8E-B435F4D8A9C9}"/>
              </a:ext>
            </a:extLst>
          </p:cNvPr>
          <p:cNvSpPr/>
          <p:nvPr/>
        </p:nvSpPr>
        <p:spPr>
          <a:xfrm>
            <a:off x="8141963" y="8365949"/>
            <a:ext cx="486364" cy="408623"/>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alf Frame 39">
            <a:extLst>
              <a:ext uri="{FF2B5EF4-FFF2-40B4-BE49-F238E27FC236}">
                <a16:creationId xmlns:a16="http://schemas.microsoft.com/office/drawing/2014/main" id="{38FBC18D-7D4F-4ACC-99A5-DFFC0FF84931}"/>
              </a:ext>
            </a:extLst>
          </p:cNvPr>
          <p:cNvSpPr/>
          <p:nvPr/>
        </p:nvSpPr>
        <p:spPr>
          <a:xfrm rot="2700000" flipH="1">
            <a:off x="8240196" y="8480081"/>
            <a:ext cx="180358" cy="180358"/>
          </a:xfrm>
          <a:prstGeom prst="halfFrame">
            <a:avLst>
              <a:gd name="adj1" fmla="val 6739"/>
              <a:gd name="adj2" fmla="val 716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EBD4C70E-FA04-4FFC-B5CB-D13D621B2BE5}"/>
              </a:ext>
            </a:extLst>
          </p:cNvPr>
          <p:cNvSpPr txBox="1"/>
          <p:nvPr/>
        </p:nvSpPr>
        <p:spPr>
          <a:xfrm>
            <a:off x="19183523" y="4069409"/>
            <a:ext cx="3422063" cy="4708981"/>
          </a:xfrm>
          <a:prstGeom prst="rect">
            <a:avLst/>
          </a:prstGeom>
          <a:noFill/>
        </p:spPr>
        <p:txBody>
          <a:bodyPr wrap="square" rtlCol="0">
            <a:spAutoFit/>
          </a:bodyPr>
          <a:lstStyle/>
          <a:p>
            <a:r>
              <a:rPr lang="en-US" sz="6000">
                <a:solidFill>
                  <a:schemeClr val="tx1">
                    <a:lumMod val="90000"/>
                    <a:lumOff val="10000"/>
                  </a:schemeClr>
                </a:solidFill>
                <a:latin typeface="+mj-lt"/>
              </a:rPr>
              <a:t>Create your own </a:t>
            </a:r>
            <a:r>
              <a:rPr lang="en-US" sz="6000" b="1">
                <a:solidFill>
                  <a:schemeClr val="tx1">
                    <a:lumMod val="90000"/>
                    <a:lumOff val="10000"/>
                  </a:schemeClr>
                </a:solidFill>
                <a:latin typeface="+mj-lt"/>
              </a:rPr>
              <a:t>presentation</a:t>
            </a:r>
            <a:endParaRPr lang="en-US" sz="6000">
              <a:solidFill>
                <a:schemeClr val="tx1">
                  <a:lumMod val="90000"/>
                  <a:lumOff val="10000"/>
                </a:schemeClr>
              </a:solidFill>
              <a:latin typeface="+mj-lt"/>
            </a:endParaRPr>
          </a:p>
        </p:txBody>
      </p:sp>
      <p:sp>
        <p:nvSpPr>
          <p:cNvPr id="43" name="TextBox 42">
            <a:extLst>
              <a:ext uri="{FF2B5EF4-FFF2-40B4-BE49-F238E27FC236}">
                <a16:creationId xmlns:a16="http://schemas.microsoft.com/office/drawing/2014/main" id="{38205965-0C68-48A2-A596-4300D124A1A2}"/>
              </a:ext>
            </a:extLst>
          </p:cNvPr>
          <p:cNvSpPr txBox="1"/>
          <p:nvPr/>
        </p:nvSpPr>
        <p:spPr>
          <a:xfrm>
            <a:off x="19183523" y="9072395"/>
            <a:ext cx="3868565" cy="574196"/>
          </a:xfrm>
          <a:prstGeom prst="rect">
            <a:avLst/>
          </a:prstGeom>
          <a:noFill/>
        </p:spPr>
        <p:txBody>
          <a:bodyPr wrap="square" rtlCol="0" anchor="ctr">
            <a:spAutoFit/>
          </a:bodyPr>
          <a:lstStyle/>
          <a:p>
            <a:pPr>
              <a:lnSpc>
                <a:spcPct val="150000"/>
              </a:lnSpc>
            </a:pPr>
            <a:r>
              <a:rPr lang="en-US" sz="2400" b="1" i="1">
                <a:solidFill>
                  <a:schemeClr val="tx1">
                    <a:lumMod val="90000"/>
                    <a:lumOff val="10000"/>
                  </a:schemeClr>
                </a:solidFill>
                <a:latin typeface="+mj-lt"/>
              </a:rPr>
              <a:t>// It's useful for you to write something special</a:t>
            </a:r>
          </a:p>
        </p:txBody>
      </p:sp>
      <p:sp>
        <p:nvSpPr>
          <p:cNvPr id="54" name="Rectangle 53">
            <a:hlinkClick r:id="rId5"/>
            <a:extLst>
              <a:ext uri="{FF2B5EF4-FFF2-40B4-BE49-F238E27FC236}">
                <a16:creationId xmlns:a16="http://schemas.microsoft.com/office/drawing/2014/main" id="{DD8355AB-0DD2-42A7-9067-602562C00D38}"/>
              </a:ext>
            </a:extLst>
          </p:cNvPr>
          <p:cNvSpPr/>
          <p:nvPr/>
        </p:nvSpPr>
        <p:spPr>
          <a:xfrm>
            <a:off x="23362766" y="6501135"/>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38C7553-9810-4739-841D-AEF2CF62B7D5}"/>
              </a:ext>
            </a:extLst>
          </p:cNvPr>
          <p:cNvSpPr/>
          <p:nvPr/>
        </p:nvSpPr>
        <p:spPr>
          <a:xfrm rot="2700000">
            <a:off x="23436611" y="6581333"/>
            <a:ext cx="566041" cy="566041"/>
          </a:xfrm>
          <a:prstGeom prst="ellipse">
            <a:avLst/>
          </a:prstGeom>
          <a:noFill/>
          <a:ln w="6350">
            <a:solidFill>
              <a:schemeClr val="tx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6">
            <a:extLst>
              <a:ext uri="{FF2B5EF4-FFF2-40B4-BE49-F238E27FC236}">
                <a16:creationId xmlns:a16="http://schemas.microsoft.com/office/drawing/2014/main" id="{C2E6EB28-3B6B-4A76-84A2-242EA3D8CFA8}"/>
              </a:ext>
            </a:extLst>
          </p:cNvPr>
          <p:cNvSpPr>
            <a:spLocks/>
          </p:cNvSpPr>
          <p:nvPr/>
        </p:nvSpPr>
        <p:spPr bwMode="auto">
          <a:xfrm>
            <a:off x="23662745" y="6742125"/>
            <a:ext cx="113773" cy="244458"/>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57" name="Rectangle 56">
            <a:hlinkClick r:id="rId6"/>
            <a:extLst>
              <a:ext uri="{FF2B5EF4-FFF2-40B4-BE49-F238E27FC236}">
                <a16:creationId xmlns:a16="http://schemas.microsoft.com/office/drawing/2014/main" id="{60AF7262-C6DC-40A4-8329-B7DD11687CF6}"/>
              </a:ext>
            </a:extLst>
          </p:cNvPr>
          <p:cNvSpPr/>
          <p:nvPr/>
        </p:nvSpPr>
        <p:spPr>
          <a:xfrm>
            <a:off x="23362766" y="5679998"/>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Freeform 7">
            <a:extLst>
              <a:ext uri="{FF2B5EF4-FFF2-40B4-BE49-F238E27FC236}">
                <a16:creationId xmlns:a16="http://schemas.microsoft.com/office/drawing/2014/main" id="{4A495924-3F70-4415-A812-517B8DE52711}"/>
              </a:ext>
            </a:extLst>
          </p:cNvPr>
          <p:cNvSpPr>
            <a:spLocks noEditPoints="1"/>
          </p:cNvSpPr>
          <p:nvPr/>
        </p:nvSpPr>
        <p:spPr bwMode="auto">
          <a:xfrm>
            <a:off x="23593484" y="5915790"/>
            <a:ext cx="252294" cy="242147"/>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59" name="Oval 58">
            <a:extLst>
              <a:ext uri="{FF2B5EF4-FFF2-40B4-BE49-F238E27FC236}">
                <a16:creationId xmlns:a16="http://schemas.microsoft.com/office/drawing/2014/main" id="{BDF435FC-4E00-40EA-AED0-F114C6B55C19}"/>
              </a:ext>
            </a:extLst>
          </p:cNvPr>
          <p:cNvSpPr/>
          <p:nvPr/>
        </p:nvSpPr>
        <p:spPr>
          <a:xfrm rot="2700000">
            <a:off x="23436611" y="5760196"/>
            <a:ext cx="566041" cy="566041"/>
          </a:xfrm>
          <a:prstGeom prst="ellipse">
            <a:avLst/>
          </a:prstGeom>
          <a:noFill/>
          <a:ln w="6350">
            <a:solidFill>
              <a:schemeClr val="tx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hlinkClick r:id="rId7"/>
            <a:extLst>
              <a:ext uri="{FF2B5EF4-FFF2-40B4-BE49-F238E27FC236}">
                <a16:creationId xmlns:a16="http://schemas.microsoft.com/office/drawing/2014/main" id="{2D356979-2E9C-40FF-8427-1F6248C9D353}"/>
              </a:ext>
            </a:extLst>
          </p:cNvPr>
          <p:cNvSpPr/>
          <p:nvPr/>
        </p:nvSpPr>
        <p:spPr>
          <a:xfrm>
            <a:off x="23362766" y="732227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Freeform 8">
            <a:extLst>
              <a:ext uri="{FF2B5EF4-FFF2-40B4-BE49-F238E27FC236}">
                <a16:creationId xmlns:a16="http://schemas.microsoft.com/office/drawing/2014/main" id="{935BB75E-2188-490B-8254-87E3117BF1BD}"/>
              </a:ext>
            </a:extLst>
          </p:cNvPr>
          <p:cNvSpPr>
            <a:spLocks/>
          </p:cNvSpPr>
          <p:nvPr/>
        </p:nvSpPr>
        <p:spPr bwMode="auto">
          <a:xfrm>
            <a:off x="23583068" y="7580059"/>
            <a:ext cx="273127" cy="22309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62" name="Oval 61">
            <a:extLst>
              <a:ext uri="{FF2B5EF4-FFF2-40B4-BE49-F238E27FC236}">
                <a16:creationId xmlns:a16="http://schemas.microsoft.com/office/drawing/2014/main" id="{C99A1119-342C-4E93-962E-184F08552228}"/>
              </a:ext>
            </a:extLst>
          </p:cNvPr>
          <p:cNvSpPr/>
          <p:nvPr/>
        </p:nvSpPr>
        <p:spPr>
          <a:xfrm rot="2700000">
            <a:off x="23436611" y="7402469"/>
            <a:ext cx="566041" cy="566041"/>
          </a:xfrm>
          <a:prstGeom prst="ellipse">
            <a:avLst/>
          </a:prstGeom>
          <a:noFill/>
          <a:ln w="6350">
            <a:solidFill>
              <a:schemeClr val="tx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1125A08-F8EF-4389-9463-188935A11CA8}"/>
              </a:ext>
            </a:extLst>
          </p:cNvPr>
          <p:cNvGrpSpPr/>
          <p:nvPr/>
        </p:nvGrpSpPr>
        <p:grpSpPr>
          <a:xfrm>
            <a:off x="23668358" y="12034374"/>
            <a:ext cx="102546" cy="1150016"/>
            <a:chOff x="447517" y="840709"/>
            <a:chExt cx="102546" cy="1150016"/>
          </a:xfrm>
          <a:solidFill>
            <a:schemeClr val="bg1">
              <a:lumMod val="65000"/>
            </a:schemeClr>
          </a:solidFill>
        </p:grpSpPr>
        <p:sp>
          <p:nvSpPr>
            <p:cNvPr id="69" name="Oval 28">
              <a:extLst>
                <a:ext uri="{FF2B5EF4-FFF2-40B4-BE49-F238E27FC236}">
                  <a16:creationId xmlns:a16="http://schemas.microsoft.com/office/drawing/2014/main" id="{73B7FA94-E4D5-4BE0-BA7C-FBE0B25593FD}"/>
                </a:ext>
              </a:extLst>
            </p:cNvPr>
            <p:cNvSpPr/>
            <p:nvPr userDrawn="1"/>
          </p:nvSpPr>
          <p:spPr>
            <a:xfrm>
              <a:off x="447517" y="840709"/>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70" name="Oval 69">
              <a:extLst>
                <a:ext uri="{FF2B5EF4-FFF2-40B4-BE49-F238E27FC236}">
                  <a16:creationId xmlns:a16="http://schemas.microsoft.com/office/drawing/2014/main" id="{166C4370-2765-4623-85C4-8611F53CC978}"/>
                </a:ext>
              </a:extLst>
            </p:cNvPr>
            <p:cNvSpPr/>
            <p:nvPr userDrawn="1"/>
          </p:nvSpPr>
          <p:spPr>
            <a:xfrm>
              <a:off x="447517" y="1192253"/>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71" name="Oval 70">
              <a:extLst>
                <a:ext uri="{FF2B5EF4-FFF2-40B4-BE49-F238E27FC236}">
                  <a16:creationId xmlns:a16="http://schemas.microsoft.com/office/drawing/2014/main" id="{32E17B35-B20A-4AF5-8D90-C37C9796A7A7}"/>
                </a:ext>
              </a:extLst>
            </p:cNvPr>
            <p:cNvSpPr/>
            <p:nvPr userDrawn="1"/>
          </p:nvSpPr>
          <p:spPr>
            <a:xfrm>
              <a:off x="447517" y="1540216"/>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72" name="Oval 71">
              <a:extLst>
                <a:ext uri="{FF2B5EF4-FFF2-40B4-BE49-F238E27FC236}">
                  <a16:creationId xmlns:a16="http://schemas.microsoft.com/office/drawing/2014/main" id="{5529316B-187B-4E5A-AF19-13399A1C4F03}"/>
                </a:ext>
              </a:extLst>
            </p:cNvPr>
            <p:cNvSpPr/>
            <p:nvPr userDrawn="1"/>
          </p:nvSpPr>
          <p:spPr>
            <a:xfrm>
              <a:off x="447517" y="1888179"/>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grpSp>
    </p:spTree>
    <p:extLst>
      <p:ext uri="{BB962C8B-B14F-4D97-AF65-F5344CB8AC3E}">
        <p14:creationId xmlns:p14="http://schemas.microsoft.com/office/powerpoint/2010/main" val="269867437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 calcmode="lin" valueType="num">
                                      <p:cBhvr>
                                        <p:cTn id="9" dur="500" fill="hold"/>
                                        <p:tgtEl>
                                          <p:spTgt spid="62"/>
                                        </p:tgtEl>
                                        <p:attrNameLst>
                                          <p:attrName>style.rotation</p:attrName>
                                        </p:attrNameLst>
                                      </p:cBhvr>
                                      <p:tavLst>
                                        <p:tav tm="0">
                                          <p:val>
                                            <p:fltVal val="360"/>
                                          </p:val>
                                        </p:tav>
                                        <p:tav tm="100000">
                                          <p:val>
                                            <p:fltVal val="0"/>
                                          </p:val>
                                        </p:tav>
                                      </p:tavLst>
                                    </p:anim>
                                    <p:animEffect transition="in" filter="fade">
                                      <p:cBhvr>
                                        <p:cTn id="10" dur="500"/>
                                        <p:tgtEl>
                                          <p:spTgt spid="62"/>
                                        </p:tgtEl>
                                      </p:cBhvr>
                                    </p:animEffect>
                                  </p:childTnLst>
                                </p:cTn>
                              </p:par>
                              <p:par>
                                <p:cTn id="11" presetID="49" presetClass="entr" presetSubtype="0" decel="100000" fill="hold" grpId="0" nodeType="withEffect">
                                  <p:stCondLst>
                                    <p:cond delay="100"/>
                                  </p:stCondLst>
                                  <p:childTnLst>
                                    <p:set>
                                      <p:cBhvr>
                                        <p:cTn id="12" dur="1" fill="hold">
                                          <p:stCondLst>
                                            <p:cond delay="0"/>
                                          </p:stCondLst>
                                        </p:cTn>
                                        <p:tgtEl>
                                          <p:spTgt spid="61"/>
                                        </p:tgtEl>
                                        <p:attrNameLst>
                                          <p:attrName>style.visibility</p:attrName>
                                        </p:attrNameLst>
                                      </p:cBhvr>
                                      <p:to>
                                        <p:strVal val="visible"/>
                                      </p:to>
                                    </p:set>
                                    <p:anim calcmode="lin" valueType="num">
                                      <p:cBhvr>
                                        <p:cTn id="13" dur="500" fill="hold"/>
                                        <p:tgtEl>
                                          <p:spTgt spid="61"/>
                                        </p:tgtEl>
                                        <p:attrNameLst>
                                          <p:attrName>ppt_w</p:attrName>
                                        </p:attrNameLst>
                                      </p:cBhvr>
                                      <p:tavLst>
                                        <p:tav tm="0">
                                          <p:val>
                                            <p:fltVal val="0"/>
                                          </p:val>
                                        </p:tav>
                                        <p:tav tm="100000">
                                          <p:val>
                                            <p:strVal val="#ppt_w"/>
                                          </p:val>
                                        </p:tav>
                                      </p:tavLst>
                                    </p:anim>
                                    <p:anim calcmode="lin" valueType="num">
                                      <p:cBhvr>
                                        <p:cTn id="14" dur="500" fill="hold"/>
                                        <p:tgtEl>
                                          <p:spTgt spid="61"/>
                                        </p:tgtEl>
                                        <p:attrNameLst>
                                          <p:attrName>ppt_h</p:attrName>
                                        </p:attrNameLst>
                                      </p:cBhvr>
                                      <p:tavLst>
                                        <p:tav tm="0">
                                          <p:val>
                                            <p:fltVal val="0"/>
                                          </p:val>
                                        </p:tav>
                                        <p:tav tm="100000">
                                          <p:val>
                                            <p:strVal val="#ppt_h"/>
                                          </p:val>
                                        </p:tav>
                                      </p:tavLst>
                                    </p:anim>
                                    <p:anim calcmode="lin" valueType="num">
                                      <p:cBhvr>
                                        <p:cTn id="15" dur="500" fill="hold"/>
                                        <p:tgtEl>
                                          <p:spTgt spid="61"/>
                                        </p:tgtEl>
                                        <p:attrNameLst>
                                          <p:attrName>style.rotation</p:attrName>
                                        </p:attrNameLst>
                                      </p:cBhvr>
                                      <p:tavLst>
                                        <p:tav tm="0">
                                          <p:val>
                                            <p:fltVal val="360"/>
                                          </p:val>
                                        </p:tav>
                                        <p:tav tm="100000">
                                          <p:val>
                                            <p:fltVal val="0"/>
                                          </p:val>
                                        </p:tav>
                                      </p:tavLst>
                                    </p:anim>
                                    <p:animEffect transition="in" filter="fade">
                                      <p:cBhvr>
                                        <p:cTn id="16" dur="500"/>
                                        <p:tgtEl>
                                          <p:spTgt spid="61"/>
                                        </p:tgtEl>
                                      </p:cBhvr>
                                    </p:animEffect>
                                  </p:childTnLst>
                                </p:cTn>
                              </p:par>
                              <p:par>
                                <p:cTn id="17" presetID="49" presetClass="entr" presetSubtype="0" decel="100000" fill="hold" grpId="0" nodeType="withEffect">
                                  <p:stCondLst>
                                    <p:cond delay="200"/>
                                  </p:stCondLst>
                                  <p:childTnLst>
                                    <p:set>
                                      <p:cBhvr>
                                        <p:cTn id="18" dur="1" fill="hold">
                                          <p:stCondLst>
                                            <p:cond delay="0"/>
                                          </p:stCondLst>
                                        </p:cTn>
                                        <p:tgtEl>
                                          <p:spTgt spid="55"/>
                                        </p:tgtEl>
                                        <p:attrNameLst>
                                          <p:attrName>style.visibility</p:attrName>
                                        </p:attrNameLst>
                                      </p:cBhvr>
                                      <p:to>
                                        <p:strVal val="visible"/>
                                      </p:to>
                                    </p:set>
                                    <p:anim calcmode="lin" valueType="num">
                                      <p:cBhvr>
                                        <p:cTn id="19" dur="500" fill="hold"/>
                                        <p:tgtEl>
                                          <p:spTgt spid="55"/>
                                        </p:tgtEl>
                                        <p:attrNameLst>
                                          <p:attrName>ppt_w</p:attrName>
                                        </p:attrNameLst>
                                      </p:cBhvr>
                                      <p:tavLst>
                                        <p:tav tm="0">
                                          <p:val>
                                            <p:fltVal val="0"/>
                                          </p:val>
                                        </p:tav>
                                        <p:tav tm="100000">
                                          <p:val>
                                            <p:strVal val="#ppt_w"/>
                                          </p:val>
                                        </p:tav>
                                      </p:tavLst>
                                    </p:anim>
                                    <p:anim calcmode="lin" valueType="num">
                                      <p:cBhvr>
                                        <p:cTn id="20" dur="500" fill="hold"/>
                                        <p:tgtEl>
                                          <p:spTgt spid="55"/>
                                        </p:tgtEl>
                                        <p:attrNameLst>
                                          <p:attrName>ppt_h</p:attrName>
                                        </p:attrNameLst>
                                      </p:cBhvr>
                                      <p:tavLst>
                                        <p:tav tm="0">
                                          <p:val>
                                            <p:fltVal val="0"/>
                                          </p:val>
                                        </p:tav>
                                        <p:tav tm="100000">
                                          <p:val>
                                            <p:strVal val="#ppt_h"/>
                                          </p:val>
                                        </p:tav>
                                      </p:tavLst>
                                    </p:anim>
                                    <p:anim calcmode="lin" valueType="num">
                                      <p:cBhvr>
                                        <p:cTn id="21" dur="500" fill="hold"/>
                                        <p:tgtEl>
                                          <p:spTgt spid="55"/>
                                        </p:tgtEl>
                                        <p:attrNameLst>
                                          <p:attrName>style.rotation</p:attrName>
                                        </p:attrNameLst>
                                      </p:cBhvr>
                                      <p:tavLst>
                                        <p:tav tm="0">
                                          <p:val>
                                            <p:fltVal val="360"/>
                                          </p:val>
                                        </p:tav>
                                        <p:tav tm="100000">
                                          <p:val>
                                            <p:fltVal val="0"/>
                                          </p:val>
                                        </p:tav>
                                      </p:tavLst>
                                    </p:anim>
                                    <p:animEffect transition="in" filter="fade">
                                      <p:cBhvr>
                                        <p:cTn id="22" dur="500"/>
                                        <p:tgtEl>
                                          <p:spTgt spid="55"/>
                                        </p:tgtEl>
                                      </p:cBhvr>
                                    </p:animEffect>
                                  </p:childTnLst>
                                </p:cTn>
                              </p:par>
                              <p:par>
                                <p:cTn id="23" presetID="49" presetClass="entr" presetSubtype="0" decel="100000" fill="hold" grpId="0" nodeType="withEffect">
                                  <p:stCondLst>
                                    <p:cond delay="300"/>
                                  </p:stCondLst>
                                  <p:childTnLst>
                                    <p:set>
                                      <p:cBhvr>
                                        <p:cTn id="24" dur="1" fill="hold">
                                          <p:stCondLst>
                                            <p:cond delay="0"/>
                                          </p:stCondLst>
                                        </p:cTn>
                                        <p:tgtEl>
                                          <p:spTgt spid="56"/>
                                        </p:tgtEl>
                                        <p:attrNameLst>
                                          <p:attrName>style.visibility</p:attrName>
                                        </p:attrNameLst>
                                      </p:cBhvr>
                                      <p:to>
                                        <p:strVal val="visible"/>
                                      </p:to>
                                    </p:set>
                                    <p:anim calcmode="lin" valueType="num">
                                      <p:cBhvr>
                                        <p:cTn id="25" dur="500" fill="hold"/>
                                        <p:tgtEl>
                                          <p:spTgt spid="56"/>
                                        </p:tgtEl>
                                        <p:attrNameLst>
                                          <p:attrName>ppt_w</p:attrName>
                                        </p:attrNameLst>
                                      </p:cBhvr>
                                      <p:tavLst>
                                        <p:tav tm="0">
                                          <p:val>
                                            <p:fltVal val="0"/>
                                          </p:val>
                                        </p:tav>
                                        <p:tav tm="100000">
                                          <p:val>
                                            <p:strVal val="#ppt_w"/>
                                          </p:val>
                                        </p:tav>
                                      </p:tavLst>
                                    </p:anim>
                                    <p:anim calcmode="lin" valueType="num">
                                      <p:cBhvr>
                                        <p:cTn id="26" dur="500" fill="hold"/>
                                        <p:tgtEl>
                                          <p:spTgt spid="56"/>
                                        </p:tgtEl>
                                        <p:attrNameLst>
                                          <p:attrName>ppt_h</p:attrName>
                                        </p:attrNameLst>
                                      </p:cBhvr>
                                      <p:tavLst>
                                        <p:tav tm="0">
                                          <p:val>
                                            <p:fltVal val="0"/>
                                          </p:val>
                                        </p:tav>
                                        <p:tav tm="100000">
                                          <p:val>
                                            <p:strVal val="#ppt_h"/>
                                          </p:val>
                                        </p:tav>
                                      </p:tavLst>
                                    </p:anim>
                                    <p:anim calcmode="lin" valueType="num">
                                      <p:cBhvr>
                                        <p:cTn id="27" dur="500" fill="hold"/>
                                        <p:tgtEl>
                                          <p:spTgt spid="56"/>
                                        </p:tgtEl>
                                        <p:attrNameLst>
                                          <p:attrName>style.rotation</p:attrName>
                                        </p:attrNameLst>
                                      </p:cBhvr>
                                      <p:tavLst>
                                        <p:tav tm="0">
                                          <p:val>
                                            <p:fltVal val="360"/>
                                          </p:val>
                                        </p:tav>
                                        <p:tav tm="100000">
                                          <p:val>
                                            <p:fltVal val="0"/>
                                          </p:val>
                                        </p:tav>
                                      </p:tavLst>
                                    </p:anim>
                                    <p:animEffect transition="in" filter="fade">
                                      <p:cBhvr>
                                        <p:cTn id="28" dur="500"/>
                                        <p:tgtEl>
                                          <p:spTgt spid="56"/>
                                        </p:tgtEl>
                                      </p:cBhvr>
                                    </p:animEffect>
                                  </p:childTnLst>
                                </p:cTn>
                              </p:par>
                              <p:par>
                                <p:cTn id="29" presetID="49" presetClass="entr" presetSubtype="0" decel="100000" fill="hold" grpId="0" nodeType="withEffect">
                                  <p:stCondLst>
                                    <p:cond delay="400"/>
                                  </p:stCondLst>
                                  <p:childTnLst>
                                    <p:set>
                                      <p:cBhvr>
                                        <p:cTn id="30" dur="1" fill="hold">
                                          <p:stCondLst>
                                            <p:cond delay="0"/>
                                          </p:stCondLst>
                                        </p:cTn>
                                        <p:tgtEl>
                                          <p:spTgt spid="59"/>
                                        </p:tgtEl>
                                        <p:attrNameLst>
                                          <p:attrName>style.visibility</p:attrName>
                                        </p:attrNameLst>
                                      </p:cBhvr>
                                      <p:to>
                                        <p:strVal val="visible"/>
                                      </p:to>
                                    </p:set>
                                    <p:anim calcmode="lin" valueType="num">
                                      <p:cBhvr>
                                        <p:cTn id="31" dur="500" fill="hold"/>
                                        <p:tgtEl>
                                          <p:spTgt spid="59"/>
                                        </p:tgtEl>
                                        <p:attrNameLst>
                                          <p:attrName>ppt_w</p:attrName>
                                        </p:attrNameLst>
                                      </p:cBhvr>
                                      <p:tavLst>
                                        <p:tav tm="0">
                                          <p:val>
                                            <p:fltVal val="0"/>
                                          </p:val>
                                        </p:tav>
                                        <p:tav tm="100000">
                                          <p:val>
                                            <p:strVal val="#ppt_w"/>
                                          </p:val>
                                        </p:tav>
                                      </p:tavLst>
                                    </p:anim>
                                    <p:anim calcmode="lin" valueType="num">
                                      <p:cBhvr>
                                        <p:cTn id="32" dur="500" fill="hold"/>
                                        <p:tgtEl>
                                          <p:spTgt spid="59"/>
                                        </p:tgtEl>
                                        <p:attrNameLst>
                                          <p:attrName>ppt_h</p:attrName>
                                        </p:attrNameLst>
                                      </p:cBhvr>
                                      <p:tavLst>
                                        <p:tav tm="0">
                                          <p:val>
                                            <p:fltVal val="0"/>
                                          </p:val>
                                        </p:tav>
                                        <p:tav tm="100000">
                                          <p:val>
                                            <p:strVal val="#ppt_h"/>
                                          </p:val>
                                        </p:tav>
                                      </p:tavLst>
                                    </p:anim>
                                    <p:anim calcmode="lin" valueType="num">
                                      <p:cBhvr>
                                        <p:cTn id="33" dur="500" fill="hold"/>
                                        <p:tgtEl>
                                          <p:spTgt spid="59"/>
                                        </p:tgtEl>
                                        <p:attrNameLst>
                                          <p:attrName>style.rotation</p:attrName>
                                        </p:attrNameLst>
                                      </p:cBhvr>
                                      <p:tavLst>
                                        <p:tav tm="0">
                                          <p:val>
                                            <p:fltVal val="360"/>
                                          </p:val>
                                        </p:tav>
                                        <p:tav tm="100000">
                                          <p:val>
                                            <p:fltVal val="0"/>
                                          </p:val>
                                        </p:tav>
                                      </p:tavLst>
                                    </p:anim>
                                    <p:animEffect transition="in" filter="fade">
                                      <p:cBhvr>
                                        <p:cTn id="34" dur="500"/>
                                        <p:tgtEl>
                                          <p:spTgt spid="59"/>
                                        </p:tgtEl>
                                      </p:cBhvr>
                                    </p:animEffect>
                                  </p:childTnLst>
                                </p:cTn>
                              </p:par>
                              <p:par>
                                <p:cTn id="35" presetID="49" presetClass="entr" presetSubtype="0" decel="100000" fill="hold" grpId="0" nodeType="withEffect">
                                  <p:stCondLst>
                                    <p:cond delay="500"/>
                                  </p:stCondLst>
                                  <p:childTnLst>
                                    <p:set>
                                      <p:cBhvr>
                                        <p:cTn id="36" dur="1" fill="hold">
                                          <p:stCondLst>
                                            <p:cond delay="0"/>
                                          </p:stCondLst>
                                        </p:cTn>
                                        <p:tgtEl>
                                          <p:spTgt spid="58"/>
                                        </p:tgtEl>
                                        <p:attrNameLst>
                                          <p:attrName>style.visibility</p:attrName>
                                        </p:attrNameLst>
                                      </p:cBhvr>
                                      <p:to>
                                        <p:strVal val="visible"/>
                                      </p:to>
                                    </p:set>
                                    <p:anim calcmode="lin" valueType="num">
                                      <p:cBhvr>
                                        <p:cTn id="37" dur="500" fill="hold"/>
                                        <p:tgtEl>
                                          <p:spTgt spid="58"/>
                                        </p:tgtEl>
                                        <p:attrNameLst>
                                          <p:attrName>ppt_w</p:attrName>
                                        </p:attrNameLst>
                                      </p:cBhvr>
                                      <p:tavLst>
                                        <p:tav tm="0">
                                          <p:val>
                                            <p:fltVal val="0"/>
                                          </p:val>
                                        </p:tav>
                                        <p:tav tm="100000">
                                          <p:val>
                                            <p:strVal val="#ppt_w"/>
                                          </p:val>
                                        </p:tav>
                                      </p:tavLst>
                                    </p:anim>
                                    <p:anim calcmode="lin" valueType="num">
                                      <p:cBhvr>
                                        <p:cTn id="38" dur="500" fill="hold"/>
                                        <p:tgtEl>
                                          <p:spTgt spid="58"/>
                                        </p:tgtEl>
                                        <p:attrNameLst>
                                          <p:attrName>ppt_h</p:attrName>
                                        </p:attrNameLst>
                                      </p:cBhvr>
                                      <p:tavLst>
                                        <p:tav tm="0">
                                          <p:val>
                                            <p:fltVal val="0"/>
                                          </p:val>
                                        </p:tav>
                                        <p:tav tm="100000">
                                          <p:val>
                                            <p:strVal val="#ppt_h"/>
                                          </p:val>
                                        </p:tav>
                                      </p:tavLst>
                                    </p:anim>
                                    <p:anim calcmode="lin" valueType="num">
                                      <p:cBhvr>
                                        <p:cTn id="39" dur="500" fill="hold"/>
                                        <p:tgtEl>
                                          <p:spTgt spid="58"/>
                                        </p:tgtEl>
                                        <p:attrNameLst>
                                          <p:attrName>style.rotation</p:attrName>
                                        </p:attrNameLst>
                                      </p:cBhvr>
                                      <p:tavLst>
                                        <p:tav tm="0">
                                          <p:val>
                                            <p:fltVal val="360"/>
                                          </p:val>
                                        </p:tav>
                                        <p:tav tm="100000">
                                          <p:val>
                                            <p:fltVal val="0"/>
                                          </p:val>
                                        </p:tav>
                                      </p:tavLst>
                                    </p:anim>
                                    <p:animEffect transition="in" filter="fade">
                                      <p:cBhvr>
                                        <p:cTn id="40" dur="500"/>
                                        <p:tgtEl>
                                          <p:spTgt spid="58"/>
                                        </p:tgtEl>
                                      </p:cBhvr>
                                    </p:animEffect>
                                  </p:childTnLst>
                                </p:cTn>
                              </p:par>
                              <p:par>
                                <p:cTn id="41" presetID="2" presetClass="entr" presetSubtype="8" decel="100000" fill="hold" grpId="0" nodeType="withEffect">
                                  <p:stCondLst>
                                    <p:cond delay="20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1000" fill="hold"/>
                                        <p:tgtEl>
                                          <p:spTgt spid="14"/>
                                        </p:tgtEl>
                                        <p:attrNameLst>
                                          <p:attrName>ppt_x</p:attrName>
                                        </p:attrNameLst>
                                      </p:cBhvr>
                                      <p:tavLst>
                                        <p:tav tm="0">
                                          <p:val>
                                            <p:strVal val="0-#ppt_w/2"/>
                                          </p:val>
                                        </p:tav>
                                        <p:tav tm="100000">
                                          <p:val>
                                            <p:strVal val="#ppt_x"/>
                                          </p:val>
                                        </p:tav>
                                      </p:tavLst>
                                    </p:anim>
                                    <p:anim calcmode="lin" valueType="num">
                                      <p:cBhvr additive="base">
                                        <p:cTn id="4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5" grpId="0" animBg="1"/>
      <p:bldP spid="56" grpId="0" animBg="1"/>
      <p:bldP spid="58" grpId="0" animBg="1"/>
      <p:bldP spid="59" grpId="0" animBg="1"/>
      <p:bldP spid="61" grpId="0" animBg="1"/>
      <p:bldP spid="62" grpId="0" animBg="1"/>
    </p:bldLst>
  </p:timing>
</p:sld>
</file>

<file path=ppt/theme/theme1.xml><?xml version="1.0" encoding="utf-8"?>
<a:theme xmlns:a="http://schemas.openxmlformats.org/drawingml/2006/main" name="2_Office Theme">
  <a:themeElements>
    <a:clrScheme name="BRONX_05">
      <a:dk1>
        <a:sysClr val="windowText" lastClr="000000"/>
      </a:dk1>
      <a:lt1>
        <a:sysClr val="window" lastClr="FFFFFF"/>
      </a:lt1>
      <a:dk2>
        <a:srgbClr val="8A8A9B"/>
      </a:dk2>
      <a:lt2>
        <a:srgbClr val="E7E7EB"/>
      </a:lt2>
      <a:accent1>
        <a:srgbClr val="7900DF"/>
      </a:accent1>
      <a:accent2>
        <a:srgbClr val="FF154C"/>
      </a:accent2>
      <a:accent3>
        <a:srgbClr val="D50984"/>
      </a:accent3>
      <a:accent4>
        <a:srgbClr val="FF6000"/>
      </a:accent4>
      <a:accent5>
        <a:srgbClr val="101A2E"/>
      </a:accent5>
      <a:accent6>
        <a:srgbClr val="AC25FF"/>
      </a:accent6>
      <a:hlink>
        <a:srgbClr val="F833A5"/>
      </a:hlink>
      <a:folHlink>
        <a:srgbClr val="BFBFBF"/>
      </a:folHlink>
    </a:clrScheme>
    <a:fontScheme name="Custom 3">
      <a:majorFont>
        <a:latin typeface="Montserrat"/>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4170</TotalTime>
  <Words>1491</Words>
  <Application>Microsoft Office PowerPoint</Application>
  <PresentationFormat>Custom</PresentationFormat>
  <Paragraphs>222</Paragraphs>
  <Slides>25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Calibri</vt:lpstr>
      <vt:lpstr>dt-business-03</vt:lpstr>
      <vt:lpstr>dt-line-business-01</vt:lpstr>
      <vt:lpstr>dt-line-transportation-01</vt:lpstr>
      <vt:lpstr>dt-technology-01</vt:lpstr>
      <vt:lpstr>Montserrat</vt:lpstr>
      <vt:lpstr>Open Sans Bold</vt:lpstr>
      <vt:lpstr>Open Sans Extrabold</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L J</cp:lastModifiedBy>
  <cp:revision>224</cp:revision>
  <dcterms:created xsi:type="dcterms:W3CDTF">2018-01-04T15:58:58Z</dcterms:created>
  <dcterms:modified xsi:type="dcterms:W3CDTF">2019-11-18T12:43:26Z</dcterms:modified>
</cp:coreProperties>
</file>