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7"/>
  </p:notesMasterIdLst>
  <p:handoutMasterIdLst>
    <p:handoutMasterId r:id="rId18"/>
  </p:handoutMasterIdLst>
  <p:sldIdLst>
    <p:sldId id="290" r:id="rId2"/>
    <p:sldId id="363" r:id="rId3"/>
    <p:sldId id="364" r:id="rId4"/>
    <p:sldId id="365" r:id="rId5"/>
    <p:sldId id="448" r:id="rId6"/>
    <p:sldId id="449" r:id="rId7"/>
    <p:sldId id="450" r:id="rId8"/>
    <p:sldId id="455" r:id="rId9"/>
    <p:sldId id="258" r:id="rId10"/>
    <p:sldId id="259" r:id="rId11"/>
    <p:sldId id="260" r:id="rId12"/>
    <p:sldId id="261" r:id="rId13"/>
    <p:sldId id="263" r:id="rId14"/>
    <p:sldId id="45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C8E0F7-4538-7E4C-B787-1E9B9BB05854}">
          <p14:sldIdLst>
            <p14:sldId id="290"/>
            <p14:sldId id="363"/>
            <p14:sldId id="364"/>
            <p14:sldId id="365"/>
            <p14:sldId id="448"/>
            <p14:sldId id="449"/>
            <p14:sldId id="450"/>
            <p14:sldId id="455"/>
            <p14:sldId id="258"/>
            <p14:sldId id="259"/>
            <p14:sldId id="260"/>
            <p14:sldId id="261"/>
            <p14:sldId id="263"/>
            <p14:sldId id="453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0BD"/>
    <a:srgbClr val="FFFFFF"/>
    <a:srgbClr val="0D4289"/>
    <a:srgbClr val="F01060"/>
    <a:srgbClr val="2DD39C"/>
    <a:srgbClr val="1F4AFF"/>
    <a:srgbClr val="404C62"/>
    <a:srgbClr val="323B4C"/>
    <a:srgbClr val="56E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35" d="100"/>
          <a:sy n="135" d="100"/>
        </p:scale>
        <p:origin x="1950" y="-12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3664-D83E-48ED-B16F-414B03CCDA75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4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0A5CF-BABC-2B42-9945-ED40CC8EB0A4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EA0D-2DF1-CD4C-98D5-41E3C273A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29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6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80063" y="0"/>
            <a:ext cx="6611938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2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b="94"/>
          <a:stretch>
            <a:fillRect/>
          </a:stretch>
        </p:blipFill>
        <p:spPr>
          <a:xfrm>
            <a:off x="5926656" y="324923"/>
            <a:ext cx="5223425" cy="6533077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59370" y="1092202"/>
            <a:ext cx="2364617" cy="421691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11938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96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29828" y="0"/>
            <a:ext cx="5762171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18" r:id="rId2"/>
    <p:sldLayoutId id="2147483719" r:id="rId3"/>
    <p:sldLayoutId id="2147483720" r:id="rId4"/>
    <p:sldLayoutId id="2147483723" r:id="rId5"/>
    <p:sldLayoutId id="214748374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61175"/>
          </a:xfrm>
          <a:prstGeom prst="rect">
            <a:avLst/>
          </a:prstGeom>
          <a:gradFill flip="none" rotWithShape="1">
            <a:gsLst>
              <a:gs pos="0">
                <a:srgbClr val="2EB0BD">
                  <a:alpha val="75000"/>
                </a:srgbClr>
              </a:gs>
              <a:gs pos="100000">
                <a:srgbClr val="0D4289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3694922" y="1306281"/>
            <a:ext cx="3433666" cy="3433666"/>
          </a:xfrm>
          <a:prstGeom prst="ellipse">
            <a:avLst/>
          </a:prstGeom>
          <a:solidFill>
            <a:schemeClr val="tx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2803051" y="3226629"/>
            <a:ext cx="695611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Lato Black" panose="020F0A02020204030203" pitchFamily="34" charset="0"/>
              </a:rPr>
              <a:t>Title here.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06344" y="4592580"/>
            <a:ext cx="6051044" cy="990015"/>
            <a:chOff x="738910" y="930304"/>
            <a:chExt cx="5279534" cy="990015"/>
          </a:xfrm>
        </p:grpSpPr>
        <p:sp>
          <p:nvSpPr>
            <p:cNvPr id="6" name="TextBox 5"/>
            <p:cNvSpPr txBox="1"/>
            <p:nvPr/>
          </p:nvSpPr>
          <p:spPr>
            <a:xfrm>
              <a:off x="738910" y="1238081"/>
              <a:ext cx="5279534" cy="6822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600" dirty="0" err="1">
                  <a:solidFill>
                    <a:schemeClr val="bg1"/>
                  </a:solidFill>
                </a:rPr>
                <a:t>Consetetur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sadipscing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elitr</a:t>
              </a:r>
              <a:r>
                <a:rPr lang="en-GB" sz="1600" dirty="0">
                  <a:solidFill>
                    <a:schemeClr val="bg1"/>
                  </a:solidFill>
                </a:rPr>
                <a:t>, </a:t>
              </a:r>
              <a:r>
                <a:rPr lang="en-GB" sz="1600" dirty="0" err="1">
                  <a:solidFill>
                    <a:schemeClr val="bg1"/>
                  </a:solidFill>
                </a:rPr>
                <a:t>sed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diam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nonumy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eirmod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tempor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invidunt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ut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labore</a:t>
              </a:r>
              <a:r>
                <a:rPr lang="en-GB" sz="1600" dirty="0">
                  <a:solidFill>
                    <a:schemeClr val="bg1"/>
                  </a:solidFill>
                </a:rPr>
                <a:t> et </a:t>
              </a:r>
              <a:r>
                <a:rPr lang="en-GB" sz="1600" dirty="0" err="1">
                  <a:solidFill>
                    <a:schemeClr val="bg1"/>
                  </a:solidFill>
                </a:rPr>
                <a:t>dolore</a:t>
              </a:r>
              <a:r>
                <a:rPr lang="en-GB" sz="1600" dirty="0">
                  <a:solidFill>
                    <a:schemeClr val="bg1"/>
                  </a:solidFill>
                </a:rPr>
                <a:t> magna </a:t>
              </a:r>
              <a:r>
                <a:rPr lang="en-GB" sz="1600" dirty="0" err="1">
                  <a:solidFill>
                    <a:schemeClr val="bg1"/>
                  </a:solidFill>
                </a:rPr>
                <a:t>aliquyam</a:t>
              </a:r>
              <a:r>
                <a:rPr lang="en-GB" sz="1600" dirty="0">
                  <a:solidFill>
                    <a:schemeClr val="bg1"/>
                  </a:solidFill>
                </a:rPr>
                <a:t> </a:t>
              </a:r>
              <a:r>
                <a:rPr lang="en-GB" sz="1600" dirty="0" err="1">
                  <a:solidFill>
                    <a:schemeClr val="bg1"/>
                  </a:solidFill>
                </a:rPr>
                <a:t>erat</a:t>
              </a:r>
              <a:r>
                <a:rPr lang="id-ID" sz="1600" dirty="0">
                  <a:solidFill>
                    <a:schemeClr val="bg1"/>
                  </a:solidFill>
                </a:rPr>
                <a:t>.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8910" y="930304"/>
              <a:ext cx="3026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chemeClr val="bg1"/>
                  </a:solidFill>
                </a:rPr>
                <a:t>First </a:t>
              </a:r>
              <a:r>
                <a:rPr lang="en-GB" b="1" dirty="0">
                  <a:solidFill>
                    <a:schemeClr val="bg1"/>
                  </a:solidFill>
                </a:rPr>
                <a:t>Header</a:t>
              </a:r>
            </a:p>
          </p:txBody>
        </p:sp>
      </p:grpSp>
      <p:sp>
        <p:nvSpPr>
          <p:cNvPr id="9" name="Cross 8"/>
          <p:cNvSpPr/>
          <p:nvPr/>
        </p:nvSpPr>
        <p:spPr>
          <a:xfrm>
            <a:off x="2602443" y="4184795"/>
            <a:ext cx="401216" cy="401216"/>
          </a:xfrm>
          <a:prstGeom prst="plus">
            <a:avLst>
              <a:gd name="adj" fmla="val 396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28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72490" y="2065464"/>
            <a:ext cx="3876759" cy="1284968"/>
            <a:chOff x="1043873" y="930304"/>
            <a:chExt cx="3382471" cy="1284968"/>
          </a:xfrm>
        </p:grpSpPr>
        <p:sp>
          <p:nvSpPr>
            <p:cNvPr id="10" name="TextBox 9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First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6829" y="2167781"/>
            <a:ext cx="736375" cy="736375"/>
            <a:chOff x="1731021" y="1638788"/>
            <a:chExt cx="736375" cy="736375"/>
          </a:xfrm>
        </p:grpSpPr>
        <p:sp>
          <p:nvSpPr>
            <p:cNvPr id="13" name="Oval 12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86991" y="1774998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2490" y="3576719"/>
            <a:ext cx="3876759" cy="1284968"/>
            <a:chOff x="1043873" y="930304"/>
            <a:chExt cx="3382471" cy="1284968"/>
          </a:xfrm>
        </p:grpSpPr>
        <p:sp>
          <p:nvSpPr>
            <p:cNvPr id="16" name="TextBox 15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/>
                <a:t>Lorem ipsum </a:t>
              </a:r>
              <a:r>
                <a:rPr lang="en-GB" sz="1400" dirty="0" err="1"/>
                <a:t>dolor</a:t>
              </a:r>
              <a:r>
                <a:rPr lang="en-GB" sz="1400" dirty="0"/>
                <a:t> sit </a:t>
              </a:r>
              <a:r>
                <a:rPr lang="en-GB" sz="1400" dirty="0" err="1"/>
                <a:t>amet</a:t>
              </a:r>
              <a:r>
                <a:rPr lang="en-GB" sz="1400" dirty="0"/>
                <a:t>, </a:t>
              </a: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endParaRPr lang="en-GB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Second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6829" y="3679036"/>
            <a:ext cx="736375" cy="736375"/>
            <a:chOff x="1731021" y="2821439"/>
            <a:chExt cx="736375" cy="736375"/>
          </a:xfrm>
        </p:grpSpPr>
        <p:sp>
          <p:nvSpPr>
            <p:cNvPr id="19" name="Oval 18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6991" y="2957649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72490" y="5083680"/>
            <a:ext cx="3876759" cy="1284968"/>
            <a:chOff x="1043873" y="930304"/>
            <a:chExt cx="3382471" cy="1284968"/>
          </a:xfrm>
        </p:grpSpPr>
        <p:sp>
          <p:nvSpPr>
            <p:cNvPr id="22" name="TextBox 21"/>
            <p:cNvSpPr txBox="1"/>
            <p:nvPr/>
          </p:nvSpPr>
          <p:spPr>
            <a:xfrm>
              <a:off x="1043874" y="1238081"/>
              <a:ext cx="3382470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400" dirty="0" err="1"/>
                <a:t>Consetetur</a:t>
              </a:r>
              <a:r>
                <a:rPr lang="en-GB" sz="1400" dirty="0"/>
                <a:t> </a:t>
              </a:r>
              <a:r>
                <a:rPr lang="en-GB" sz="1400" dirty="0" err="1"/>
                <a:t>sadipscing</a:t>
              </a:r>
              <a:r>
                <a:rPr lang="en-GB" sz="1400" dirty="0"/>
                <a:t> </a:t>
              </a:r>
              <a:r>
                <a:rPr lang="en-GB" sz="1400" dirty="0" err="1"/>
                <a:t>elitr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nonumy</a:t>
              </a:r>
              <a:r>
                <a:rPr lang="en-GB" sz="1400" dirty="0"/>
                <a:t> </a:t>
              </a:r>
              <a:r>
                <a:rPr lang="en-GB" sz="1400" dirty="0" err="1"/>
                <a:t>eirmod</a:t>
              </a:r>
              <a:r>
                <a:rPr lang="en-GB" sz="1400" dirty="0"/>
                <a:t> </a:t>
              </a:r>
              <a:r>
                <a:rPr lang="en-GB" sz="1400" dirty="0" err="1"/>
                <a:t>tempor</a:t>
              </a:r>
              <a:r>
                <a:rPr lang="en-GB" sz="1400" dirty="0"/>
                <a:t> </a:t>
              </a:r>
              <a:r>
                <a:rPr lang="en-GB" sz="1400" dirty="0" err="1"/>
                <a:t>invidunt</a:t>
              </a:r>
              <a:r>
                <a:rPr lang="en-GB" sz="1400" dirty="0"/>
                <a:t> </a:t>
              </a:r>
              <a:r>
                <a:rPr lang="en-GB" sz="1400" dirty="0" err="1"/>
                <a:t>ut</a:t>
              </a:r>
              <a:r>
                <a:rPr lang="en-GB" sz="1400" dirty="0"/>
                <a:t> </a:t>
              </a:r>
              <a:r>
                <a:rPr lang="en-GB" sz="1400" dirty="0" err="1"/>
                <a:t>labore</a:t>
              </a:r>
              <a:r>
                <a:rPr lang="en-GB" sz="1400" dirty="0"/>
                <a:t> et </a:t>
              </a:r>
              <a:r>
                <a:rPr lang="en-GB" sz="1400" dirty="0" err="1"/>
                <a:t>dolore</a:t>
              </a:r>
              <a:r>
                <a:rPr lang="en-GB" sz="1400" dirty="0"/>
                <a:t> magna </a:t>
              </a:r>
              <a:r>
                <a:rPr lang="en-GB" sz="1400" dirty="0" err="1"/>
                <a:t>aliquyam</a:t>
              </a:r>
              <a:r>
                <a:rPr lang="en-GB" sz="1400" dirty="0"/>
                <a:t> </a:t>
              </a:r>
              <a:r>
                <a:rPr lang="en-GB" sz="1400" dirty="0" err="1"/>
                <a:t>erat</a:t>
              </a:r>
              <a:r>
                <a:rPr lang="en-GB" sz="1400" dirty="0"/>
                <a:t>, </a:t>
              </a:r>
              <a:r>
                <a:rPr lang="en-GB" sz="1400" dirty="0" err="1"/>
                <a:t>sed</a:t>
              </a:r>
              <a:r>
                <a:rPr lang="en-GB" sz="1400" dirty="0"/>
                <a:t> </a:t>
              </a:r>
              <a:r>
                <a:rPr lang="en-GB" sz="1400" dirty="0" err="1"/>
                <a:t>diam</a:t>
              </a:r>
              <a:r>
                <a:rPr lang="en-GB" sz="1400" dirty="0"/>
                <a:t> </a:t>
              </a:r>
              <a:r>
                <a:rPr lang="en-GB" sz="1400" dirty="0" err="1"/>
                <a:t>voluptua</a:t>
              </a:r>
              <a:r>
                <a:rPr lang="en-GB" sz="1400" dirty="0"/>
                <a:t>. At </a:t>
              </a:r>
              <a:r>
                <a:rPr lang="en-GB" sz="1400" dirty="0" err="1"/>
                <a:t>vero</a:t>
              </a:r>
              <a:r>
                <a:rPr lang="en-GB" sz="1400" dirty="0"/>
                <a:t> </a:t>
              </a:r>
              <a:r>
                <a:rPr lang="en-GB" sz="1400" dirty="0" err="1"/>
                <a:t>eos</a:t>
              </a:r>
              <a:endParaRPr lang="en-GB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43873" y="930304"/>
              <a:ext cx="3026421" cy="3872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id-ID" b="1" dirty="0"/>
                <a:t>Third </a:t>
              </a:r>
              <a:r>
                <a:rPr lang="en-GB" b="1" dirty="0"/>
                <a:t>Header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6829" y="5185997"/>
            <a:ext cx="736375" cy="736375"/>
            <a:chOff x="1731021" y="4175657"/>
            <a:chExt cx="736375" cy="736375"/>
          </a:xfrm>
        </p:grpSpPr>
        <p:sp>
          <p:nvSpPr>
            <p:cNvPr id="25" name="Oval 24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86991" y="4311867"/>
              <a:ext cx="624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676219" y="1491982"/>
            <a:ext cx="701023" cy="105153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5580063" y="0"/>
            <a:ext cx="6611938" cy="6858000"/>
          </a:xfrm>
          <a:solidFill>
            <a:schemeClr val="accent1"/>
          </a:solidFill>
        </p:spPr>
      </p:sp>
      <p:sp>
        <p:nvSpPr>
          <p:cNvPr id="37" name="Text Placeholder 7"/>
          <p:cNvSpPr txBox="1">
            <a:spLocks/>
          </p:cNvSpPr>
          <p:nvPr/>
        </p:nvSpPr>
        <p:spPr>
          <a:xfrm>
            <a:off x="452948" y="740222"/>
            <a:ext cx="617178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4800" dirty="0">
                <a:solidFill>
                  <a:schemeClr val="tx1"/>
                </a:solidFill>
                <a:latin typeface="Lato Black" panose="020F0A02020204030203" pitchFamily="34" charset="0"/>
              </a:rPr>
              <a:t>Title here</a:t>
            </a:r>
            <a:endParaRPr lang="en-GB" sz="48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61175"/>
          </a:xfrm>
          <a:prstGeom prst="rect">
            <a:avLst/>
          </a:prstGeom>
          <a:gradFill flip="none" rotWithShape="1">
            <a:gsLst>
              <a:gs pos="0">
                <a:srgbClr val="2EB0BD">
                  <a:alpha val="75000"/>
                </a:srgbClr>
              </a:gs>
              <a:gs pos="100000">
                <a:srgbClr val="0D4289"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02474" y="4677556"/>
            <a:ext cx="701023" cy="105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 Placeholder 7"/>
          <p:cNvSpPr txBox="1">
            <a:spLocks/>
          </p:cNvSpPr>
          <p:nvPr/>
        </p:nvSpPr>
        <p:spPr>
          <a:xfrm>
            <a:off x="2593910" y="1504853"/>
            <a:ext cx="709126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8000"/>
              </a:lnSpc>
            </a:pPr>
            <a:r>
              <a:rPr lang="id-ID" sz="6000" dirty="0">
                <a:solidFill>
                  <a:schemeClr val="bg1"/>
                </a:solidFill>
                <a:latin typeface="Lato Black" panose="020F0A02020204030203" pitchFamily="34" charset="0"/>
              </a:rPr>
              <a:t>THERE ARE NO SECRETS TO SUCCESS</a:t>
            </a:r>
            <a:endParaRPr lang="en-GB" sz="6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910" y="4984333"/>
            <a:ext cx="5663682" cy="6822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600" dirty="0" err="1">
                <a:solidFill>
                  <a:schemeClr val="bg1"/>
                </a:solidFill>
              </a:rPr>
              <a:t>Consetetur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sadipscing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elitr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sed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diam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nonumy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eirmod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tempor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invidunt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labore</a:t>
            </a:r>
            <a:r>
              <a:rPr lang="en-GB" sz="1600" dirty="0">
                <a:solidFill>
                  <a:schemeClr val="bg1"/>
                </a:solidFill>
              </a:rPr>
              <a:t> et </a:t>
            </a:r>
            <a:r>
              <a:rPr lang="en-GB" sz="1600" dirty="0" err="1">
                <a:solidFill>
                  <a:schemeClr val="bg1"/>
                </a:solidFill>
              </a:rPr>
              <a:t>dolore</a:t>
            </a:r>
            <a:r>
              <a:rPr lang="en-GB" sz="1600" dirty="0">
                <a:solidFill>
                  <a:schemeClr val="bg1"/>
                </a:solidFill>
              </a:rPr>
              <a:t> magna </a:t>
            </a:r>
            <a:r>
              <a:rPr lang="en-GB" sz="1600" dirty="0" err="1">
                <a:solidFill>
                  <a:schemeClr val="bg1"/>
                </a:solidFill>
              </a:rPr>
              <a:t>aliquyam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erat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90500" y="142875"/>
            <a:ext cx="11811000" cy="6572250"/>
          </a:xfrm>
          <a:custGeom>
            <a:avLst/>
            <a:gdLst>
              <a:gd name="T0" fmla="*/ 0 w 8634"/>
              <a:gd name="T1" fmla="*/ 0 h 4856"/>
              <a:gd name="T2" fmla="*/ 0 w 8634"/>
              <a:gd name="T3" fmla="*/ 4856 h 4856"/>
              <a:gd name="T4" fmla="*/ 8634 w 8634"/>
              <a:gd name="T5" fmla="*/ 4856 h 4856"/>
              <a:gd name="T6" fmla="*/ 8634 w 8634"/>
              <a:gd name="T7" fmla="*/ 0 h 4856"/>
              <a:gd name="T8" fmla="*/ 0 w 8634"/>
              <a:gd name="T9" fmla="*/ 0 h 4856"/>
              <a:gd name="T10" fmla="*/ 8627 w 8634"/>
              <a:gd name="T11" fmla="*/ 2424 h 4856"/>
              <a:gd name="T12" fmla="*/ 8452 w 8634"/>
              <a:gd name="T13" fmla="*/ 2424 h 4856"/>
              <a:gd name="T14" fmla="*/ 8452 w 8634"/>
              <a:gd name="T15" fmla="*/ 184 h 4856"/>
              <a:gd name="T16" fmla="*/ 4322 w 8634"/>
              <a:gd name="T17" fmla="*/ 184 h 4856"/>
              <a:gd name="T18" fmla="*/ 4322 w 8634"/>
              <a:gd name="T19" fmla="*/ 8 h 4856"/>
              <a:gd name="T20" fmla="*/ 8627 w 8634"/>
              <a:gd name="T21" fmla="*/ 8 h 4856"/>
              <a:gd name="T22" fmla="*/ 8627 w 8634"/>
              <a:gd name="T23" fmla="*/ 2424 h 4856"/>
              <a:gd name="T24" fmla="*/ 190 w 8634"/>
              <a:gd name="T25" fmla="*/ 2432 h 4856"/>
              <a:gd name="T26" fmla="*/ 4314 w 8634"/>
              <a:gd name="T27" fmla="*/ 2432 h 4856"/>
              <a:gd name="T28" fmla="*/ 4314 w 8634"/>
              <a:gd name="T29" fmla="*/ 4665 h 4856"/>
              <a:gd name="T30" fmla="*/ 190 w 8634"/>
              <a:gd name="T31" fmla="*/ 4665 h 4856"/>
              <a:gd name="T32" fmla="*/ 190 w 8634"/>
              <a:gd name="T33" fmla="*/ 2432 h 4856"/>
              <a:gd name="T34" fmla="*/ 190 w 8634"/>
              <a:gd name="T35" fmla="*/ 2424 h 4856"/>
              <a:gd name="T36" fmla="*/ 190 w 8634"/>
              <a:gd name="T37" fmla="*/ 192 h 4856"/>
              <a:gd name="T38" fmla="*/ 4314 w 8634"/>
              <a:gd name="T39" fmla="*/ 192 h 4856"/>
              <a:gd name="T40" fmla="*/ 4314 w 8634"/>
              <a:gd name="T41" fmla="*/ 2424 h 4856"/>
              <a:gd name="T42" fmla="*/ 190 w 8634"/>
              <a:gd name="T43" fmla="*/ 2424 h 4856"/>
              <a:gd name="T44" fmla="*/ 4322 w 8634"/>
              <a:gd name="T45" fmla="*/ 2432 h 4856"/>
              <a:gd name="T46" fmla="*/ 8444 w 8634"/>
              <a:gd name="T47" fmla="*/ 2432 h 4856"/>
              <a:gd name="T48" fmla="*/ 8444 w 8634"/>
              <a:gd name="T49" fmla="*/ 4665 h 4856"/>
              <a:gd name="T50" fmla="*/ 4322 w 8634"/>
              <a:gd name="T51" fmla="*/ 4665 h 4856"/>
              <a:gd name="T52" fmla="*/ 4322 w 8634"/>
              <a:gd name="T53" fmla="*/ 2432 h 4856"/>
              <a:gd name="T54" fmla="*/ 4322 w 8634"/>
              <a:gd name="T55" fmla="*/ 2424 h 4856"/>
              <a:gd name="T56" fmla="*/ 4322 w 8634"/>
              <a:gd name="T57" fmla="*/ 192 h 4856"/>
              <a:gd name="T58" fmla="*/ 8444 w 8634"/>
              <a:gd name="T59" fmla="*/ 192 h 4856"/>
              <a:gd name="T60" fmla="*/ 8444 w 8634"/>
              <a:gd name="T61" fmla="*/ 2424 h 4856"/>
              <a:gd name="T62" fmla="*/ 4322 w 8634"/>
              <a:gd name="T63" fmla="*/ 2424 h 4856"/>
              <a:gd name="T64" fmla="*/ 4314 w 8634"/>
              <a:gd name="T65" fmla="*/ 8 h 4856"/>
              <a:gd name="T66" fmla="*/ 4314 w 8634"/>
              <a:gd name="T67" fmla="*/ 184 h 4856"/>
              <a:gd name="T68" fmla="*/ 182 w 8634"/>
              <a:gd name="T69" fmla="*/ 184 h 4856"/>
              <a:gd name="T70" fmla="*/ 182 w 8634"/>
              <a:gd name="T71" fmla="*/ 2424 h 4856"/>
              <a:gd name="T72" fmla="*/ 8 w 8634"/>
              <a:gd name="T73" fmla="*/ 2424 h 4856"/>
              <a:gd name="T74" fmla="*/ 8 w 8634"/>
              <a:gd name="T75" fmla="*/ 8 h 4856"/>
              <a:gd name="T76" fmla="*/ 4314 w 8634"/>
              <a:gd name="T77" fmla="*/ 8 h 4856"/>
              <a:gd name="T78" fmla="*/ 8 w 8634"/>
              <a:gd name="T79" fmla="*/ 2432 h 4856"/>
              <a:gd name="T80" fmla="*/ 182 w 8634"/>
              <a:gd name="T81" fmla="*/ 2432 h 4856"/>
              <a:gd name="T82" fmla="*/ 182 w 8634"/>
              <a:gd name="T83" fmla="*/ 4672 h 4856"/>
              <a:gd name="T84" fmla="*/ 4314 w 8634"/>
              <a:gd name="T85" fmla="*/ 4672 h 4856"/>
              <a:gd name="T86" fmla="*/ 4314 w 8634"/>
              <a:gd name="T87" fmla="*/ 4849 h 4856"/>
              <a:gd name="T88" fmla="*/ 8 w 8634"/>
              <a:gd name="T89" fmla="*/ 4849 h 4856"/>
              <a:gd name="T90" fmla="*/ 8 w 8634"/>
              <a:gd name="T91" fmla="*/ 2432 h 4856"/>
              <a:gd name="T92" fmla="*/ 4322 w 8634"/>
              <a:gd name="T93" fmla="*/ 4849 h 4856"/>
              <a:gd name="T94" fmla="*/ 4322 w 8634"/>
              <a:gd name="T95" fmla="*/ 4672 h 4856"/>
              <a:gd name="T96" fmla="*/ 8452 w 8634"/>
              <a:gd name="T97" fmla="*/ 4672 h 4856"/>
              <a:gd name="T98" fmla="*/ 8452 w 8634"/>
              <a:gd name="T99" fmla="*/ 2432 h 4856"/>
              <a:gd name="T100" fmla="*/ 8627 w 8634"/>
              <a:gd name="T101" fmla="*/ 2432 h 4856"/>
              <a:gd name="T102" fmla="*/ 8627 w 8634"/>
              <a:gd name="T103" fmla="*/ 4849 h 4856"/>
              <a:gd name="T104" fmla="*/ 4322 w 8634"/>
              <a:gd name="T105" fmla="*/ 4849 h 4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34" h="4856">
                <a:moveTo>
                  <a:pt x="0" y="0"/>
                </a:moveTo>
                <a:lnTo>
                  <a:pt x="0" y="4856"/>
                </a:lnTo>
                <a:lnTo>
                  <a:pt x="8634" y="4856"/>
                </a:lnTo>
                <a:lnTo>
                  <a:pt x="8634" y="0"/>
                </a:lnTo>
                <a:lnTo>
                  <a:pt x="0" y="0"/>
                </a:lnTo>
                <a:close/>
                <a:moveTo>
                  <a:pt x="8627" y="2424"/>
                </a:moveTo>
                <a:lnTo>
                  <a:pt x="8452" y="2424"/>
                </a:lnTo>
                <a:lnTo>
                  <a:pt x="8452" y="184"/>
                </a:lnTo>
                <a:lnTo>
                  <a:pt x="4322" y="184"/>
                </a:lnTo>
                <a:lnTo>
                  <a:pt x="4322" y="8"/>
                </a:lnTo>
                <a:lnTo>
                  <a:pt x="8627" y="8"/>
                </a:lnTo>
                <a:lnTo>
                  <a:pt x="8627" y="2424"/>
                </a:lnTo>
                <a:close/>
                <a:moveTo>
                  <a:pt x="190" y="2432"/>
                </a:moveTo>
                <a:lnTo>
                  <a:pt x="4314" y="2432"/>
                </a:lnTo>
                <a:lnTo>
                  <a:pt x="4314" y="4665"/>
                </a:lnTo>
                <a:lnTo>
                  <a:pt x="190" y="4665"/>
                </a:lnTo>
                <a:lnTo>
                  <a:pt x="190" y="2432"/>
                </a:lnTo>
                <a:close/>
                <a:moveTo>
                  <a:pt x="190" y="2424"/>
                </a:moveTo>
                <a:lnTo>
                  <a:pt x="190" y="192"/>
                </a:lnTo>
                <a:lnTo>
                  <a:pt x="4314" y="192"/>
                </a:lnTo>
                <a:lnTo>
                  <a:pt x="4314" y="2424"/>
                </a:lnTo>
                <a:lnTo>
                  <a:pt x="190" y="2424"/>
                </a:lnTo>
                <a:close/>
                <a:moveTo>
                  <a:pt x="4322" y="2432"/>
                </a:moveTo>
                <a:lnTo>
                  <a:pt x="8444" y="2432"/>
                </a:lnTo>
                <a:lnTo>
                  <a:pt x="8444" y="4665"/>
                </a:lnTo>
                <a:lnTo>
                  <a:pt x="4322" y="4665"/>
                </a:lnTo>
                <a:lnTo>
                  <a:pt x="4322" y="2432"/>
                </a:lnTo>
                <a:close/>
                <a:moveTo>
                  <a:pt x="4322" y="2424"/>
                </a:moveTo>
                <a:lnTo>
                  <a:pt x="4322" y="192"/>
                </a:lnTo>
                <a:lnTo>
                  <a:pt x="8444" y="192"/>
                </a:lnTo>
                <a:lnTo>
                  <a:pt x="8444" y="2424"/>
                </a:lnTo>
                <a:lnTo>
                  <a:pt x="4322" y="2424"/>
                </a:lnTo>
                <a:close/>
                <a:moveTo>
                  <a:pt x="4314" y="8"/>
                </a:moveTo>
                <a:lnTo>
                  <a:pt x="4314" y="184"/>
                </a:lnTo>
                <a:lnTo>
                  <a:pt x="182" y="184"/>
                </a:lnTo>
                <a:lnTo>
                  <a:pt x="182" y="2424"/>
                </a:lnTo>
                <a:lnTo>
                  <a:pt x="8" y="2424"/>
                </a:lnTo>
                <a:lnTo>
                  <a:pt x="8" y="8"/>
                </a:lnTo>
                <a:lnTo>
                  <a:pt x="4314" y="8"/>
                </a:lnTo>
                <a:close/>
                <a:moveTo>
                  <a:pt x="8" y="2432"/>
                </a:moveTo>
                <a:lnTo>
                  <a:pt x="182" y="2432"/>
                </a:lnTo>
                <a:lnTo>
                  <a:pt x="182" y="4672"/>
                </a:lnTo>
                <a:lnTo>
                  <a:pt x="4314" y="4672"/>
                </a:lnTo>
                <a:lnTo>
                  <a:pt x="4314" y="4849"/>
                </a:lnTo>
                <a:lnTo>
                  <a:pt x="8" y="4849"/>
                </a:lnTo>
                <a:lnTo>
                  <a:pt x="8" y="2432"/>
                </a:lnTo>
                <a:close/>
                <a:moveTo>
                  <a:pt x="4322" y="4849"/>
                </a:moveTo>
                <a:lnTo>
                  <a:pt x="4322" y="4672"/>
                </a:lnTo>
                <a:lnTo>
                  <a:pt x="8452" y="4672"/>
                </a:lnTo>
                <a:lnTo>
                  <a:pt x="8452" y="2432"/>
                </a:lnTo>
                <a:lnTo>
                  <a:pt x="8627" y="2432"/>
                </a:lnTo>
                <a:lnTo>
                  <a:pt x="8627" y="4849"/>
                </a:lnTo>
                <a:lnTo>
                  <a:pt x="4322" y="48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8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43347" y="1197033"/>
            <a:ext cx="908473" cy="131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/>
          <p:cNvSpPr txBox="1">
            <a:spLocks/>
          </p:cNvSpPr>
          <p:nvPr/>
        </p:nvSpPr>
        <p:spPr>
          <a:xfrm>
            <a:off x="1110343" y="1421156"/>
            <a:ext cx="620485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Lato Black" panose="020F0A02020204030203" pitchFamily="34" charset="0"/>
              </a:rPr>
              <a:t>Title here</a:t>
            </a:r>
            <a:r>
              <a:rPr lang="id-ID" sz="6000" dirty="0">
                <a:solidFill>
                  <a:schemeClr val="bg1"/>
                </a:solidFill>
                <a:latin typeface="Lato Black" panose="020F0A02020204030203" pitchFamily="34" charset="0"/>
              </a:rPr>
              <a:t>.</a:t>
            </a:r>
            <a:endParaRPr lang="en-GB" sz="6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343" y="4611108"/>
            <a:ext cx="5663682" cy="6822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600" dirty="0" err="1">
                <a:solidFill>
                  <a:schemeClr val="bg1"/>
                </a:solidFill>
              </a:rPr>
              <a:t>Consetetur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sadipscing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elitr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sed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diam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nonumy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eirmod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tempor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invidunt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labore</a:t>
            </a:r>
            <a:r>
              <a:rPr lang="en-GB" sz="1600" dirty="0">
                <a:solidFill>
                  <a:schemeClr val="bg1"/>
                </a:solidFill>
              </a:rPr>
              <a:t> et </a:t>
            </a:r>
            <a:r>
              <a:rPr lang="en-GB" sz="1600" dirty="0" err="1">
                <a:solidFill>
                  <a:schemeClr val="bg1"/>
                </a:solidFill>
              </a:rPr>
              <a:t>dolore</a:t>
            </a:r>
            <a:r>
              <a:rPr lang="en-GB" sz="1600" dirty="0">
                <a:solidFill>
                  <a:schemeClr val="bg1"/>
                </a:solidFill>
              </a:rPr>
              <a:t> magna </a:t>
            </a:r>
            <a:r>
              <a:rPr lang="en-GB" sz="1600" dirty="0" err="1">
                <a:solidFill>
                  <a:schemeClr val="bg1"/>
                </a:solidFill>
              </a:rPr>
              <a:t>aliquyam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erat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04529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1345" y="1693082"/>
            <a:ext cx="2876108" cy="886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id-ID" sz="15000" dirty="0">
                <a:solidFill>
                  <a:srgbClr val="2EB0BD"/>
                </a:solidFill>
                <a:latin typeface="Lato Black" panose="020F0A02020204030203" pitchFamily="34" charset="0"/>
              </a:rPr>
              <a:t>02.</a:t>
            </a:r>
          </a:p>
        </p:txBody>
      </p:sp>
      <p:sp>
        <p:nvSpPr>
          <p:cNvPr id="2" name="Text Placeholder 7"/>
          <p:cNvSpPr txBox="1">
            <a:spLocks/>
          </p:cNvSpPr>
          <p:nvPr/>
        </p:nvSpPr>
        <p:spPr>
          <a:xfrm>
            <a:off x="1296956" y="1210795"/>
            <a:ext cx="4450701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GB" sz="2800" b="0" spc="50" dirty="0">
                <a:solidFill>
                  <a:schemeClr val="bg1"/>
                </a:solidFill>
                <a:latin typeface="Lato Black" panose="020F0A02020204030203" pitchFamily="34" charset="0"/>
              </a:rPr>
              <a:t>Don't let your ego get too close to your position, so that if your position gets shot down, your ego doesn't go with it.</a:t>
            </a:r>
            <a:endParaRPr lang="en-GB" sz="2800" b="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1903" y="4798856"/>
            <a:ext cx="701023" cy="105153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6406" y="2859779"/>
            <a:ext cx="2876108" cy="886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000"/>
              </a:lnSpc>
            </a:pPr>
            <a:r>
              <a:rPr lang="id-ID" sz="15000" dirty="0">
                <a:solidFill>
                  <a:srgbClr val="2EB0BD"/>
                </a:solidFill>
                <a:latin typeface="Lato Black" panose="020F0A02020204030203" pitchFamily="34" charset="0"/>
              </a:rPr>
              <a:t>03.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6802017" y="2377492"/>
            <a:ext cx="4450701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</a:pPr>
            <a:r>
              <a:rPr lang="en-GB" sz="2800" b="0" spc="50" dirty="0">
                <a:solidFill>
                  <a:schemeClr val="bg1"/>
                </a:solidFill>
                <a:latin typeface="Lato Black" panose="020F0A02020204030203" pitchFamily="34" charset="0"/>
              </a:rPr>
              <a:t>Being good in business is the most fascinating kind of art. Making money is art and working is art and good business is the best art.</a:t>
            </a:r>
          </a:p>
        </p:txBody>
      </p:sp>
    </p:spTree>
    <p:extLst>
      <p:ext uri="{BB962C8B-B14F-4D97-AF65-F5344CB8AC3E}">
        <p14:creationId xmlns:p14="http://schemas.microsoft.com/office/powerpoint/2010/main" val="5973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09425" y="1764518"/>
            <a:ext cx="4663485" cy="1360582"/>
            <a:chOff x="909425" y="1764518"/>
            <a:chExt cx="4663485" cy="1360582"/>
          </a:xfrm>
        </p:grpSpPr>
        <p:sp>
          <p:nvSpPr>
            <p:cNvPr id="10" name="Oval 9"/>
            <p:cNvSpPr/>
            <p:nvPr/>
          </p:nvSpPr>
          <p:spPr>
            <a:xfrm>
              <a:off x="909425" y="2001530"/>
              <a:ext cx="1123570" cy="112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1177287" y="2231054"/>
              <a:ext cx="587847" cy="664522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0857" y="1764518"/>
              <a:ext cx="20585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01. </a:t>
              </a: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BRAND STRATEGY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00857" y="1988792"/>
              <a:ext cx="32720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dolor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sit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consetetur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sadipscing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elitr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sed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diam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nonumy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eirmod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tempor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invidunt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ut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labore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et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dolore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magna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aliquyam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erat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sed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diam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voluptua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. At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vero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eos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et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accusam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6045" y="3637160"/>
            <a:ext cx="4596865" cy="1332270"/>
            <a:chOff x="976045" y="3637160"/>
            <a:chExt cx="4596865" cy="1332270"/>
          </a:xfrm>
        </p:grpSpPr>
        <p:sp>
          <p:nvSpPr>
            <p:cNvPr id="15" name="Oval 14"/>
            <p:cNvSpPr/>
            <p:nvPr/>
          </p:nvSpPr>
          <p:spPr>
            <a:xfrm>
              <a:off x="976045" y="3791049"/>
              <a:ext cx="1123570" cy="112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16" name="Freeform 59"/>
            <p:cNvSpPr>
              <a:spLocks noEditPoints="1"/>
            </p:cNvSpPr>
            <p:nvPr/>
          </p:nvSpPr>
          <p:spPr bwMode="auto">
            <a:xfrm>
              <a:off x="1258815" y="4113222"/>
              <a:ext cx="558029" cy="479224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00857" y="3637160"/>
              <a:ext cx="16065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03. PROMOTION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00857" y="3861434"/>
              <a:ext cx="32720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dolor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sit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consetetur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sadipscing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elitr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sed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diam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nonumy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eirmod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tempor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invidunt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ut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labore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et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dolore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magna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aliquyam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erat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sed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diam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voluptua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. At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vero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eos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et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accusam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44807" y="1764518"/>
            <a:ext cx="4613693" cy="1341667"/>
            <a:chOff x="6244807" y="1764518"/>
            <a:chExt cx="4613693" cy="1341667"/>
          </a:xfrm>
        </p:grpSpPr>
        <p:sp>
          <p:nvSpPr>
            <p:cNvPr id="20" name="Oval 19"/>
            <p:cNvSpPr/>
            <p:nvPr/>
          </p:nvSpPr>
          <p:spPr>
            <a:xfrm>
              <a:off x="6244807" y="1982615"/>
              <a:ext cx="1123570" cy="112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21" name="Freeform 58"/>
            <p:cNvSpPr>
              <a:spLocks noEditPoints="1"/>
            </p:cNvSpPr>
            <p:nvPr/>
          </p:nvSpPr>
          <p:spPr bwMode="auto">
            <a:xfrm>
              <a:off x="6511603" y="2270710"/>
              <a:ext cx="589979" cy="547380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86447" y="1764518"/>
              <a:ext cx="28280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02. </a:t>
              </a: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WEB &amp; APP DEVELOPMENT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86447" y="1988792"/>
              <a:ext cx="32720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dolor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sit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consetetur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sadipscing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elitr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sed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diam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nonumy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eirmod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tempor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invidunt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ut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labore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et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dolore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magna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aliquyam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erat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sed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diam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voluptua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. At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vero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eos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et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accusam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44807" y="3637160"/>
            <a:ext cx="4613693" cy="1332270"/>
            <a:chOff x="6244807" y="3637160"/>
            <a:chExt cx="4613693" cy="1332270"/>
          </a:xfrm>
        </p:grpSpPr>
        <p:sp>
          <p:nvSpPr>
            <p:cNvPr id="25" name="Oval 24"/>
            <p:cNvSpPr/>
            <p:nvPr/>
          </p:nvSpPr>
          <p:spPr>
            <a:xfrm>
              <a:off x="6244807" y="3791049"/>
              <a:ext cx="1123570" cy="112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601058" y="4068495"/>
              <a:ext cx="411068" cy="568679"/>
            </a:xfrm>
            <a:custGeom>
              <a:avLst/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2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GB" sz="105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86447" y="3637160"/>
              <a:ext cx="19768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04. </a:t>
              </a:r>
              <a:r>
                <a:rPr lang="en-GB" sz="14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IDENTITY DESIGN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86447" y="3861434"/>
              <a:ext cx="327205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dolor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sit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consetetur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sadipscing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elitr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sed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diam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nonumy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eirmod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tempor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invidunt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ut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labore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et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dolore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magna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aliquyam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erat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sed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diam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voluptua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. At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vero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eos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 et </a:t>
              </a:r>
              <a:r>
                <a:rPr lang="en-GB" sz="11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accusam</a:t>
              </a:r>
              <a:r>
                <a:rPr lang="en-GB" sz="1100" dirty="0">
                  <a:solidFill>
                    <a:schemeClr val="bg1"/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07092" y="5468290"/>
            <a:ext cx="1003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err="1">
                <a:solidFill>
                  <a:schemeClr val="bg1"/>
                </a:solidFill>
              </a:rPr>
              <a:t>Consetetur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sadipscing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elitr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sed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diam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nonumy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eirmod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tempor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invidunt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ut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labore</a:t>
            </a:r>
            <a:r>
              <a:rPr lang="en-GB" sz="1200" dirty="0">
                <a:solidFill>
                  <a:schemeClr val="bg1"/>
                </a:solidFill>
              </a:rPr>
              <a:t> et </a:t>
            </a:r>
            <a:r>
              <a:rPr lang="en-GB" sz="1200" dirty="0" err="1">
                <a:solidFill>
                  <a:schemeClr val="bg1"/>
                </a:solidFill>
              </a:rPr>
              <a:t>dolore</a:t>
            </a:r>
            <a:r>
              <a:rPr lang="en-GB" sz="1200" dirty="0">
                <a:solidFill>
                  <a:schemeClr val="bg1"/>
                </a:solidFill>
              </a:rPr>
              <a:t> magna </a:t>
            </a:r>
            <a:r>
              <a:rPr lang="en-GB" sz="1200" dirty="0" err="1">
                <a:solidFill>
                  <a:schemeClr val="bg1"/>
                </a:solidFill>
              </a:rPr>
              <a:t>aliquyam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erat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sed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diam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voluptua</a:t>
            </a:r>
            <a:r>
              <a:rPr lang="en-GB" sz="1200" dirty="0">
                <a:solidFill>
                  <a:schemeClr val="bg1"/>
                </a:solidFill>
              </a:rPr>
              <a:t>. At </a:t>
            </a:r>
            <a:r>
              <a:rPr lang="en-GB" sz="1200" dirty="0" err="1">
                <a:solidFill>
                  <a:schemeClr val="bg1"/>
                </a:solidFill>
              </a:rPr>
              <a:t>vero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eos</a:t>
            </a:r>
            <a:r>
              <a:rPr lang="en-GB" sz="1200" dirty="0">
                <a:solidFill>
                  <a:schemeClr val="bg1"/>
                </a:solidFill>
              </a:rPr>
              <a:t> et </a:t>
            </a:r>
            <a:r>
              <a:rPr lang="en-GB" sz="1200" dirty="0" err="1">
                <a:solidFill>
                  <a:schemeClr val="bg1"/>
                </a:solidFill>
              </a:rPr>
              <a:t>accusam</a:t>
            </a:r>
            <a:r>
              <a:rPr lang="en-GB" sz="1200" dirty="0">
                <a:solidFill>
                  <a:schemeClr val="bg1"/>
                </a:solidFill>
              </a:rPr>
              <a:t> et </a:t>
            </a:r>
            <a:r>
              <a:rPr lang="en-GB" sz="1200" dirty="0" err="1">
                <a:solidFill>
                  <a:schemeClr val="bg1"/>
                </a:solidFill>
              </a:rPr>
              <a:t>justo</a:t>
            </a:r>
            <a:r>
              <a:rPr lang="en-GB" sz="1200" dirty="0">
                <a:solidFill>
                  <a:schemeClr val="bg1"/>
                </a:solidFill>
              </a:rPr>
              <a:t> duo </a:t>
            </a:r>
            <a:r>
              <a:rPr lang="en-GB" sz="1200" dirty="0" err="1">
                <a:solidFill>
                  <a:schemeClr val="bg1"/>
                </a:solidFill>
              </a:rPr>
              <a:t>dolores</a:t>
            </a:r>
            <a:r>
              <a:rPr lang="en-GB" sz="1200" dirty="0">
                <a:solidFill>
                  <a:schemeClr val="bg1"/>
                </a:solidFill>
              </a:rPr>
              <a:t> et </a:t>
            </a:r>
            <a:r>
              <a:rPr lang="en-GB" sz="1200" dirty="0" err="1">
                <a:solidFill>
                  <a:schemeClr val="bg1"/>
                </a:solidFill>
              </a:rPr>
              <a:t>ea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rebum</a:t>
            </a:r>
            <a:r>
              <a:rPr lang="en-GB" sz="1200" dirty="0">
                <a:solidFill>
                  <a:schemeClr val="bg1"/>
                </a:solidFill>
              </a:rPr>
              <a:t>. Stet </a:t>
            </a:r>
            <a:r>
              <a:rPr lang="en-GB" sz="1200" dirty="0" err="1">
                <a:solidFill>
                  <a:schemeClr val="bg1"/>
                </a:solidFill>
              </a:rPr>
              <a:t>clita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kasd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gubergren</a:t>
            </a:r>
            <a:r>
              <a:rPr lang="en-GB" sz="1200" dirty="0">
                <a:solidFill>
                  <a:schemeClr val="bg1"/>
                </a:solidFill>
              </a:rPr>
              <a:t>, no sea </a:t>
            </a:r>
            <a:r>
              <a:rPr lang="en-GB" sz="1200" dirty="0" err="1">
                <a:solidFill>
                  <a:schemeClr val="bg1"/>
                </a:solidFill>
              </a:rPr>
              <a:t>takimata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sanctus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est</a:t>
            </a:r>
            <a:r>
              <a:rPr lang="en-GB" sz="1200" dirty="0">
                <a:solidFill>
                  <a:schemeClr val="bg1"/>
                </a:solidFill>
              </a:rPr>
              <a:t> Lorem ipsum </a:t>
            </a:r>
            <a:r>
              <a:rPr lang="en-GB" sz="1200" dirty="0" err="1">
                <a:solidFill>
                  <a:schemeClr val="bg1"/>
                </a:solidFill>
              </a:rPr>
              <a:t>dolor</a:t>
            </a:r>
            <a:r>
              <a:rPr lang="en-GB" sz="1200" dirty="0">
                <a:solidFill>
                  <a:schemeClr val="bg1"/>
                </a:solidFill>
              </a:rPr>
              <a:t> sit </a:t>
            </a:r>
            <a:r>
              <a:rPr lang="en-GB" sz="1200" dirty="0" err="1">
                <a:solidFill>
                  <a:schemeClr val="bg1"/>
                </a:solidFill>
              </a:rPr>
              <a:t>amet</a:t>
            </a:r>
            <a:r>
              <a:rPr lang="en-GB" sz="1200" dirty="0">
                <a:solidFill>
                  <a:schemeClr val="bg1"/>
                </a:solidFill>
              </a:rPr>
              <a:t>. Lorem ipsum </a:t>
            </a:r>
            <a:r>
              <a:rPr lang="en-GB" sz="1200" dirty="0" err="1">
                <a:solidFill>
                  <a:schemeClr val="bg1"/>
                </a:solidFill>
              </a:rPr>
              <a:t>dolor</a:t>
            </a:r>
            <a:r>
              <a:rPr lang="en-GB" sz="1200" dirty="0">
                <a:solidFill>
                  <a:schemeClr val="bg1"/>
                </a:solidFill>
              </a:rPr>
              <a:t> sit </a:t>
            </a:r>
            <a:r>
              <a:rPr lang="en-GB" sz="1200" dirty="0" err="1">
                <a:solidFill>
                  <a:schemeClr val="bg1"/>
                </a:solidFill>
              </a:rPr>
              <a:t>amet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consetetur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sadipscing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elitr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sed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diam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nonumy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eirmod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tempor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invidunt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ut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labore</a:t>
            </a:r>
            <a:r>
              <a:rPr lang="en-GB" sz="1200" dirty="0">
                <a:solidFill>
                  <a:schemeClr val="bg1"/>
                </a:solidFill>
              </a:rPr>
              <a:t> et </a:t>
            </a:r>
            <a:r>
              <a:rPr lang="en-GB" sz="1200" dirty="0" err="1">
                <a:solidFill>
                  <a:schemeClr val="bg1"/>
                </a:solidFill>
              </a:rPr>
              <a:t>dolore</a:t>
            </a:r>
            <a:r>
              <a:rPr lang="en-GB" sz="1200" dirty="0">
                <a:solidFill>
                  <a:schemeClr val="bg1"/>
                </a:solidFill>
              </a:rPr>
              <a:t> magna </a:t>
            </a:r>
            <a:r>
              <a:rPr lang="en-GB" sz="1200" dirty="0" err="1">
                <a:solidFill>
                  <a:schemeClr val="bg1"/>
                </a:solidFill>
              </a:rPr>
              <a:t>aliquyam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erat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en-GB" sz="1200" dirty="0" err="1">
                <a:solidFill>
                  <a:schemeClr val="bg1"/>
                </a:solidFill>
              </a:rPr>
              <a:t>sed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diam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voluptua</a:t>
            </a:r>
            <a:r>
              <a:rPr lang="en-GB" sz="1200" dirty="0">
                <a:solidFill>
                  <a:schemeClr val="bg1"/>
                </a:solidFill>
              </a:rPr>
              <a:t>. At </a:t>
            </a:r>
            <a:r>
              <a:rPr lang="en-GB" sz="1200" dirty="0" err="1">
                <a:solidFill>
                  <a:schemeClr val="bg1"/>
                </a:solidFill>
              </a:rPr>
              <a:t>vero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eos</a:t>
            </a:r>
            <a:r>
              <a:rPr lang="en-GB" sz="1200" dirty="0">
                <a:solidFill>
                  <a:schemeClr val="bg1"/>
                </a:solidFill>
              </a:rPr>
              <a:t> et </a:t>
            </a:r>
            <a:r>
              <a:rPr lang="en-GB" sz="1200" dirty="0" err="1">
                <a:solidFill>
                  <a:schemeClr val="bg1"/>
                </a:solidFill>
              </a:rPr>
              <a:t>accusam</a:t>
            </a:r>
            <a:r>
              <a:rPr lang="en-GB" sz="1200" dirty="0">
                <a:solidFill>
                  <a:schemeClr val="bg1"/>
                </a:solidFill>
              </a:rPr>
              <a:t> et </a:t>
            </a:r>
            <a:r>
              <a:rPr lang="en-GB" sz="1200" dirty="0" err="1">
                <a:solidFill>
                  <a:schemeClr val="bg1"/>
                </a:solidFill>
              </a:rPr>
              <a:t>justo</a:t>
            </a:r>
            <a:r>
              <a:rPr lang="en-GB" sz="1200" dirty="0">
                <a:solidFill>
                  <a:schemeClr val="bg1"/>
                </a:solidFill>
              </a:rPr>
              <a:t> duo </a:t>
            </a:r>
            <a:r>
              <a:rPr lang="en-GB" sz="1200" dirty="0" err="1">
                <a:solidFill>
                  <a:schemeClr val="bg1"/>
                </a:solidFill>
              </a:rPr>
              <a:t>dolores</a:t>
            </a:r>
            <a:r>
              <a:rPr lang="en-GB" sz="1200" dirty="0">
                <a:solidFill>
                  <a:schemeClr val="bg1"/>
                </a:solidFill>
              </a:rPr>
              <a:t> et </a:t>
            </a:r>
            <a:r>
              <a:rPr lang="en-GB" sz="1200" dirty="0" err="1">
                <a:solidFill>
                  <a:schemeClr val="bg1"/>
                </a:solidFill>
              </a:rPr>
              <a:t>ea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rebum</a:t>
            </a:r>
            <a:r>
              <a:rPr lang="en-GB" sz="1200" dirty="0">
                <a:solidFill>
                  <a:schemeClr val="bg1"/>
                </a:solidFill>
              </a:rPr>
              <a:t>. Stet </a:t>
            </a:r>
            <a:r>
              <a:rPr lang="en-GB" sz="1200" dirty="0" err="1">
                <a:solidFill>
                  <a:schemeClr val="bg1"/>
                </a:solidFill>
              </a:rPr>
              <a:t>clita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kasd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gubergren</a:t>
            </a:r>
            <a:r>
              <a:rPr lang="id-ID" sz="1200" dirty="0">
                <a:solidFill>
                  <a:schemeClr val="bg1"/>
                </a:solidFill>
              </a:rPr>
              <a:t>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2750" y="464406"/>
            <a:ext cx="7212563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600" dirty="0">
                <a:solidFill>
                  <a:schemeClr val="bg1"/>
                </a:solidFill>
              </a:rPr>
              <a:t>Being good in business is the most fascinating kind of art. Making money is art and working is art and good business is the best art.</a:t>
            </a:r>
            <a:r>
              <a:rPr lang="id-ID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Consetetur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sadipscing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elitr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sed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diam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nonumy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eirmod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tempor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invidunt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labore</a:t>
            </a:r>
            <a:r>
              <a:rPr lang="en-GB" sz="1600" dirty="0">
                <a:solidFill>
                  <a:schemeClr val="bg1"/>
                </a:solidFill>
              </a:rPr>
              <a:t> et </a:t>
            </a:r>
            <a:r>
              <a:rPr lang="en-GB" sz="1600" dirty="0" err="1">
                <a:solidFill>
                  <a:schemeClr val="bg1"/>
                </a:solidFill>
              </a:rPr>
              <a:t>dolore</a:t>
            </a:r>
            <a:r>
              <a:rPr lang="en-GB" sz="1600" dirty="0">
                <a:solidFill>
                  <a:schemeClr val="bg1"/>
                </a:solidFill>
              </a:rPr>
              <a:t> magna </a:t>
            </a:r>
            <a:r>
              <a:rPr lang="en-GB" sz="1600" dirty="0" err="1">
                <a:solidFill>
                  <a:schemeClr val="bg1"/>
                </a:solidFill>
              </a:rPr>
              <a:t>aliquyam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erat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1" name="Text Placeholder 7"/>
          <p:cNvSpPr txBox="1">
            <a:spLocks/>
          </p:cNvSpPr>
          <p:nvPr/>
        </p:nvSpPr>
        <p:spPr>
          <a:xfrm>
            <a:off x="671805" y="464406"/>
            <a:ext cx="407747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Lato Black" panose="020F0A02020204030203" pitchFamily="34" charset="0"/>
              </a:rPr>
              <a:t>Title here</a:t>
            </a:r>
            <a:r>
              <a:rPr lang="id-ID" sz="6000" dirty="0">
                <a:solidFill>
                  <a:schemeClr val="bg1"/>
                </a:solidFill>
                <a:latin typeface="Lato Black" panose="020F0A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179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2868385" y="2544982"/>
            <a:ext cx="652209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8000"/>
              </a:lnSpc>
            </a:pPr>
            <a:r>
              <a:rPr lang="en-US" sz="9600" b="0" spc="50" dirty="0">
                <a:solidFill>
                  <a:schemeClr val="bg1"/>
                </a:solidFill>
                <a:latin typeface="Lato Black" panose="020F0A02020204030203" pitchFamily="34" charset="0"/>
              </a:rPr>
              <a:t>Thank</a:t>
            </a:r>
            <a:endParaRPr lang="en-GB" sz="96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190000" y="3614129"/>
            <a:ext cx="539931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8000"/>
              </a:lnSpc>
            </a:pPr>
            <a:r>
              <a:rPr lang="en-US" sz="9600" b="0" spc="50" dirty="0">
                <a:solidFill>
                  <a:schemeClr val="tx1"/>
                </a:solidFill>
                <a:latin typeface="Lato Black" panose="020F0A02020204030203" pitchFamily="34" charset="0"/>
              </a:rPr>
              <a:t>you</a:t>
            </a:r>
            <a:r>
              <a:rPr lang="id-ID" sz="9600" b="0" spc="50" dirty="0">
                <a:solidFill>
                  <a:schemeClr val="tx1"/>
                </a:solidFill>
                <a:latin typeface="Lato Black" panose="020F0A02020204030203" pitchFamily="34" charset="0"/>
              </a:rPr>
              <a:t>.</a:t>
            </a:r>
            <a:endParaRPr lang="en-GB" sz="9600" dirty="0">
              <a:solidFill>
                <a:schemeClr val="tx1"/>
              </a:solidFill>
              <a:latin typeface="Lato Black" panose="020F0A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0142022" y="3375602"/>
            <a:ext cx="2734393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900" dirty="0" err="1">
                <a:solidFill>
                  <a:schemeClr val="bg1"/>
                </a:solidFill>
              </a:rPr>
              <a:t>Consetetur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sadipscing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elitr</a:t>
            </a:r>
            <a:r>
              <a:rPr lang="en-GB" sz="900" dirty="0">
                <a:solidFill>
                  <a:schemeClr val="bg1"/>
                </a:solidFill>
              </a:rPr>
              <a:t>, </a:t>
            </a:r>
            <a:r>
              <a:rPr lang="en-GB" sz="900" dirty="0" err="1">
                <a:solidFill>
                  <a:schemeClr val="bg1"/>
                </a:solidFill>
              </a:rPr>
              <a:t>sed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diam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nonumy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eirmod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tempor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invidunt</a:t>
            </a:r>
            <a:r>
              <a:rPr lang="en-GB" sz="900" dirty="0">
                <a:solidFill>
                  <a:schemeClr val="bg1"/>
                </a:solidFill>
              </a:rPr>
              <a:t> magna </a:t>
            </a:r>
            <a:r>
              <a:rPr lang="en-GB" sz="900" dirty="0" err="1">
                <a:solidFill>
                  <a:schemeClr val="bg1"/>
                </a:solidFill>
              </a:rPr>
              <a:t>aliquyam</a:t>
            </a:r>
            <a:r>
              <a:rPr lang="en-GB" sz="900" dirty="0">
                <a:solidFill>
                  <a:schemeClr val="bg1"/>
                </a:solidFill>
              </a:rPr>
              <a:t> </a:t>
            </a:r>
            <a:r>
              <a:rPr lang="en-GB" sz="900" dirty="0" err="1">
                <a:solidFill>
                  <a:schemeClr val="bg1"/>
                </a:solidFill>
              </a:rPr>
              <a:t>erat</a:t>
            </a:r>
            <a:r>
              <a:rPr lang="id-ID" sz="900" dirty="0">
                <a:solidFill>
                  <a:schemeClr val="bg1"/>
                </a:solidFill>
              </a:rPr>
              <a:t>.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5959" y="4807967"/>
            <a:ext cx="6152776" cy="6822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600" dirty="0" err="1">
                <a:solidFill>
                  <a:schemeClr val="bg1"/>
                </a:solidFill>
              </a:rPr>
              <a:t>Consetetur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sadipscing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elitr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sed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diam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nonumy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eirmod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tempor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invidunt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ut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labore</a:t>
            </a:r>
            <a:r>
              <a:rPr lang="en-GB" sz="1600" dirty="0">
                <a:solidFill>
                  <a:schemeClr val="bg1"/>
                </a:solidFill>
              </a:rPr>
              <a:t> et </a:t>
            </a:r>
            <a:r>
              <a:rPr lang="en-GB" sz="1600" dirty="0" err="1">
                <a:solidFill>
                  <a:schemeClr val="bg1"/>
                </a:solidFill>
              </a:rPr>
              <a:t>dolore</a:t>
            </a:r>
            <a:r>
              <a:rPr lang="en-GB" sz="1600" dirty="0">
                <a:solidFill>
                  <a:schemeClr val="bg1"/>
                </a:solidFill>
              </a:rPr>
              <a:t> magna </a:t>
            </a:r>
            <a:r>
              <a:rPr lang="en-GB" sz="1600" dirty="0" err="1">
                <a:solidFill>
                  <a:schemeClr val="bg1"/>
                </a:solidFill>
              </a:rPr>
              <a:t>aliquyam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erat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6461" y="2015412"/>
            <a:ext cx="4380812" cy="1903445"/>
          </a:xfrm>
          <a:custGeom>
            <a:avLst/>
            <a:gdLst>
              <a:gd name="connsiteX0" fmla="*/ 0 w 6109855"/>
              <a:gd name="connsiteY0" fmla="*/ 0 h 2631827"/>
              <a:gd name="connsiteX1" fmla="*/ 6109855 w 6109855"/>
              <a:gd name="connsiteY1" fmla="*/ 0 h 2631827"/>
              <a:gd name="connsiteX2" fmla="*/ 6109855 w 6109855"/>
              <a:gd name="connsiteY2" fmla="*/ 2631827 h 2631827"/>
              <a:gd name="connsiteX3" fmla="*/ 0 w 6109855"/>
              <a:gd name="connsiteY3" fmla="*/ 2631827 h 2631827"/>
              <a:gd name="connsiteX4" fmla="*/ 0 w 6109855"/>
              <a:gd name="connsiteY4" fmla="*/ 0 h 2631827"/>
              <a:gd name="connsiteX0" fmla="*/ 0 w 6109855"/>
              <a:gd name="connsiteY0" fmla="*/ 0 h 2631827"/>
              <a:gd name="connsiteX1" fmla="*/ 6109855 w 6109855"/>
              <a:gd name="connsiteY1" fmla="*/ 0 h 2631827"/>
              <a:gd name="connsiteX2" fmla="*/ 0 w 6109855"/>
              <a:gd name="connsiteY2" fmla="*/ 2631827 h 2631827"/>
              <a:gd name="connsiteX3" fmla="*/ 0 w 6109855"/>
              <a:gd name="connsiteY3" fmla="*/ 0 h 2631827"/>
              <a:gd name="connsiteX0" fmla="*/ 0 w 6109855"/>
              <a:gd name="connsiteY0" fmla="*/ 0 h 2631827"/>
              <a:gd name="connsiteX1" fmla="*/ 6109855 w 6109855"/>
              <a:gd name="connsiteY1" fmla="*/ 0 h 2631827"/>
              <a:gd name="connsiteX2" fmla="*/ 3316779 w 6109855"/>
              <a:gd name="connsiteY2" fmla="*/ 1210991 h 2631827"/>
              <a:gd name="connsiteX3" fmla="*/ 0 w 6109855"/>
              <a:gd name="connsiteY3" fmla="*/ 2631827 h 2631827"/>
              <a:gd name="connsiteX4" fmla="*/ 0 w 6109855"/>
              <a:gd name="connsiteY4" fmla="*/ 0 h 2631827"/>
              <a:gd name="connsiteX0" fmla="*/ 3316779 w 6109855"/>
              <a:gd name="connsiteY0" fmla="*/ 1210991 h 2631827"/>
              <a:gd name="connsiteX1" fmla="*/ 0 w 6109855"/>
              <a:gd name="connsiteY1" fmla="*/ 2631827 h 2631827"/>
              <a:gd name="connsiteX2" fmla="*/ 0 w 6109855"/>
              <a:gd name="connsiteY2" fmla="*/ 0 h 2631827"/>
              <a:gd name="connsiteX3" fmla="*/ 6109855 w 6109855"/>
              <a:gd name="connsiteY3" fmla="*/ 0 h 2631827"/>
              <a:gd name="connsiteX4" fmla="*/ 3408219 w 6109855"/>
              <a:gd name="connsiteY4" fmla="*/ 1302431 h 2631827"/>
              <a:gd name="connsiteX0" fmla="*/ 3316779 w 6109855"/>
              <a:gd name="connsiteY0" fmla="*/ 1210991 h 2631827"/>
              <a:gd name="connsiteX1" fmla="*/ 0 w 6109855"/>
              <a:gd name="connsiteY1" fmla="*/ 2631827 h 2631827"/>
              <a:gd name="connsiteX2" fmla="*/ 0 w 6109855"/>
              <a:gd name="connsiteY2" fmla="*/ 0 h 2631827"/>
              <a:gd name="connsiteX3" fmla="*/ 6109855 w 6109855"/>
              <a:gd name="connsiteY3" fmla="*/ 0 h 2631827"/>
              <a:gd name="connsiteX4" fmla="*/ 6018416 w 6109855"/>
              <a:gd name="connsiteY4" fmla="*/ 1443747 h 2631827"/>
              <a:gd name="connsiteX0" fmla="*/ 3316779 w 6109855"/>
              <a:gd name="connsiteY0" fmla="*/ 1210991 h 2631827"/>
              <a:gd name="connsiteX1" fmla="*/ 0 w 6109855"/>
              <a:gd name="connsiteY1" fmla="*/ 2631827 h 2631827"/>
              <a:gd name="connsiteX2" fmla="*/ 0 w 6109855"/>
              <a:gd name="connsiteY2" fmla="*/ 0 h 2631827"/>
              <a:gd name="connsiteX3" fmla="*/ 6109855 w 6109855"/>
              <a:gd name="connsiteY3" fmla="*/ 0 h 2631827"/>
              <a:gd name="connsiteX4" fmla="*/ 6018416 w 6109855"/>
              <a:gd name="connsiteY4" fmla="*/ 1443747 h 2631827"/>
              <a:gd name="connsiteX0" fmla="*/ 3316779 w 6109855"/>
              <a:gd name="connsiteY0" fmla="*/ 1210991 h 2631827"/>
              <a:gd name="connsiteX1" fmla="*/ 0 w 6109855"/>
              <a:gd name="connsiteY1" fmla="*/ 2631827 h 2631827"/>
              <a:gd name="connsiteX2" fmla="*/ 0 w 6109855"/>
              <a:gd name="connsiteY2" fmla="*/ 0 h 2631827"/>
              <a:gd name="connsiteX3" fmla="*/ 6109855 w 6109855"/>
              <a:gd name="connsiteY3" fmla="*/ 0 h 2631827"/>
              <a:gd name="connsiteX4" fmla="*/ 6076605 w 6109855"/>
              <a:gd name="connsiteY4" fmla="*/ 1435434 h 2631827"/>
              <a:gd name="connsiteX0" fmla="*/ 1546168 w 6109855"/>
              <a:gd name="connsiteY0" fmla="*/ 2632468 h 2632468"/>
              <a:gd name="connsiteX1" fmla="*/ 0 w 6109855"/>
              <a:gd name="connsiteY1" fmla="*/ 2631827 h 2632468"/>
              <a:gd name="connsiteX2" fmla="*/ 0 w 6109855"/>
              <a:gd name="connsiteY2" fmla="*/ 0 h 2632468"/>
              <a:gd name="connsiteX3" fmla="*/ 6109855 w 6109855"/>
              <a:gd name="connsiteY3" fmla="*/ 0 h 2632468"/>
              <a:gd name="connsiteX4" fmla="*/ 6076605 w 6109855"/>
              <a:gd name="connsiteY4" fmla="*/ 1435434 h 2632468"/>
              <a:gd name="connsiteX0" fmla="*/ 1546168 w 6109855"/>
              <a:gd name="connsiteY0" fmla="*/ 2632468 h 2632468"/>
              <a:gd name="connsiteX1" fmla="*/ 0 w 6109855"/>
              <a:gd name="connsiteY1" fmla="*/ 2382445 h 2632468"/>
              <a:gd name="connsiteX2" fmla="*/ 0 w 6109855"/>
              <a:gd name="connsiteY2" fmla="*/ 0 h 2632468"/>
              <a:gd name="connsiteX3" fmla="*/ 6109855 w 6109855"/>
              <a:gd name="connsiteY3" fmla="*/ 0 h 2632468"/>
              <a:gd name="connsiteX4" fmla="*/ 6076605 w 6109855"/>
              <a:gd name="connsiteY4" fmla="*/ 1435434 h 2632468"/>
              <a:gd name="connsiteX0" fmla="*/ 1554626 w 6109855"/>
              <a:gd name="connsiteY0" fmla="*/ 2383086 h 2383086"/>
              <a:gd name="connsiteX1" fmla="*/ 0 w 6109855"/>
              <a:gd name="connsiteY1" fmla="*/ 2382445 h 2383086"/>
              <a:gd name="connsiteX2" fmla="*/ 0 w 6109855"/>
              <a:gd name="connsiteY2" fmla="*/ 0 h 2383086"/>
              <a:gd name="connsiteX3" fmla="*/ 6109855 w 6109855"/>
              <a:gd name="connsiteY3" fmla="*/ 0 h 2383086"/>
              <a:gd name="connsiteX4" fmla="*/ 6076605 w 6109855"/>
              <a:gd name="connsiteY4" fmla="*/ 1435434 h 238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9855" h="2383086">
                <a:moveTo>
                  <a:pt x="1554626" y="2383086"/>
                </a:moveTo>
                <a:lnTo>
                  <a:pt x="0" y="2382445"/>
                </a:lnTo>
                <a:lnTo>
                  <a:pt x="0" y="0"/>
                </a:lnTo>
                <a:lnTo>
                  <a:pt x="6109855" y="0"/>
                </a:lnTo>
                <a:cubicBezTo>
                  <a:pt x="6093230" y="653045"/>
                  <a:pt x="6076605" y="1435434"/>
                  <a:pt x="6076605" y="1435434"/>
                </a:cubicBezTo>
              </a:path>
            </a:pathLst>
          </a:custGeom>
          <a:noFill/>
          <a:ln w="177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ross 8"/>
          <p:cNvSpPr/>
          <p:nvPr/>
        </p:nvSpPr>
        <p:spPr>
          <a:xfrm>
            <a:off x="2098590" y="4507346"/>
            <a:ext cx="401216" cy="401216"/>
          </a:xfrm>
          <a:prstGeom prst="plus">
            <a:avLst>
              <a:gd name="adj" fmla="val 39692"/>
            </a:avLst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00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"/>
            <a:ext cx="12192000" cy="3144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9"/>
          <p:cNvSpPr txBox="1">
            <a:spLocks/>
          </p:cNvSpPr>
          <p:nvPr/>
        </p:nvSpPr>
        <p:spPr>
          <a:xfrm>
            <a:off x="1348399" y="3625433"/>
            <a:ext cx="2470900" cy="36021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2EB0B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01. INTRODUCING</a:t>
            </a:r>
          </a:p>
        </p:txBody>
      </p:sp>
      <p:sp>
        <p:nvSpPr>
          <p:cNvPr id="26" name="Text Placeholder 9"/>
          <p:cNvSpPr txBox="1">
            <a:spLocks/>
          </p:cNvSpPr>
          <p:nvPr/>
        </p:nvSpPr>
        <p:spPr>
          <a:xfrm>
            <a:off x="1348398" y="4806887"/>
            <a:ext cx="2470900" cy="36021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2EB0B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03. SALES REVIEW</a:t>
            </a:r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>
            <a:off x="1348398" y="4007700"/>
            <a:ext cx="2678657" cy="5401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 Lorem ipsum </a:t>
            </a:r>
            <a:r>
              <a:rPr lang="en-GB" b="1" dirty="0" err="1">
                <a:solidFill>
                  <a:schemeClr val="bg1"/>
                </a:solidFill>
              </a:rPr>
              <a:t>dolor</a:t>
            </a:r>
            <a:r>
              <a:rPr lang="en-GB" b="1" dirty="0">
                <a:solidFill>
                  <a:schemeClr val="bg1"/>
                </a:solidFill>
              </a:rPr>
              <a:t> sit </a:t>
            </a:r>
            <a:r>
              <a:rPr lang="en-GB" b="1" dirty="0" err="1">
                <a:solidFill>
                  <a:schemeClr val="bg1"/>
                </a:solidFill>
              </a:rPr>
              <a:t>amet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consectetur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adipiscing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elit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 Placeholder 9"/>
          <p:cNvSpPr txBox="1">
            <a:spLocks/>
          </p:cNvSpPr>
          <p:nvPr/>
        </p:nvSpPr>
        <p:spPr>
          <a:xfrm>
            <a:off x="1348397" y="5189154"/>
            <a:ext cx="2678657" cy="5401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 Lorem ipsum </a:t>
            </a:r>
            <a:r>
              <a:rPr lang="en-GB" b="1" dirty="0" err="1">
                <a:solidFill>
                  <a:schemeClr val="bg1"/>
                </a:solidFill>
              </a:rPr>
              <a:t>dolor</a:t>
            </a:r>
            <a:r>
              <a:rPr lang="en-GB" b="1" dirty="0">
                <a:solidFill>
                  <a:schemeClr val="bg1"/>
                </a:solidFill>
              </a:rPr>
              <a:t> sit </a:t>
            </a:r>
            <a:r>
              <a:rPr lang="en-GB" b="1" dirty="0" err="1">
                <a:solidFill>
                  <a:schemeClr val="bg1"/>
                </a:solidFill>
              </a:rPr>
              <a:t>amet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consectetur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adipiscing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elit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 Placeholder 9"/>
          <p:cNvSpPr txBox="1">
            <a:spLocks/>
          </p:cNvSpPr>
          <p:nvPr/>
        </p:nvSpPr>
        <p:spPr>
          <a:xfrm>
            <a:off x="6415925" y="3625433"/>
            <a:ext cx="2470900" cy="36021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2EB0B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02. INTRODUCING</a:t>
            </a:r>
          </a:p>
        </p:txBody>
      </p:sp>
      <p:sp>
        <p:nvSpPr>
          <p:cNvPr id="30" name="Text Placeholder 9"/>
          <p:cNvSpPr txBox="1">
            <a:spLocks/>
          </p:cNvSpPr>
          <p:nvPr/>
        </p:nvSpPr>
        <p:spPr>
          <a:xfrm>
            <a:off x="6415924" y="4806887"/>
            <a:ext cx="2470900" cy="36021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2EB0B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04. SALES REVIEW</a:t>
            </a:r>
          </a:p>
        </p:txBody>
      </p:sp>
      <p:sp>
        <p:nvSpPr>
          <p:cNvPr id="31" name="Text Placeholder 9"/>
          <p:cNvSpPr txBox="1">
            <a:spLocks/>
          </p:cNvSpPr>
          <p:nvPr/>
        </p:nvSpPr>
        <p:spPr>
          <a:xfrm>
            <a:off x="6415924" y="4007700"/>
            <a:ext cx="2678657" cy="5401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 Lorem ipsum </a:t>
            </a:r>
            <a:r>
              <a:rPr lang="en-GB" b="1" dirty="0" err="1">
                <a:solidFill>
                  <a:schemeClr val="bg1"/>
                </a:solidFill>
              </a:rPr>
              <a:t>dolor</a:t>
            </a:r>
            <a:r>
              <a:rPr lang="en-GB" b="1" dirty="0">
                <a:solidFill>
                  <a:schemeClr val="bg1"/>
                </a:solidFill>
              </a:rPr>
              <a:t> sit </a:t>
            </a:r>
            <a:r>
              <a:rPr lang="en-GB" b="1" dirty="0" err="1">
                <a:solidFill>
                  <a:schemeClr val="bg1"/>
                </a:solidFill>
              </a:rPr>
              <a:t>amet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consectetur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adipiscing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elit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2" name="Text Placeholder 9"/>
          <p:cNvSpPr txBox="1">
            <a:spLocks/>
          </p:cNvSpPr>
          <p:nvPr/>
        </p:nvSpPr>
        <p:spPr>
          <a:xfrm>
            <a:off x="6415923" y="5189154"/>
            <a:ext cx="2678657" cy="5401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</a:rPr>
              <a:t> Lorem ipsum </a:t>
            </a:r>
            <a:r>
              <a:rPr lang="en-GB" b="1" dirty="0" err="1">
                <a:solidFill>
                  <a:schemeClr val="bg1"/>
                </a:solidFill>
              </a:rPr>
              <a:t>dolor</a:t>
            </a:r>
            <a:r>
              <a:rPr lang="en-GB" b="1" dirty="0">
                <a:solidFill>
                  <a:schemeClr val="bg1"/>
                </a:solidFill>
              </a:rPr>
              <a:t> sit </a:t>
            </a:r>
            <a:r>
              <a:rPr lang="en-GB" b="1" dirty="0" err="1">
                <a:solidFill>
                  <a:schemeClr val="bg1"/>
                </a:solidFill>
              </a:rPr>
              <a:t>amet</a:t>
            </a:r>
            <a:r>
              <a:rPr lang="en-GB" b="1" dirty="0">
                <a:solidFill>
                  <a:schemeClr val="bg1"/>
                </a:solidFill>
              </a:rPr>
              <a:t>, </a:t>
            </a:r>
            <a:r>
              <a:rPr lang="en-GB" b="1" dirty="0" err="1">
                <a:solidFill>
                  <a:schemeClr val="bg1"/>
                </a:solidFill>
              </a:rPr>
              <a:t>consectetur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adipiscing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elit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48919" y="564452"/>
            <a:ext cx="695611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d-ID" sz="6000" dirty="0">
                <a:solidFill>
                  <a:schemeClr val="bg1"/>
                </a:solidFill>
                <a:latin typeface="Lato Black" panose="020F0A02020204030203" pitchFamily="34" charset="0"/>
              </a:rPr>
              <a:t>PRESENTATION</a:t>
            </a:r>
          </a:p>
          <a:p>
            <a:pPr algn="l">
              <a:lnSpc>
                <a:spcPct val="100000"/>
              </a:lnSpc>
            </a:pPr>
            <a:r>
              <a:rPr lang="id-ID" sz="6000" dirty="0">
                <a:solidFill>
                  <a:schemeClr val="bg1"/>
                </a:solidFill>
                <a:latin typeface="Lato Black" panose="020F0A02020204030203" pitchFamily="34" charset="0"/>
              </a:rPr>
              <a:t>AGENDA</a:t>
            </a:r>
            <a:endParaRPr lang="en-GB" sz="6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61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51155" y="2168173"/>
            <a:ext cx="3159039" cy="965366"/>
            <a:chOff x="1386872" y="2908288"/>
            <a:chExt cx="3159039" cy="965365"/>
          </a:xfrm>
        </p:grpSpPr>
        <p:sp>
          <p:nvSpPr>
            <p:cNvPr id="5" name="Text Placeholder 9"/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</a:rPr>
                <a:t>Your Tagline Here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6872" y="2908288"/>
              <a:ext cx="3159039" cy="773572"/>
              <a:chOff x="3477712" y="2485349"/>
              <a:chExt cx="2166332" cy="530484"/>
            </a:xfrm>
          </p:grpSpPr>
          <p:sp>
            <p:nvSpPr>
              <p:cNvPr id="4" name="Text Placeholder 9"/>
              <p:cNvSpPr txBox="1">
                <a:spLocks/>
              </p:cNvSpPr>
              <p:nvPr/>
            </p:nvSpPr>
            <p:spPr>
              <a:xfrm>
                <a:off x="3529052" y="2655614"/>
                <a:ext cx="2114992" cy="360219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sz="3200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77712" y="2485349"/>
                <a:ext cx="980769" cy="2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</a:rPr>
                  <a:t>10.00-10.10</a:t>
                </a:r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>
            <a:off x="1540764" y="3416172"/>
            <a:ext cx="10651236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509590" y="3311447"/>
            <a:ext cx="178724" cy="178724"/>
          </a:xfrm>
          <a:prstGeom prst="ellipse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47254" y="3311447"/>
            <a:ext cx="178724" cy="178724"/>
          </a:xfrm>
          <a:prstGeom prst="ellipse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30570" y="3311447"/>
            <a:ext cx="178724" cy="178724"/>
          </a:xfrm>
          <a:prstGeom prst="ellipse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977306" y="3311447"/>
            <a:ext cx="178724" cy="178724"/>
          </a:xfrm>
          <a:prstGeom prst="ellipse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982517" y="3689476"/>
            <a:ext cx="3159039" cy="965366"/>
            <a:chOff x="1386872" y="2908288"/>
            <a:chExt cx="3159039" cy="965365"/>
          </a:xfrm>
        </p:grpSpPr>
        <p:sp>
          <p:nvSpPr>
            <p:cNvPr id="35" name="Text Placeholder 9"/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</a:rPr>
                <a:t>Your Tagline Here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86872" y="2908288"/>
              <a:ext cx="3159039" cy="773572"/>
              <a:chOff x="3477712" y="2485349"/>
              <a:chExt cx="2166332" cy="530484"/>
            </a:xfrm>
          </p:grpSpPr>
          <p:sp>
            <p:nvSpPr>
              <p:cNvPr id="37" name="Text Placeholder 9"/>
              <p:cNvSpPr txBox="1">
                <a:spLocks/>
              </p:cNvSpPr>
              <p:nvPr/>
            </p:nvSpPr>
            <p:spPr>
              <a:xfrm>
                <a:off x="3529052" y="2655614"/>
                <a:ext cx="2114992" cy="360219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sz="3200">
                    <a:solidFill>
                      <a:schemeClr val="bg1"/>
                    </a:solidFill>
                  </a:rPr>
                  <a:t>OUR TEAM</a:t>
                </a: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77712" y="2485349"/>
                <a:ext cx="980769" cy="2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</a:rPr>
                  <a:t>10.00-10.10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457740" y="2168173"/>
            <a:ext cx="3159039" cy="965366"/>
            <a:chOff x="1386872" y="2908288"/>
            <a:chExt cx="3159039" cy="965365"/>
          </a:xfrm>
        </p:grpSpPr>
        <p:sp>
          <p:nvSpPr>
            <p:cNvPr id="40" name="Text Placeholder 9"/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</a:rPr>
                <a:t>Your Tagline Here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386872" y="2908288"/>
              <a:ext cx="3159039" cy="773572"/>
              <a:chOff x="3477712" y="2485349"/>
              <a:chExt cx="2166332" cy="530484"/>
            </a:xfrm>
          </p:grpSpPr>
          <p:sp>
            <p:nvSpPr>
              <p:cNvPr id="42" name="Text Placeholder 9"/>
              <p:cNvSpPr txBox="1">
                <a:spLocks/>
              </p:cNvSpPr>
              <p:nvPr/>
            </p:nvSpPr>
            <p:spPr>
              <a:xfrm>
                <a:off x="3529052" y="2655614"/>
                <a:ext cx="2114992" cy="360219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sz="3200">
                    <a:solidFill>
                      <a:schemeClr val="bg1"/>
                    </a:solidFill>
                  </a:rPr>
                  <a:t>PORTFOLIO</a:t>
                </a: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477712" y="2485349"/>
                <a:ext cx="980769" cy="2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</a:rPr>
                  <a:t>10.00-10.10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8839739" y="3689476"/>
            <a:ext cx="3159039" cy="965366"/>
            <a:chOff x="1386872" y="2908288"/>
            <a:chExt cx="3159039" cy="965365"/>
          </a:xfrm>
        </p:grpSpPr>
        <p:sp>
          <p:nvSpPr>
            <p:cNvPr id="45" name="Text Placeholder 9"/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</a:rPr>
                <a:t>Your Tagline Here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386872" y="2908288"/>
              <a:ext cx="3159039" cy="773572"/>
              <a:chOff x="3477712" y="2485349"/>
              <a:chExt cx="2166332" cy="530484"/>
            </a:xfrm>
          </p:grpSpPr>
          <p:sp>
            <p:nvSpPr>
              <p:cNvPr id="47" name="Text Placeholder 9"/>
              <p:cNvSpPr txBox="1">
                <a:spLocks/>
              </p:cNvSpPr>
              <p:nvPr/>
            </p:nvSpPr>
            <p:spPr>
              <a:xfrm>
                <a:off x="3529052" y="2655614"/>
                <a:ext cx="2114992" cy="360219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sz="3200">
                    <a:solidFill>
                      <a:schemeClr val="bg1"/>
                    </a:solidFill>
                  </a:rPr>
                  <a:t>SALES REVIEW</a:t>
                </a: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77712" y="2485349"/>
                <a:ext cx="980769" cy="2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</a:rPr>
                  <a:t>10.00-10.10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74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51155" y="2175661"/>
            <a:ext cx="3159039" cy="965366"/>
            <a:chOff x="1386872" y="2908288"/>
            <a:chExt cx="3159039" cy="965365"/>
          </a:xfrm>
        </p:grpSpPr>
        <p:sp>
          <p:nvSpPr>
            <p:cNvPr id="5" name="Text Placeholder 9"/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</a:rPr>
                <a:t>Your Tagline Here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386872" y="2908288"/>
              <a:ext cx="3159039" cy="773572"/>
              <a:chOff x="3477712" y="2485349"/>
              <a:chExt cx="2166332" cy="530484"/>
            </a:xfrm>
          </p:grpSpPr>
          <p:sp>
            <p:nvSpPr>
              <p:cNvPr id="4" name="Text Placeholder 9"/>
              <p:cNvSpPr txBox="1">
                <a:spLocks/>
              </p:cNvSpPr>
              <p:nvPr/>
            </p:nvSpPr>
            <p:spPr>
              <a:xfrm>
                <a:off x="3529052" y="2655614"/>
                <a:ext cx="2114992" cy="360219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sz="3200">
                    <a:solidFill>
                      <a:schemeClr val="bg1"/>
                    </a:solidFill>
                  </a:rPr>
                  <a:t>PRICING</a:t>
                </a: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77712" y="2485349"/>
                <a:ext cx="980769" cy="2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</a:rPr>
                  <a:t>10.00-10.10</a:t>
                </a:r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>
            <a:off x="-74815" y="3423660"/>
            <a:ext cx="9159474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509590" y="3318935"/>
            <a:ext cx="178724" cy="178724"/>
          </a:xfrm>
          <a:prstGeom prst="ellipse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047254" y="3318935"/>
            <a:ext cx="178724" cy="178724"/>
          </a:xfrm>
          <a:prstGeom prst="ellipse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530570" y="3318935"/>
            <a:ext cx="178724" cy="178724"/>
          </a:xfrm>
          <a:prstGeom prst="ellipse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977306" y="3318935"/>
            <a:ext cx="178724" cy="178724"/>
          </a:xfrm>
          <a:prstGeom prst="ellipse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982517" y="3696964"/>
            <a:ext cx="3159039" cy="965366"/>
            <a:chOff x="1386872" y="2908288"/>
            <a:chExt cx="3159039" cy="965365"/>
          </a:xfrm>
        </p:grpSpPr>
        <p:sp>
          <p:nvSpPr>
            <p:cNvPr id="35" name="Text Placeholder 9"/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</a:rPr>
                <a:t>Your Tagline Here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86872" y="2908288"/>
              <a:ext cx="3159039" cy="773572"/>
              <a:chOff x="3477712" y="2485349"/>
              <a:chExt cx="2166332" cy="530484"/>
            </a:xfrm>
          </p:grpSpPr>
          <p:sp>
            <p:nvSpPr>
              <p:cNvPr id="37" name="Text Placeholder 9"/>
              <p:cNvSpPr txBox="1">
                <a:spLocks/>
              </p:cNvSpPr>
              <p:nvPr/>
            </p:nvSpPr>
            <p:spPr>
              <a:xfrm>
                <a:off x="3529052" y="2655614"/>
                <a:ext cx="2114992" cy="360219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sz="3200">
                    <a:solidFill>
                      <a:schemeClr val="bg1"/>
                    </a:solidFill>
                  </a:rPr>
                  <a:t>COFFEE BREAK</a:t>
                </a: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477712" y="2485349"/>
                <a:ext cx="980769" cy="2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</a:rPr>
                  <a:t>10.00-10.10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457740" y="2175661"/>
            <a:ext cx="3159039" cy="965366"/>
            <a:chOff x="1386872" y="2908288"/>
            <a:chExt cx="3159039" cy="965365"/>
          </a:xfrm>
        </p:grpSpPr>
        <p:sp>
          <p:nvSpPr>
            <p:cNvPr id="40" name="Text Placeholder 9"/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</a:rPr>
                <a:t>Your Tagline Here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386872" y="2908288"/>
              <a:ext cx="3159039" cy="773572"/>
              <a:chOff x="3477712" y="2485349"/>
              <a:chExt cx="2166332" cy="530484"/>
            </a:xfrm>
          </p:grpSpPr>
          <p:sp>
            <p:nvSpPr>
              <p:cNvPr id="42" name="Text Placeholder 9"/>
              <p:cNvSpPr txBox="1">
                <a:spLocks/>
              </p:cNvSpPr>
              <p:nvPr/>
            </p:nvSpPr>
            <p:spPr>
              <a:xfrm>
                <a:off x="3529052" y="2655614"/>
                <a:ext cx="2114992" cy="360219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sz="3200">
                    <a:solidFill>
                      <a:schemeClr val="bg1"/>
                    </a:solidFill>
                  </a:rPr>
                  <a:t>AGREEMENT</a:t>
                </a: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477712" y="2485349"/>
                <a:ext cx="980769" cy="2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</a:rPr>
                  <a:t>10.00-10.10</a:t>
                </a: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8839739" y="3715626"/>
            <a:ext cx="3159039" cy="965366"/>
            <a:chOff x="1386872" y="2908288"/>
            <a:chExt cx="3159039" cy="965365"/>
          </a:xfrm>
        </p:grpSpPr>
        <p:sp>
          <p:nvSpPr>
            <p:cNvPr id="45" name="Text Placeholder 9"/>
            <p:cNvSpPr txBox="1">
              <a:spLocks/>
            </p:cNvSpPr>
            <p:nvPr/>
          </p:nvSpPr>
          <p:spPr>
            <a:xfrm>
              <a:off x="1461745" y="3513434"/>
              <a:ext cx="1899802" cy="360219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15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16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GB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chemeClr val="bg1"/>
                  </a:solidFill>
                </a:rPr>
                <a:t>Your Tagline Here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386872" y="2908288"/>
              <a:ext cx="3159039" cy="773572"/>
              <a:chOff x="3477712" y="2485349"/>
              <a:chExt cx="2166332" cy="530484"/>
            </a:xfrm>
          </p:grpSpPr>
          <p:sp>
            <p:nvSpPr>
              <p:cNvPr id="47" name="Text Placeholder 9"/>
              <p:cNvSpPr txBox="1">
                <a:spLocks/>
              </p:cNvSpPr>
              <p:nvPr/>
            </p:nvSpPr>
            <p:spPr>
              <a:xfrm>
                <a:off x="3529052" y="2655614"/>
                <a:ext cx="2114992" cy="360219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GB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GB" sz="3200">
                    <a:solidFill>
                      <a:schemeClr val="bg1"/>
                    </a:solidFill>
                  </a:rPr>
                  <a:t>CLOSING</a:t>
                </a:r>
                <a:endParaRPr lang="en-GB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477712" y="2485349"/>
                <a:ext cx="980769" cy="2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GB" sz="2000" b="1" dirty="0">
                    <a:solidFill>
                      <a:schemeClr val="bg1"/>
                    </a:solidFill>
                  </a:rPr>
                  <a:t>10.00-10.10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40313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773824" y="2546434"/>
            <a:ext cx="2644618" cy="2644617"/>
          </a:xfrm>
          <a:prstGeom prst="ellipse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13734" y="4394086"/>
            <a:ext cx="1201041" cy="1201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7" name="Freeform 28"/>
          <p:cNvSpPr>
            <a:spLocks noEditPoints="1"/>
          </p:cNvSpPr>
          <p:nvPr/>
        </p:nvSpPr>
        <p:spPr bwMode="auto">
          <a:xfrm>
            <a:off x="6794549" y="4690661"/>
            <a:ext cx="439412" cy="607889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13734" y="2258769"/>
            <a:ext cx="1201041" cy="1201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0" name="Freeform 58"/>
          <p:cNvSpPr>
            <a:spLocks noEditPoints="1"/>
          </p:cNvSpPr>
          <p:nvPr/>
        </p:nvSpPr>
        <p:spPr bwMode="auto">
          <a:xfrm>
            <a:off x="6698925" y="2566728"/>
            <a:ext cx="630658" cy="585122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7491" y="4372008"/>
            <a:ext cx="1201041" cy="1201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3" name="Freeform 59"/>
          <p:cNvSpPr>
            <a:spLocks noEditPoints="1"/>
          </p:cNvSpPr>
          <p:nvPr/>
        </p:nvSpPr>
        <p:spPr bwMode="auto">
          <a:xfrm>
            <a:off x="4879759" y="4716395"/>
            <a:ext cx="596506" cy="512267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77491" y="2258769"/>
            <a:ext cx="1201041" cy="1201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6" name="Freeform 24"/>
          <p:cNvSpPr>
            <a:spLocks noEditPoints="1"/>
          </p:cNvSpPr>
          <p:nvPr/>
        </p:nvSpPr>
        <p:spPr bwMode="auto">
          <a:xfrm>
            <a:off x="4863822" y="2504119"/>
            <a:ext cx="628379" cy="710340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209" y="2549537"/>
            <a:ext cx="3560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Sit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tempor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invidunt</a:t>
            </a:r>
            <a:r>
              <a:rPr lang="id-ID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At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duo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dolores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ea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rebum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. Stet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clita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kasd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gubergren</a:t>
            </a:r>
            <a:r>
              <a:rPr lang="id-ID" sz="12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ut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labore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magna.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209" y="4678858"/>
            <a:ext cx="3560301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nonumy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eirmod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tempor</a:t>
            </a:r>
            <a:r>
              <a:rPr lang="id-ID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At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duo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dolores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ea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rebum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9455" y="2565619"/>
            <a:ext cx="3526280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magna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aliquyam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erat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voluptua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r>
              <a:rPr lang="id-ID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At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duo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dolores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ea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rebum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. Stet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clita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kasd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gubergren</a:t>
            </a:r>
            <a:r>
              <a:rPr lang="id-ID" sz="12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89754" y="4682425"/>
            <a:ext cx="352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Lorem ipsum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dolor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sit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id-ID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At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duo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dolores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ea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rebum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. Stet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clita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kasd</a:t>
            </a:r>
            <a:r>
              <a:rPr lang="en-GB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Lato" panose="020F0502020204030203" pitchFamily="34" charset="0"/>
              </a:rPr>
              <a:t>gubergren</a:t>
            </a:r>
            <a:r>
              <a:rPr lang="id-ID" sz="12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endParaRPr lang="en-GB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11260" y="2242687"/>
            <a:ext cx="1991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1" dirty="0">
                <a:solidFill>
                  <a:schemeClr val="accent1"/>
                </a:solidFill>
                <a:latin typeface="Lato" panose="020F0502020204030203" pitchFamily="34" charset="0"/>
              </a:rPr>
              <a:t>BRAND STRATEGY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7426" y="4372008"/>
            <a:ext cx="1475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b="1" dirty="0">
                <a:solidFill>
                  <a:schemeClr val="accent1"/>
                </a:solidFill>
                <a:latin typeface="Lato" panose="020F0502020204030203" pitchFamily="34" charset="0"/>
              </a:rPr>
              <a:t>PROMOTION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89455" y="2258769"/>
            <a:ext cx="2876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Lato" panose="020F0502020204030203" pitchFamily="34" charset="0"/>
              </a:rPr>
              <a:t>WEB &amp; APP DEVELOPMENT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89754" y="4375575"/>
            <a:ext cx="1907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Lato" panose="020F0502020204030203" pitchFamily="34" charset="0"/>
              </a:rPr>
              <a:t>IDENTITY DESIGN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84775" y="690441"/>
            <a:ext cx="50105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Low"/>
            <a:r>
              <a:rPr lang="en-GB" sz="1600" dirty="0">
                <a:solidFill>
                  <a:schemeClr val="bg1"/>
                </a:solidFill>
              </a:rPr>
              <a:t>Being good in business is the most fascinating kind of art. Making money is art and working is art and good business is the best </a:t>
            </a:r>
            <a:r>
              <a:rPr lang="en-GB" sz="1600" dirty="0" err="1">
                <a:solidFill>
                  <a:schemeClr val="bg1"/>
                </a:solidFill>
              </a:rPr>
              <a:t>artaliquyam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erat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411345" y="626819"/>
            <a:ext cx="614185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Lato Black" panose="020F0A02020204030203" pitchFamily="34" charset="0"/>
              </a:rPr>
              <a:t>Title here</a:t>
            </a:r>
            <a:endParaRPr lang="id-ID" sz="6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484775" y="690441"/>
            <a:ext cx="50105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Low"/>
            <a:r>
              <a:rPr lang="en-GB" sz="1600" dirty="0">
                <a:solidFill>
                  <a:schemeClr val="bg1"/>
                </a:solidFill>
              </a:rPr>
              <a:t>Being good in business is the most fascinating kind of art. Making money is art and working is art and good business is the best </a:t>
            </a:r>
            <a:r>
              <a:rPr lang="en-GB" sz="1600" dirty="0" err="1">
                <a:solidFill>
                  <a:schemeClr val="bg1"/>
                </a:solidFill>
              </a:rPr>
              <a:t>artaliquyam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erat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411345" y="626819"/>
            <a:ext cx="614185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Lato Black" panose="020F0A02020204030203" pitchFamily="34" charset="0"/>
              </a:rPr>
              <a:t>Title here</a:t>
            </a:r>
            <a:r>
              <a:rPr lang="id-ID" sz="6000" dirty="0">
                <a:solidFill>
                  <a:schemeClr val="bg1"/>
                </a:solidFill>
                <a:latin typeface="Lato Black" panose="020F0A02020204030203" pitchFamily="34" charset="0"/>
              </a:rPr>
              <a:t>.</a:t>
            </a:r>
          </a:p>
        </p:txBody>
      </p:sp>
      <p:sp>
        <p:nvSpPr>
          <p:cNvPr id="27" name="Oval 26"/>
          <p:cNvSpPr/>
          <p:nvPr/>
        </p:nvSpPr>
        <p:spPr>
          <a:xfrm>
            <a:off x="9293137" y="21977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9649388" y="2475214"/>
            <a:ext cx="411068" cy="568679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767677" y="21977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0" name="Freeform 58"/>
          <p:cNvSpPr>
            <a:spLocks noEditPoints="1"/>
          </p:cNvSpPr>
          <p:nvPr/>
        </p:nvSpPr>
        <p:spPr bwMode="auto">
          <a:xfrm>
            <a:off x="7034473" y="24858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45541" y="21977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2" name="Freeform 59"/>
          <p:cNvSpPr>
            <a:spLocks noEditPoints="1"/>
          </p:cNvSpPr>
          <p:nvPr/>
        </p:nvSpPr>
        <p:spPr bwMode="auto">
          <a:xfrm>
            <a:off x="4628311" y="25199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44061" y="2216683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4" name="Freeform 24"/>
          <p:cNvSpPr>
            <a:spLocks noEditPoints="1"/>
          </p:cNvSpPr>
          <p:nvPr/>
        </p:nvSpPr>
        <p:spPr bwMode="auto">
          <a:xfrm>
            <a:off x="2111923" y="24462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4034" y="3554982"/>
            <a:ext cx="1763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BRAND STRATEGY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56379" y="3539273"/>
            <a:ext cx="1301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PROMOTION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62929" y="3535252"/>
            <a:ext cx="2533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WEB &amp; APP DEVELOPMENT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08378" y="3540782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IDENTITY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63804" y="4332900"/>
            <a:ext cx="44856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Lorem ipsum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sit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nonumy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eirmod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tempor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invidunt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ut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labore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magna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aliquyam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erat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voluptua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</a:p>
        </p:txBody>
      </p:sp>
      <p:sp>
        <p:nvSpPr>
          <p:cNvPr id="40" name="Freeform 77"/>
          <p:cNvSpPr>
            <a:spLocks/>
          </p:cNvSpPr>
          <p:nvPr/>
        </p:nvSpPr>
        <p:spPr bwMode="auto">
          <a:xfrm>
            <a:off x="938670" y="44058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63804" y="5294609"/>
            <a:ext cx="44856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nonumy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eirmod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tempor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invidunt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ut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labore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magna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aliquyam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erat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voluptua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</a:p>
        </p:txBody>
      </p:sp>
      <p:sp>
        <p:nvSpPr>
          <p:cNvPr id="42" name="Freeform 77"/>
          <p:cNvSpPr>
            <a:spLocks/>
          </p:cNvSpPr>
          <p:nvPr/>
        </p:nvSpPr>
        <p:spPr bwMode="auto">
          <a:xfrm>
            <a:off x="938670" y="53675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67677" y="4332900"/>
            <a:ext cx="44856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Lorem ipsum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sit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id-ID" sz="11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duo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rebum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Stet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clita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kasd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gubergren</a:t>
            </a:r>
            <a:r>
              <a:rPr lang="id-ID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endParaRPr lang="en-GB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44" name="Freeform 77"/>
          <p:cNvSpPr>
            <a:spLocks/>
          </p:cNvSpPr>
          <p:nvPr/>
        </p:nvSpPr>
        <p:spPr bwMode="auto">
          <a:xfrm>
            <a:off x="6342543" y="44058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67677" y="5294609"/>
            <a:ext cx="44856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magna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aliquyam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erat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voluptua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r>
              <a:rPr lang="id-ID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duo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rebum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Stet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clita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kasd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gubergren</a:t>
            </a:r>
            <a:r>
              <a:rPr lang="id-ID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et.</a:t>
            </a:r>
          </a:p>
        </p:txBody>
      </p:sp>
      <p:sp>
        <p:nvSpPr>
          <p:cNvPr id="46" name="Freeform 77"/>
          <p:cNvSpPr>
            <a:spLocks/>
          </p:cNvSpPr>
          <p:nvPr/>
        </p:nvSpPr>
        <p:spPr bwMode="auto">
          <a:xfrm>
            <a:off x="6342543" y="53675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484775" y="690441"/>
            <a:ext cx="501053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Low"/>
            <a:r>
              <a:rPr lang="en-GB" sz="1600" dirty="0">
                <a:solidFill>
                  <a:schemeClr val="bg1"/>
                </a:solidFill>
              </a:rPr>
              <a:t>Being good in business is the most fascinating kind of art. Making money is art and working is art and good business is the best </a:t>
            </a:r>
            <a:r>
              <a:rPr lang="en-GB" sz="1600" dirty="0" err="1">
                <a:solidFill>
                  <a:schemeClr val="bg1"/>
                </a:solidFill>
              </a:rPr>
              <a:t>artaliquyam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erat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411345" y="626819"/>
            <a:ext cx="614185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Lato Black" panose="020F0A02020204030203" pitchFamily="34" charset="0"/>
              </a:rPr>
              <a:t>OUR SERVICES.</a:t>
            </a:r>
            <a:endParaRPr lang="id-ID" sz="6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30841" y="1827743"/>
            <a:ext cx="1883060" cy="191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7" name="Freeform 28"/>
          <p:cNvSpPr>
            <a:spLocks noEditPoints="1"/>
          </p:cNvSpPr>
          <p:nvPr/>
        </p:nvSpPr>
        <p:spPr bwMode="auto">
          <a:xfrm>
            <a:off x="9720209" y="2299440"/>
            <a:ext cx="704324" cy="974376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398982" y="1827743"/>
            <a:ext cx="1883060" cy="191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9" name="Freeform 58"/>
          <p:cNvSpPr>
            <a:spLocks noEditPoints="1"/>
          </p:cNvSpPr>
          <p:nvPr/>
        </p:nvSpPr>
        <p:spPr bwMode="auto">
          <a:xfrm>
            <a:off x="6835078" y="2317687"/>
            <a:ext cx="1010870" cy="9378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67123" y="1827743"/>
            <a:ext cx="1883060" cy="191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51" name="Freeform 59"/>
          <p:cNvSpPr>
            <a:spLocks noEditPoints="1"/>
          </p:cNvSpPr>
          <p:nvPr/>
        </p:nvSpPr>
        <p:spPr bwMode="auto">
          <a:xfrm>
            <a:off x="4130589" y="2376076"/>
            <a:ext cx="956128" cy="821102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938670" y="1846658"/>
            <a:ext cx="1883060" cy="19177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53" name="Freeform 24"/>
          <p:cNvSpPr>
            <a:spLocks noEditPoints="1"/>
          </p:cNvSpPr>
          <p:nvPr/>
        </p:nvSpPr>
        <p:spPr bwMode="auto">
          <a:xfrm>
            <a:off x="1376592" y="2236246"/>
            <a:ext cx="1007218" cy="113859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8388" y="3975878"/>
            <a:ext cx="1763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BRAND STRATEGY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957706" y="3960169"/>
            <a:ext cx="1301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PROMOTION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86523" y="3956148"/>
            <a:ext cx="1507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DEVELOPMENT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225827" y="3961678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Lato" panose="020F0502020204030203" pitchFamily="34" charset="0"/>
              </a:rPr>
              <a:t>IDENTITY DESIGN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63804" y="4616511"/>
            <a:ext cx="44856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Lorem ipsum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sit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nonumy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eirmod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tempor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invidunt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ut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labore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magna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aliquyam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erat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voluptua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</a:p>
        </p:txBody>
      </p:sp>
      <p:sp>
        <p:nvSpPr>
          <p:cNvPr id="59" name="Freeform 77"/>
          <p:cNvSpPr>
            <a:spLocks/>
          </p:cNvSpPr>
          <p:nvPr/>
        </p:nvSpPr>
        <p:spPr bwMode="auto">
          <a:xfrm>
            <a:off x="938670" y="4689482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63804" y="5578220"/>
            <a:ext cx="44856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nonumy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eirmod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tempor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invidunt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ut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labore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magna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aliquyam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erat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voluptua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</a:p>
        </p:txBody>
      </p:sp>
      <p:sp>
        <p:nvSpPr>
          <p:cNvPr id="61" name="Freeform 77"/>
          <p:cNvSpPr>
            <a:spLocks/>
          </p:cNvSpPr>
          <p:nvPr/>
        </p:nvSpPr>
        <p:spPr bwMode="auto">
          <a:xfrm>
            <a:off x="938670" y="565119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67677" y="4616511"/>
            <a:ext cx="44856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Lorem ipsum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sit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consetetur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sadipscing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elitr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id-ID" sz="11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duo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rebum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Stet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clita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kasd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gubergren</a:t>
            </a:r>
            <a:r>
              <a:rPr lang="id-ID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endParaRPr lang="en-GB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63" name="Freeform 77"/>
          <p:cNvSpPr>
            <a:spLocks/>
          </p:cNvSpPr>
          <p:nvPr/>
        </p:nvSpPr>
        <p:spPr bwMode="auto">
          <a:xfrm>
            <a:off x="6342543" y="4689482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67677" y="5578220"/>
            <a:ext cx="448565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magna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aliquyam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erat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sed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diam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voluptua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r>
              <a:rPr lang="id-ID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accusam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duo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dolores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rebum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. Stet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clita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kasd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gubergren</a:t>
            </a:r>
            <a:r>
              <a:rPr lang="id-ID" sz="1100" dirty="0">
                <a:solidFill>
                  <a:schemeClr val="bg1"/>
                </a:solidFill>
                <a:latin typeface="Lato" panose="020F0502020204030203" pitchFamily="34" charset="0"/>
              </a:rPr>
              <a:t>.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At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vero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Lato" panose="020F0502020204030203" pitchFamily="34" charset="0"/>
              </a:rPr>
              <a:t>eos</a:t>
            </a:r>
            <a:r>
              <a:rPr lang="en-GB" sz="1100" dirty="0">
                <a:solidFill>
                  <a:schemeClr val="bg1"/>
                </a:solidFill>
                <a:latin typeface="Lato" panose="020F0502020204030203" pitchFamily="34" charset="0"/>
              </a:rPr>
              <a:t> et.</a:t>
            </a:r>
          </a:p>
        </p:txBody>
      </p:sp>
      <p:sp>
        <p:nvSpPr>
          <p:cNvPr id="65" name="Freeform 77"/>
          <p:cNvSpPr>
            <a:spLocks/>
          </p:cNvSpPr>
          <p:nvPr/>
        </p:nvSpPr>
        <p:spPr bwMode="auto">
          <a:xfrm>
            <a:off x="6342543" y="565119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/>
          <p:cNvSpPr txBox="1">
            <a:spLocks/>
          </p:cNvSpPr>
          <p:nvPr/>
        </p:nvSpPr>
        <p:spPr>
          <a:xfrm>
            <a:off x="411345" y="626819"/>
            <a:ext cx="614185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Lato Black" panose="020F0A02020204030203" pitchFamily="34" charset="0"/>
              </a:rPr>
              <a:t>OUR SERVICES.</a:t>
            </a:r>
            <a:endParaRPr lang="id-ID" sz="60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55938" y="1604204"/>
            <a:ext cx="5597187" cy="3230977"/>
            <a:chOff x="1100517" y="3394140"/>
            <a:chExt cx="5597187" cy="3230977"/>
          </a:xfrm>
        </p:grpSpPr>
        <p:sp>
          <p:nvSpPr>
            <p:cNvPr id="30" name="TextBox 29"/>
            <p:cNvSpPr txBox="1"/>
            <p:nvPr/>
          </p:nvSpPr>
          <p:spPr>
            <a:xfrm>
              <a:off x="1100517" y="3762795"/>
              <a:ext cx="559718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Consetetur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sadipscing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elitr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sed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nonumy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eirmod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tempor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invidunt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ut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labore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dolore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magna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aliquyam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erat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sed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diam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voluptua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. At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vero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eos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accusam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justo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duo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dolores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ea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rebum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. Stet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clita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kasd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gubergren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GB" sz="1200" b="1" dirty="0">
                  <a:solidFill>
                    <a:schemeClr val="bg1"/>
                  </a:solidFill>
                  <a:latin typeface="+mj-lt"/>
                </a:rPr>
                <a:t>no sea </a:t>
              </a:r>
              <a:r>
                <a:rPr lang="en-GB" sz="1200" b="1" dirty="0" err="1">
                  <a:solidFill>
                    <a:schemeClr val="bg1"/>
                  </a:solidFill>
                  <a:latin typeface="+mj-lt"/>
                </a:rPr>
                <a:t>takimata</a:t>
              </a:r>
              <a:r>
                <a:rPr lang="en-GB" sz="12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  <a:latin typeface="+mj-lt"/>
                </a:rPr>
                <a:t>sanctus</a:t>
              </a:r>
              <a:r>
                <a:rPr lang="en-GB" sz="12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est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Lorem ipsum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sit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just"/>
              <a:endParaRPr lang="en-GB" sz="1200" dirty="0">
                <a:solidFill>
                  <a:schemeClr val="bg1"/>
                </a:solidFill>
                <a:latin typeface="+mj-lt"/>
              </a:endParaRPr>
            </a:p>
            <a:p>
              <a:pPr algn="just"/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Sdiam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voluptua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. At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vero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eos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accusam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justo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duo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dolores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ea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rebum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. Stet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clita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kasd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gubergren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, no sea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takimata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sanctus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est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Lorem ipsum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dolor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 sit </a:t>
              </a:r>
              <a:r>
                <a:rPr lang="en-GB" sz="1200" dirty="0" err="1">
                  <a:solidFill>
                    <a:schemeClr val="bg1"/>
                  </a:solidFill>
                  <a:latin typeface="+mj-lt"/>
                </a:rPr>
                <a:t>amet</a:t>
              </a:r>
              <a:r>
                <a:rPr lang="en-GB" sz="12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id-ID" sz="1200" dirty="0">
                <a:solidFill>
                  <a:schemeClr val="bg1"/>
                </a:solidFill>
                <a:latin typeface="+mj-lt"/>
              </a:endParaRPr>
            </a:p>
            <a:p>
              <a:pPr algn="just"/>
              <a:endParaRPr lang="id-ID" sz="1200" dirty="0">
                <a:solidFill>
                  <a:schemeClr val="bg1"/>
                </a:solidFill>
                <a:latin typeface="+mj-lt"/>
              </a:endParaRPr>
            </a:p>
            <a:p>
              <a:pPr algn="just"/>
              <a:r>
                <a:rPr lang="en-GB" sz="1200" dirty="0" err="1">
                  <a:solidFill>
                    <a:schemeClr val="bg1"/>
                  </a:solidFill>
                </a:rPr>
                <a:t>Consetetur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sadipscing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elitr</a:t>
              </a:r>
              <a:r>
                <a:rPr lang="en-GB" sz="1200" dirty="0">
                  <a:solidFill>
                    <a:schemeClr val="bg1"/>
                  </a:solidFill>
                </a:rPr>
                <a:t>, </a:t>
              </a:r>
              <a:r>
                <a:rPr lang="en-GB" sz="1200" dirty="0" err="1">
                  <a:solidFill>
                    <a:schemeClr val="bg1"/>
                  </a:solidFill>
                </a:rPr>
                <a:t>sed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diam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nonumy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eirmod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tempor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invidunt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ut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labore</a:t>
              </a:r>
              <a:r>
                <a:rPr lang="en-GB" sz="1200" dirty="0">
                  <a:solidFill>
                    <a:schemeClr val="bg1"/>
                  </a:solidFill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</a:rPr>
                <a:t>dolore</a:t>
              </a:r>
              <a:r>
                <a:rPr lang="en-GB" sz="1200" dirty="0">
                  <a:solidFill>
                    <a:schemeClr val="bg1"/>
                  </a:solidFill>
                </a:rPr>
                <a:t> magna </a:t>
              </a:r>
              <a:r>
                <a:rPr lang="en-GB" sz="1200" dirty="0" err="1">
                  <a:solidFill>
                    <a:schemeClr val="bg1"/>
                  </a:solidFill>
                </a:rPr>
                <a:t>aliquyam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erat</a:t>
              </a:r>
              <a:r>
                <a:rPr lang="en-GB" sz="1200" dirty="0">
                  <a:solidFill>
                    <a:schemeClr val="bg1"/>
                  </a:solidFill>
                </a:rPr>
                <a:t>, </a:t>
              </a:r>
              <a:r>
                <a:rPr lang="en-GB" sz="1200" dirty="0" err="1">
                  <a:solidFill>
                    <a:schemeClr val="bg1"/>
                  </a:solidFill>
                </a:rPr>
                <a:t>sed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diam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voluptua</a:t>
              </a:r>
              <a:r>
                <a:rPr lang="en-GB" sz="1200" dirty="0">
                  <a:solidFill>
                    <a:schemeClr val="bg1"/>
                  </a:solidFill>
                </a:rPr>
                <a:t>. At </a:t>
              </a:r>
              <a:r>
                <a:rPr lang="en-GB" sz="1200" dirty="0" err="1">
                  <a:solidFill>
                    <a:schemeClr val="bg1"/>
                  </a:solidFill>
                </a:rPr>
                <a:t>vero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eos</a:t>
              </a:r>
              <a:r>
                <a:rPr lang="en-GB" sz="1200" dirty="0">
                  <a:solidFill>
                    <a:schemeClr val="bg1"/>
                  </a:solidFill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</a:rPr>
                <a:t>accusam</a:t>
              </a:r>
              <a:r>
                <a:rPr lang="en-GB" sz="1200" dirty="0">
                  <a:solidFill>
                    <a:schemeClr val="bg1"/>
                  </a:solidFill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</a:rPr>
                <a:t>justo</a:t>
              </a:r>
              <a:r>
                <a:rPr lang="en-GB" sz="1200" dirty="0">
                  <a:solidFill>
                    <a:schemeClr val="bg1"/>
                  </a:solidFill>
                </a:rPr>
                <a:t> duo </a:t>
              </a:r>
              <a:r>
                <a:rPr lang="en-GB" sz="1200" dirty="0" err="1">
                  <a:solidFill>
                    <a:schemeClr val="bg1"/>
                  </a:solidFill>
                </a:rPr>
                <a:t>dolores</a:t>
              </a:r>
              <a:r>
                <a:rPr lang="en-GB" sz="1200" dirty="0">
                  <a:solidFill>
                    <a:schemeClr val="bg1"/>
                  </a:solidFill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</a:rPr>
                <a:t>ea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rebum</a:t>
              </a:r>
              <a:r>
                <a:rPr lang="en-GB" sz="1200" dirty="0">
                  <a:solidFill>
                    <a:schemeClr val="bg1"/>
                  </a:solidFill>
                </a:rPr>
                <a:t>. Stet </a:t>
              </a:r>
              <a:r>
                <a:rPr lang="en-GB" sz="1200" dirty="0" err="1">
                  <a:solidFill>
                    <a:schemeClr val="bg1"/>
                  </a:solidFill>
                </a:rPr>
                <a:t>clita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kasd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gubergren</a:t>
              </a:r>
              <a:r>
                <a:rPr lang="en-GB" sz="1200" dirty="0">
                  <a:solidFill>
                    <a:schemeClr val="bg1"/>
                  </a:solidFill>
                </a:rPr>
                <a:t>, </a:t>
              </a:r>
              <a:r>
                <a:rPr lang="en-GB" sz="1200" b="1" dirty="0">
                  <a:solidFill>
                    <a:schemeClr val="bg1"/>
                  </a:solidFill>
                </a:rPr>
                <a:t>no sea </a:t>
              </a:r>
              <a:r>
                <a:rPr lang="en-GB" sz="1200" b="1" dirty="0" err="1">
                  <a:solidFill>
                    <a:schemeClr val="bg1"/>
                  </a:solidFill>
                </a:rPr>
                <a:t>takimata</a:t>
              </a:r>
              <a:r>
                <a:rPr lang="en-GB" sz="1200" b="1" dirty="0">
                  <a:solidFill>
                    <a:schemeClr val="bg1"/>
                  </a:solidFill>
                </a:rPr>
                <a:t> </a:t>
              </a:r>
              <a:r>
                <a:rPr lang="en-GB" sz="1200" b="1" dirty="0" err="1">
                  <a:solidFill>
                    <a:schemeClr val="bg1"/>
                  </a:solidFill>
                </a:rPr>
                <a:t>sanctus</a:t>
              </a:r>
              <a:r>
                <a:rPr lang="en-GB" sz="1200" b="1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est</a:t>
              </a:r>
              <a:r>
                <a:rPr lang="en-GB" sz="1200" dirty="0">
                  <a:solidFill>
                    <a:schemeClr val="bg1"/>
                  </a:solidFill>
                </a:rPr>
                <a:t> Lorem ipsum </a:t>
              </a:r>
              <a:r>
                <a:rPr lang="en-GB" sz="1200" dirty="0" err="1">
                  <a:solidFill>
                    <a:schemeClr val="bg1"/>
                  </a:solidFill>
                </a:rPr>
                <a:t>dolor</a:t>
              </a:r>
              <a:r>
                <a:rPr lang="en-GB" sz="1200" dirty="0">
                  <a:solidFill>
                    <a:schemeClr val="bg1"/>
                  </a:solidFill>
                </a:rPr>
                <a:t> sit </a:t>
              </a:r>
              <a:r>
                <a:rPr lang="en-GB" sz="1200" dirty="0" err="1">
                  <a:solidFill>
                    <a:schemeClr val="bg1"/>
                  </a:solidFill>
                </a:rPr>
                <a:t>amet</a:t>
              </a:r>
              <a:r>
                <a:rPr lang="id-ID" sz="1200" dirty="0">
                  <a:solidFill>
                    <a:schemeClr val="bg1"/>
                  </a:solidFill>
                </a:rPr>
                <a:t>. </a:t>
              </a:r>
              <a:r>
                <a:rPr lang="en-GB" sz="1200" dirty="0" err="1">
                  <a:solidFill>
                    <a:schemeClr val="bg1"/>
                  </a:solidFill>
                </a:rPr>
                <a:t>Sdiam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voluptua</a:t>
              </a:r>
              <a:r>
                <a:rPr lang="en-GB" sz="1200" dirty="0">
                  <a:solidFill>
                    <a:schemeClr val="bg1"/>
                  </a:solidFill>
                </a:rPr>
                <a:t>. At </a:t>
              </a:r>
              <a:r>
                <a:rPr lang="en-GB" sz="1200" dirty="0" err="1">
                  <a:solidFill>
                    <a:schemeClr val="bg1"/>
                  </a:solidFill>
                </a:rPr>
                <a:t>vero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eos</a:t>
              </a:r>
              <a:r>
                <a:rPr lang="en-GB" sz="1200" dirty="0">
                  <a:solidFill>
                    <a:schemeClr val="bg1"/>
                  </a:solidFill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</a:rPr>
                <a:t>accusam</a:t>
              </a:r>
              <a:r>
                <a:rPr lang="en-GB" sz="1200" dirty="0">
                  <a:solidFill>
                    <a:schemeClr val="bg1"/>
                  </a:solidFill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</a:rPr>
                <a:t>justo</a:t>
              </a:r>
              <a:r>
                <a:rPr lang="en-GB" sz="1200" dirty="0">
                  <a:solidFill>
                    <a:schemeClr val="bg1"/>
                  </a:solidFill>
                </a:rPr>
                <a:t> duo </a:t>
              </a:r>
              <a:r>
                <a:rPr lang="en-GB" sz="1200" dirty="0" err="1">
                  <a:solidFill>
                    <a:schemeClr val="bg1"/>
                  </a:solidFill>
                </a:rPr>
                <a:t>dolores</a:t>
              </a:r>
              <a:r>
                <a:rPr lang="en-GB" sz="1200" dirty="0">
                  <a:solidFill>
                    <a:schemeClr val="bg1"/>
                  </a:solidFill>
                </a:rPr>
                <a:t> et </a:t>
              </a:r>
              <a:r>
                <a:rPr lang="en-GB" sz="1200" dirty="0" err="1">
                  <a:solidFill>
                    <a:schemeClr val="bg1"/>
                  </a:solidFill>
                </a:rPr>
                <a:t>ea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rebum</a:t>
              </a:r>
              <a:r>
                <a:rPr lang="en-GB" sz="1200" dirty="0">
                  <a:solidFill>
                    <a:schemeClr val="bg1"/>
                  </a:solidFill>
                </a:rPr>
                <a:t>. Stet </a:t>
              </a:r>
              <a:r>
                <a:rPr lang="en-GB" sz="1200" dirty="0" err="1">
                  <a:solidFill>
                    <a:schemeClr val="bg1"/>
                  </a:solidFill>
                </a:rPr>
                <a:t>clita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kasd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gubergren</a:t>
              </a:r>
              <a:r>
                <a:rPr lang="en-GB" sz="1200" dirty="0">
                  <a:solidFill>
                    <a:schemeClr val="bg1"/>
                  </a:solidFill>
                </a:rPr>
                <a:t>, no sea </a:t>
              </a:r>
              <a:r>
                <a:rPr lang="en-GB" sz="1200" dirty="0" err="1">
                  <a:solidFill>
                    <a:schemeClr val="bg1"/>
                  </a:solidFill>
                </a:rPr>
                <a:t>takimata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sanctus</a:t>
              </a:r>
              <a:r>
                <a:rPr lang="en-GB" sz="1200" dirty="0">
                  <a:solidFill>
                    <a:schemeClr val="bg1"/>
                  </a:solidFill>
                </a:rPr>
                <a:t> </a:t>
              </a:r>
              <a:r>
                <a:rPr lang="en-GB" sz="1200" dirty="0" err="1">
                  <a:solidFill>
                    <a:schemeClr val="bg1"/>
                  </a:solidFill>
                </a:rPr>
                <a:t>est</a:t>
              </a:r>
              <a:r>
                <a:rPr lang="en-GB" sz="1200" dirty="0">
                  <a:solidFill>
                    <a:schemeClr val="bg1"/>
                  </a:solidFill>
                </a:rPr>
                <a:t> Lorem ipsum </a:t>
              </a:r>
              <a:r>
                <a:rPr lang="en-GB" sz="1200" dirty="0" err="1">
                  <a:solidFill>
                    <a:schemeClr val="bg1"/>
                  </a:solidFill>
                </a:rPr>
                <a:t>dolor</a:t>
              </a:r>
              <a:r>
                <a:rPr lang="en-GB" sz="1200" dirty="0">
                  <a:solidFill>
                    <a:schemeClr val="bg1"/>
                  </a:solidFill>
                </a:rPr>
                <a:t> sit </a:t>
              </a:r>
              <a:r>
                <a:rPr lang="en-GB" sz="1200" dirty="0" err="1">
                  <a:solidFill>
                    <a:schemeClr val="bg1"/>
                  </a:solidFill>
                </a:rPr>
                <a:t>amet</a:t>
              </a:r>
              <a:r>
                <a:rPr lang="en-GB" sz="1200" dirty="0">
                  <a:solidFill>
                    <a:schemeClr val="bg1"/>
                  </a:solidFill>
                </a:rPr>
                <a:t>.</a:t>
              </a:r>
            </a:p>
            <a:p>
              <a:pPr algn="just"/>
              <a:endParaRPr lang="en-GB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00517" y="3394140"/>
              <a:ext cx="32649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Something about us that you should know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4541834" y="5052453"/>
            <a:ext cx="807957" cy="8079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3" name="Freeform 28"/>
          <p:cNvSpPr>
            <a:spLocks noEditPoints="1"/>
          </p:cNvSpPr>
          <p:nvPr/>
        </p:nvSpPr>
        <p:spPr bwMode="auto">
          <a:xfrm>
            <a:off x="4798014" y="5251964"/>
            <a:ext cx="295598" cy="408936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274593" y="5052453"/>
            <a:ext cx="807957" cy="8079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5" name="Freeform 58"/>
          <p:cNvSpPr>
            <a:spLocks noEditPoints="1"/>
          </p:cNvSpPr>
          <p:nvPr/>
        </p:nvSpPr>
        <p:spPr bwMode="auto">
          <a:xfrm>
            <a:off x="3466445" y="5259622"/>
            <a:ext cx="424253" cy="393621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940385" y="5052453"/>
            <a:ext cx="807957" cy="8079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7" name="Freeform 59"/>
          <p:cNvSpPr>
            <a:spLocks noEditPoints="1"/>
          </p:cNvSpPr>
          <p:nvPr/>
        </p:nvSpPr>
        <p:spPr bwMode="auto">
          <a:xfrm>
            <a:off x="2143725" y="5284127"/>
            <a:ext cx="401278" cy="344609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6293" y="5066055"/>
            <a:ext cx="807957" cy="8079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39" name="Freeform 24"/>
          <p:cNvSpPr>
            <a:spLocks noEditPoints="1"/>
          </p:cNvSpPr>
          <p:nvPr/>
        </p:nvSpPr>
        <p:spPr bwMode="auto">
          <a:xfrm>
            <a:off x="918912" y="5231105"/>
            <a:ext cx="422720" cy="477858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GB" sz="105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7233" y="6028425"/>
            <a:ext cx="13660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Lato" panose="020F0502020204030203" pitchFamily="34" charset="0"/>
              </a:rPr>
              <a:t>BRAND STRATEGY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29641" y="6017128"/>
            <a:ext cx="10294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Lato" panose="020F0502020204030203" pitchFamily="34" charset="0"/>
              </a:rPr>
              <a:t>PROMOTION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87704" y="6014236"/>
            <a:ext cx="11817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Lato" panose="020F0502020204030203" pitchFamily="34" charset="0"/>
              </a:rPr>
              <a:t>DEVELOPMENT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8422" y="6018214"/>
            <a:ext cx="131478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Lato" panose="020F0502020204030203" pitchFamily="34" charset="0"/>
              </a:rPr>
              <a:t>IDENTITY DESIGN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accent1"/>
          </a:solidFill>
        </p:spPr>
      </p:sp>
    </p:spTree>
    <p:extLst>
      <p:ext uri="{BB962C8B-B14F-4D97-AF65-F5344CB8AC3E}">
        <p14:creationId xmlns:p14="http://schemas.microsoft.com/office/powerpoint/2010/main" val="10346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6954319" y="1072421"/>
            <a:ext cx="484723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tx1"/>
                </a:solidFill>
                <a:latin typeface="Lato Black" panose="020F0A02020204030203" pitchFamily="34" charset="0"/>
              </a:rPr>
              <a:t>SUCCESS</a:t>
            </a:r>
          </a:p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tx1"/>
                </a:solidFill>
                <a:latin typeface="Lato Black" panose="020F0A02020204030203" pitchFamily="34" charset="0"/>
              </a:rPr>
              <a:t>IS REALLY</a:t>
            </a:r>
          </a:p>
          <a:p>
            <a:pPr algn="l">
              <a:lnSpc>
                <a:spcPct val="100000"/>
              </a:lnSpc>
            </a:pPr>
            <a:r>
              <a:rPr lang="en-GB" sz="6000" dirty="0">
                <a:solidFill>
                  <a:schemeClr val="tx1"/>
                </a:solidFill>
                <a:latin typeface="Lato Black" panose="020F0A02020204030203" pitchFamily="34" charset="0"/>
              </a:rPr>
              <a:t>POSSIBLE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954319" y="4607339"/>
            <a:ext cx="4226287" cy="1284968"/>
            <a:chOff x="738910" y="930304"/>
            <a:chExt cx="3687434" cy="1284968"/>
          </a:xfrm>
        </p:grpSpPr>
        <p:sp>
          <p:nvSpPr>
            <p:cNvPr id="31" name="TextBox 30"/>
            <p:cNvSpPr txBox="1"/>
            <p:nvPr/>
          </p:nvSpPr>
          <p:spPr>
            <a:xfrm>
              <a:off x="738910" y="1238081"/>
              <a:ext cx="3687434" cy="9771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GB" sz="1600" dirty="0" err="1"/>
                <a:t>Consetetur</a:t>
              </a:r>
              <a:r>
                <a:rPr lang="en-GB" sz="1600" dirty="0"/>
                <a:t> </a:t>
              </a:r>
              <a:r>
                <a:rPr lang="en-GB" sz="1600" dirty="0" err="1"/>
                <a:t>sadipscing</a:t>
              </a:r>
              <a:r>
                <a:rPr lang="en-GB" sz="1600" dirty="0"/>
                <a:t> </a:t>
              </a:r>
              <a:r>
                <a:rPr lang="en-GB" sz="1600" dirty="0" err="1"/>
                <a:t>elitr</a:t>
              </a:r>
              <a:r>
                <a:rPr lang="en-GB" sz="1600" dirty="0"/>
                <a:t>, </a:t>
              </a:r>
              <a:r>
                <a:rPr lang="en-GB" sz="1600" dirty="0" err="1"/>
                <a:t>sed</a:t>
              </a:r>
              <a:r>
                <a:rPr lang="en-GB" sz="1600" dirty="0"/>
                <a:t> </a:t>
              </a:r>
              <a:r>
                <a:rPr lang="en-GB" sz="1600" dirty="0" err="1"/>
                <a:t>diam</a:t>
              </a:r>
              <a:r>
                <a:rPr lang="en-GB" sz="1600" dirty="0"/>
                <a:t> </a:t>
              </a:r>
              <a:r>
                <a:rPr lang="en-GB" sz="1600" dirty="0" err="1"/>
                <a:t>nonumy</a:t>
              </a:r>
              <a:r>
                <a:rPr lang="en-GB" sz="1600" dirty="0"/>
                <a:t> </a:t>
              </a:r>
              <a:r>
                <a:rPr lang="en-GB" sz="1600" dirty="0" err="1"/>
                <a:t>eirmod</a:t>
              </a:r>
              <a:r>
                <a:rPr lang="en-GB" sz="1600" dirty="0"/>
                <a:t> </a:t>
              </a:r>
              <a:r>
                <a:rPr lang="en-GB" sz="1600" dirty="0" err="1"/>
                <a:t>tempor</a:t>
              </a:r>
              <a:r>
                <a:rPr lang="en-GB" sz="1600" dirty="0"/>
                <a:t> </a:t>
              </a:r>
              <a:r>
                <a:rPr lang="en-GB" sz="1600" dirty="0" err="1"/>
                <a:t>invidunt</a:t>
              </a:r>
              <a:r>
                <a:rPr lang="en-GB" sz="1600" dirty="0"/>
                <a:t> </a:t>
              </a:r>
              <a:r>
                <a:rPr lang="en-GB" sz="1600" dirty="0" err="1"/>
                <a:t>ut</a:t>
              </a:r>
              <a:r>
                <a:rPr lang="en-GB" sz="1600" dirty="0"/>
                <a:t> </a:t>
              </a:r>
              <a:r>
                <a:rPr lang="en-GB" sz="1600" dirty="0" err="1"/>
                <a:t>labore</a:t>
              </a:r>
              <a:r>
                <a:rPr lang="en-GB" sz="1600" dirty="0"/>
                <a:t> et </a:t>
              </a:r>
              <a:r>
                <a:rPr lang="en-GB" sz="1600" dirty="0" err="1"/>
                <a:t>dolore</a:t>
              </a:r>
              <a:r>
                <a:rPr lang="en-GB" sz="1600" dirty="0"/>
                <a:t> magna </a:t>
              </a:r>
              <a:r>
                <a:rPr lang="en-GB" sz="1600" dirty="0" err="1"/>
                <a:t>aliquyam</a:t>
              </a:r>
              <a:r>
                <a:rPr lang="en-GB" sz="1600" dirty="0"/>
                <a:t> </a:t>
              </a:r>
              <a:r>
                <a:rPr lang="en-GB" sz="1600" dirty="0" err="1"/>
                <a:t>erat</a:t>
              </a:r>
              <a:r>
                <a:rPr lang="id-ID" sz="1600" dirty="0"/>
                <a:t>.</a:t>
              </a:r>
              <a:endParaRPr lang="en-GB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8910" y="930304"/>
              <a:ext cx="30264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d-ID" b="1" dirty="0"/>
                <a:t>First </a:t>
              </a:r>
              <a:r>
                <a:rPr lang="en-GB" b="1" dirty="0"/>
                <a:t>Header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010904" y="4170183"/>
            <a:ext cx="701023" cy="105153"/>
          </a:xfrm>
          <a:prstGeom prst="rect">
            <a:avLst/>
          </a:prstGeom>
          <a:solidFill>
            <a:srgbClr val="2EB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solidFill>
            <a:schemeClr val="accent1"/>
          </a:solidFill>
        </p:spPr>
      </p:sp>
    </p:spTree>
    <p:extLst>
      <p:ext uri="{BB962C8B-B14F-4D97-AF65-F5344CB8AC3E}">
        <p14:creationId xmlns:p14="http://schemas.microsoft.com/office/powerpoint/2010/main" val="96996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BUZZIER">
  <a:themeElements>
    <a:clrScheme name="BUZZIER">
      <a:dk1>
        <a:srgbClr val="222A35"/>
      </a:dk1>
      <a:lt1>
        <a:sysClr val="window" lastClr="FFFFFF"/>
      </a:lt1>
      <a:dk2>
        <a:srgbClr val="44546A"/>
      </a:dk2>
      <a:lt2>
        <a:srgbClr val="E7E6E6"/>
      </a:lt2>
      <a:accent1>
        <a:srgbClr val="2EB0BD"/>
      </a:accent1>
      <a:accent2>
        <a:srgbClr val="197B9F"/>
      </a:accent2>
      <a:accent3>
        <a:srgbClr val="0E468B"/>
      </a:accent3>
      <a:accent4>
        <a:srgbClr val="A0ACBA"/>
      </a:accent4>
      <a:accent5>
        <a:srgbClr val="7A90A0"/>
      </a:accent5>
      <a:accent6>
        <a:srgbClr val="5A6F8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ZZIER" id="{00A4C125-5130-4ED2-B93A-8C29227E40D3}" vid="{ABDE21D6-A908-4D5A-8E78-1267F0781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BUZZIER</Template>
  <TotalTime>7237</TotalTime>
  <Words>1363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Lato Black</vt:lpstr>
      <vt:lpstr>BUZZIER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Fitra</dc:creator>
  <cp:lastModifiedBy>Anab zahid</cp:lastModifiedBy>
  <cp:revision>353</cp:revision>
  <dcterms:created xsi:type="dcterms:W3CDTF">2016-03-04T02:31:56Z</dcterms:created>
  <dcterms:modified xsi:type="dcterms:W3CDTF">2019-07-31T11:04:11Z</dcterms:modified>
</cp:coreProperties>
</file>