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6" r:id="rId5"/>
    <p:sldId id="265" r:id="rId6"/>
    <p:sldId id="263" r:id="rId7"/>
    <p:sldId id="264" r:id="rId8"/>
    <p:sldId id="260" r:id="rId9"/>
    <p:sldId id="267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121D"/>
    <a:srgbClr val="AC2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2" y="234"/>
      </p:cViewPr>
      <p:guideLst>
        <p:guide orient="horz" pos="2160"/>
        <p:guide pos="3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56285-F0B3-416F-92CE-4CC16BB5C34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C500E-1E4D-4E3B-8241-0BA4148EF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623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665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2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51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103536" y="2752010"/>
            <a:ext cx="4553154" cy="4553154"/>
          </a:xfrm>
          <a:custGeom>
            <a:avLst/>
            <a:gdLst>
              <a:gd name="connsiteX0" fmla="*/ 2276577 w 4553154"/>
              <a:gd name="connsiteY0" fmla="*/ 0 h 4553154"/>
              <a:gd name="connsiteX1" fmla="*/ 4553154 w 4553154"/>
              <a:gd name="connsiteY1" fmla="*/ 2276577 h 4553154"/>
              <a:gd name="connsiteX2" fmla="*/ 2276577 w 4553154"/>
              <a:gd name="connsiteY2" fmla="*/ 4553154 h 4553154"/>
              <a:gd name="connsiteX3" fmla="*/ 0 w 4553154"/>
              <a:gd name="connsiteY3" fmla="*/ 2276577 h 455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3154" h="4553154">
                <a:moveTo>
                  <a:pt x="2276577" y="0"/>
                </a:moveTo>
                <a:lnTo>
                  <a:pt x="4553154" y="2276577"/>
                </a:lnTo>
                <a:lnTo>
                  <a:pt x="2276577" y="4553154"/>
                </a:lnTo>
                <a:lnTo>
                  <a:pt x="0" y="22765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28745" y="-1014361"/>
            <a:ext cx="6601641" cy="6601641"/>
          </a:xfrm>
          <a:custGeom>
            <a:avLst/>
            <a:gdLst>
              <a:gd name="connsiteX0" fmla="*/ 3300821 w 6601641"/>
              <a:gd name="connsiteY0" fmla="*/ 0 h 6601641"/>
              <a:gd name="connsiteX1" fmla="*/ 6601641 w 6601641"/>
              <a:gd name="connsiteY1" fmla="*/ 3300821 h 6601641"/>
              <a:gd name="connsiteX2" fmla="*/ 3300821 w 6601641"/>
              <a:gd name="connsiteY2" fmla="*/ 6601641 h 6601641"/>
              <a:gd name="connsiteX3" fmla="*/ 0 w 6601641"/>
              <a:gd name="connsiteY3" fmla="*/ 3300821 h 660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1641" h="6601641">
                <a:moveTo>
                  <a:pt x="3300821" y="0"/>
                </a:moveTo>
                <a:lnTo>
                  <a:pt x="6601641" y="3300821"/>
                </a:lnTo>
                <a:lnTo>
                  <a:pt x="3300821" y="6601641"/>
                </a:lnTo>
                <a:lnTo>
                  <a:pt x="0" y="33008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56100"/>
          </a:xfrm>
          <a:custGeom>
            <a:avLst/>
            <a:gdLst>
              <a:gd name="connsiteX0" fmla="*/ 0 w 12192000"/>
              <a:gd name="connsiteY0" fmla="*/ 0 h 4356100"/>
              <a:gd name="connsiteX1" fmla="*/ 12192000 w 12192000"/>
              <a:gd name="connsiteY1" fmla="*/ 0 h 4356100"/>
              <a:gd name="connsiteX2" fmla="*/ 12192000 w 12192000"/>
              <a:gd name="connsiteY2" fmla="*/ 4356100 h 4356100"/>
              <a:gd name="connsiteX3" fmla="*/ 0 w 12192000"/>
              <a:gd name="connsiteY3" fmla="*/ 4356100 h 435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56100">
                <a:moveTo>
                  <a:pt x="0" y="0"/>
                </a:moveTo>
                <a:lnTo>
                  <a:pt x="12192000" y="0"/>
                </a:lnTo>
                <a:lnTo>
                  <a:pt x="12192000" y="4356100"/>
                </a:lnTo>
                <a:lnTo>
                  <a:pt x="0" y="43561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131888" y="1219200"/>
            <a:ext cx="5384800" cy="313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1759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BAFCC45A-5A65-429E-9FD0-ED723BA4D8A0}"/>
              </a:ext>
            </a:extLst>
          </p:cNvPr>
          <p:cNvSpPr/>
          <p:nvPr userDrawn="1"/>
        </p:nvSpPr>
        <p:spPr>
          <a:xfrm>
            <a:off x="4861996" y="746890"/>
            <a:ext cx="3293978" cy="283963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84B619E-E63D-424B-A09C-65D189446683}"/>
              </a:ext>
            </a:extLst>
          </p:cNvPr>
          <p:cNvSpPr/>
          <p:nvPr userDrawn="1"/>
        </p:nvSpPr>
        <p:spPr>
          <a:xfrm>
            <a:off x="7905192" y="1134394"/>
            <a:ext cx="872515" cy="7521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C946B47-DF06-4DE3-AE2A-C728E4C45ED2}"/>
              </a:ext>
            </a:extLst>
          </p:cNvPr>
          <p:cNvSpPr/>
          <p:nvPr userDrawn="1"/>
        </p:nvSpPr>
        <p:spPr>
          <a:xfrm>
            <a:off x="4627318" y="3699949"/>
            <a:ext cx="2993685" cy="258076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2B38DF1-3732-43C6-8175-AB446341955A}"/>
              </a:ext>
            </a:extLst>
          </p:cNvPr>
          <p:cNvSpPr/>
          <p:nvPr userDrawn="1"/>
        </p:nvSpPr>
        <p:spPr>
          <a:xfrm>
            <a:off x="7330005" y="2009182"/>
            <a:ext cx="4758237" cy="410192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17465785-82E3-438D-BF79-916D05519D23}"/>
              </a:ext>
            </a:extLst>
          </p:cNvPr>
          <p:cNvSpPr/>
          <p:nvPr userDrawn="1"/>
        </p:nvSpPr>
        <p:spPr>
          <a:xfrm>
            <a:off x="7283459" y="5528544"/>
            <a:ext cx="872515" cy="7521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677BA21-6169-49CF-9704-9098AD0B48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02162" y="746891"/>
            <a:ext cx="7486080" cy="5533259"/>
          </a:xfrm>
          <a:custGeom>
            <a:avLst/>
            <a:gdLst>
              <a:gd name="connsiteX0" fmla="*/ 2868020 w 7486080"/>
              <a:gd name="connsiteY0" fmla="*/ 4783959 h 5533259"/>
              <a:gd name="connsiteX1" fmla="*/ 3367087 w 7486080"/>
              <a:gd name="connsiteY1" fmla="*/ 4783959 h 5533259"/>
              <a:gd name="connsiteX2" fmla="*/ 3554412 w 7486080"/>
              <a:gd name="connsiteY2" fmla="*/ 5158609 h 5533259"/>
              <a:gd name="connsiteX3" fmla="*/ 3367087 w 7486080"/>
              <a:gd name="connsiteY3" fmla="*/ 5533259 h 5533259"/>
              <a:gd name="connsiteX4" fmla="*/ 2868020 w 7486080"/>
              <a:gd name="connsiteY4" fmla="*/ 5533259 h 5533259"/>
              <a:gd name="connsiteX5" fmla="*/ 2680695 w 7486080"/>
              <a:gd name="connsiteY5" fmla="*/ 5158609 h 5533259"/>
              <a:gd name="connsiteX6" fmla="*/ 645191 w 7486080"/>
              <a:gd name="connsiteY6" fmla="*/ 2952497 h 5533259"/>
              <a:gd name="connsiteX7" fmla="*/ 2373649 w 7486080"/>
              <a:gd name="connsiteY7" fmla="*/ 2952497 h 5533259"/>
              <a:gd name="connsiteX8" fmla="*/ 3018840 w 7486080"/>
              <a:gd name="connsiteY8" fmla="*/ 4242878 h 5533259"/>
              <a:gd name="connsiteX9" fmla="*/ 2373649 w 7486080"/>
              <a:gd name="connsiteY9" fmla="*/ 5533258 h 5533259"/>
              <a:gd name="connsiteX10" fmla="*/ 645191 w 7486080"/>
              <a:gd name="connsiteY10" fmla="*/ 5533258 h 5533259"/>
              <a:gd name="connsiteX11" fmla="*/ 0 w 7486080"/>
              <a:gd name="connsiteY11" fmla="*/ 4242878 h 5533259"/>
              <a:gd name="connsiteX12" fmla="*/ 3755748 w 7486080"/>
              <a:gd name="connsiteY12" fmla="*/ 1253360 h 5533259"/>
              <a:gd name="connsiteX13" fmla="*/ 6458174 w 7486080"/>
              <a:gd name="connsiteY13" fmla="*/ 1253360 h 5533259"/>
              <a:gd name="connsiteX14" fmla="*/ 7486080 w 7486080"/>
              <a:gd name="connsiteY14" fmla="*/ 3309172 h 5533259"/>
              <a:gd name="connsiteX15" fmla="*/ 6458174 w 7486080"/>
              <a:gd name="connsiteY15" fmla="*/ 5364983 h 5533259"/>
              <a:gd name="connsiteX16" fmla="*/ 3755748 w 7486080"/>
              <a:gd name="connsiteY16" fmla="*/ 5364983 h 5533259"/>
              <a:gd name="connsiteX17" fmla="*/ 2727842 w 7486080"/>
              <a:gd name="connsiteY17" fmla="*/ 3309172 h 5533259"/>
              <a:gd name="connsiteX18" fmla="*/ 3477301 w 7486080"/>
              <a:gd name="connsiteY18" fmla="*/ 382289 h 5533259"/>
              <a:gd name="connsiteX19" fmla="*/ 3985955 w 7486080"/>
              <a:gd name="connsiteY19" fmla="*/ 382289 h 5533259"/>
              <a:gd name="connsiteX20" fmla="*/ 4175544 w 7486080"/>
              <a:gd name="connsiteY20" fmla="*/ 761468 h 5533259"/>
              <a:gd name="connsiteX21" fmla="*/ 3985955 w 7486080"/>
              <a:gd name="connsiteY21" fmla="*/ 1140646 h 5533259"/>
              <a:gd name="connsiteX22" fmla="*/ 3477301 w 7486080"/>
              <a:gd name="connsiteY22" fmla="*/ 1140646 h 5533259"/>
              <a:gd name="connsiteX23" fmla="*/ 3287712 w 7486080"/>
              <a:gd name="connsiteY23" fmla="*/ 761468 h 5533259"/>
              <a:gd name="connsiteX24" fmla="*/ 969742 w 7486080"/>
              <a:gd name="connsiteY24" fmla="*/ 0 h 5533259"/>
              <a:gd name="connsiteX25" fmla="*/ 2844503 w 7486080"/>
              <a:gd name="connsiteY25" fmla="*/ 0 h 5533259"/>
              <a:gd name="connsiteX26" fmla="*/ 3554412 w 7486080"/>
              <a:gd name="connsiteY26" fmla="*/ 1419817 h 5533259"/>
              <a:gd name="connsiteX27" fmla="*/ 2844503 w 7486080"/>
              <a:gd name="connsiteY27" fmla="*/ 2839634 h 5533259"/>
              <a:gd name="connsiteX28" fmla="*/ 969742 w 7486080"/>
              <a:gd name="connsiteY28" fmla="*/ 2839634 h 5533259"/>
              <a:gd name="connsiteX29" fmla="*/ 259833 w 7486080"/>
              <a:gd name="connsiteY29" fmla="*/ 1419817 h 553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486080" h="5533259">
                <a:moveTo>
                  <a:pt x="2868020" y="4783959"/>
                </a:moveTo>
                <a:lnTo>
                  <a:pt x="3367087" y="4783959"/>
                </a:lnTo>
                <a:lnTo>
                  <a:pt x="3554412" y="5158609"/>
                </a:lnTo>
                <a:lnTo>
                  <a:pt x="3367087" y="5533259"/>
                </a:lnTo>
                <a:lnTo>
                  <a:pt x="2868020" y="5533259"/>
                </a:lnTo>
                <a:lnTo>
                  <a:pt x="2680695" y="5158609"/>
                </a:lnTo>
                <a:close/>
                <a:moveTo>
                  <a:pt x="645191" y="2952497"/>
                </a:moveTo>
                <a:lnTo>
                  <a:pt x="2373649" y="2952497"/>
                </a:lnTo>
                <a:lnTo>
                  <a:pt x="3018840" y="4242878"/>
                </a:lnTo>
                <a:lnTo>
                  <a:pt x="2373649" y="5533258"/>
                </a:lnTo>
                <a:lnTo>
                  <a:pt x="645191" y="5533258"/>
                </a:lnTo>
                <a:lnTo>
                  <a:pt x="0" y="4242878"/>
                </a:lnTo>
                <a:close/>
                <a:moveTo>
                  <a:pt x="3755748" y="1253360"/>
                </a:moveTo>
                <a:lnTo>
                  <a:pt x="6458174" y="1253360"/>
                </a:lnTo>
                <a:lnTo>
                  <a:pt x="7486080" y="3309172"/>
                </a:lnTo>
                <a:lnTo>
                  <a:pt x="6458174" y="5364983"/>
                </a:lnTo>
                <a:lnTo>
                  <a:pt x="3755748" y="5364983"/>
                </a:lnTo>
                <a:lnTo>
                  <a:pt x="2727842" y="3309172"/>
                </a:lnTo>
                <a:close/>
                <a:moveTo>
                  <a:pt x="3477301" y="382289"/>
                </a:moveTo>
                <a:lnTo>
                  <a:pt x="3985955" y="382289"/>
                </a:lnTo>
                <a:lnTo>
                  <a:pt x="4175544" y="761468"/>
                </a:lnTo>
                <a:lnTo>
                  <a:pt x="3985955" y="1140646"/>
                </a:lnTo>
                <a:lnTo>
                  <a:pt x="3477301" y="1140646"/>
                </a:lnTo>
                <a:lnTo>
                  <a:pt x="3287712" y="761468"/>
                </a:lnTo>
                <a:close/>
                <a:moveTo>
                  <a:pt x="969742" y="0"/>
                </a:moveTo>
                <a:lnTo>
                  <a:pt x="2844503" y="0"/>
                </a:lnTo>
                <a:lnTo>
                  <a:pt x="3554412" y="1419817"/>
                </a:lnTo>
                <a:lnTo>
                  <a:pt x="2844503" y="2839634"/>
                </a:lnTo>
                <a:lnTo>
                  <a:pt x="969742" y="2839634"/>
                </a:lnTo>
                <a:lnTo>
                  <a:pt x="259833" y="1419817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58037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 flipH="1">
            <a:off x="3650670" y="434154"/>
            <a:ext cx="8541330" cy="6423846"/>
          </a:xfrm>
          <a:custGeom>
            <a:avLst/>
            <a:gdLst>
              <a:gd name="connsiteX0" fmla="*/ 1153396 w 5521036"/>
              <a:gd name="connsiteY0" fmla="*/ 0 h 4530436"/>
              <a:gd name="connsiteX1" fmla="*/ 5521036 w 5521036"/>
              <a:gd name="connsiteY1" fmla="*/ 0 h 4530436"/>
              <a:gd name="connsiteX2" fmla="*/ 1749131 w 5521036"/>
              <a:gd name="connsiteY2" fmla="*/ 4530436 h 4530436"/>
              <a:gd name="connsiteX3" fmla="*/ 0 w 5521036"/>
              <a:gd name="connsiteY3" fmla="*/ 4530436 h 4530436"/>
              <a:gd name="connsiteX4" fmla="*/ 0 w 5521036"/>
              <a:gd name="connsiteY4" fmla="*/ 1385344 h 4530436"/>
              <a:gd name="connsiteX0" fmla="*/ 2067817 w 5521036"/>
              <a:gd name="connsiteY0" fmla="*/ 414077 h 4530436"/>
              <a:gd name="connsiteX1" fmla="*/ 5521036 w 5521036"/>
              <a:gd name="connsiteY1" fmla="*/ 0 h 4530436"/>
              <a:gd name="connsiteX2" fmla="*/ 1749131 w 5521036"/>
              <a:gd name="connsiteY2" fmla="*/ 4530436 h 4530436"/>
              <a:gd name="connsiteX3" fmla="*/ 0 w 5521036"/>
              <a:gd name="connsiteY3" fmla="*/ 4530436 h 4530436"/>
              <a:gd name="connsiteX4" fmla="*/ 0 w 5521036"/>
              <a:gd name="connsiteY4" fmla="*/ 1385344 h 4530436"/>
              <a:gd name="connsiteX5" fmla="*/ 2067817 w 5521036"/>
              <a:gd name="connsiteY5" fmla="*/ 414077 h 4530436"/>
              <a:gd name="connsiteX0" fmla="*/ 2067817 w 5521036"/>
              <a:gd name="connsiteY0" fmla="*/ 414077 h 4530436"/>
              <a:gd name="connsiteX1" fmla="*/ 5521036 w 5521036"/>
              <a:gd name="connsiteY1" fmla="*/ 0 h 4530436"/>
              <a:gd name="connsiteX2" fmla="*/ 1749131 w 5521036"/>
              <a:gd name="connsiteY2" fmla="*/ 4530436 h 4530436"/>
              <a:gd name="connsiteX3" fmla="*/ 0 w 5521036"/>
              <a:gd name="connsiteY3" fmla="*/ 4530436 h 4530436"/>
              <a:gd name="connsiteX4" fmla="*/ 0 w 5521036"/>
              <a:gd name="connsiteY4" fmla="*/ 1385344 h 4530436"/>
              <a:gd name="connsiteX5" fmla="*/ 2067817 w 5521036"/>
              <a:gd name="connsiteY5" fmla="*/ 414077 h 4530436"/>
              <a:gd name="connsiteX0" fmla="*/ 2067817 w 5521036"/>
              <a:gd name="connsiteY0" fmla="*/ 414077 h 4530436"/>
              <a:gd name="connsiteX1" fmla="*/ 5521036 w 5521036"/>
              <a:gd name="connsiteY1" fmla="*/ 0 h 4530436"/>
              <a:gd name="connsiteX2" fmla="*/ 1749131 w 5521036"/>
              <a:gd name="connsiteY2" fmla="*/ 4530436 h 4530436"/>
              <a:gd name="connsiteX3" fmla="*/ 0 w 5521036"/>
              <a:gd name="connsiteY3" fmla="*/ 4530436 h 4530436"/>
              <a:gd name="connsiteX4" fmla="*/ 0 w 5521036"/>
              <a:gd name="connsiteY4" fmla="*/ 1385344 h 4530436"/>
              <a:gd name="connsiteX5" fmla="*/ 2067817 w 5521036"/>
              <a:gd name="connsiteY5" fmla="*/ 414077 h 4530436"/>
              <a:gd name="connsiteX0" fmla="*/ 2067817 w 5521036"/>
              <a:gd name="connsiteY0" fmla="*/ 414077 h 4530436"/>
              <a:gd name="connsiteX1" fmla="*/ 5521036 w 5521036"/>
              <a:gd name="connsiteY1" fmla="*/ 0 h 4530436"/>
              <a:gd name="connsiteX2" fmla="*/ 1749131 w 5521036"/>
              <a:gd name="connsiteY2" fmla="*/ 4530436 h 4530436"/>
              <a:gd name="connsiteX3" fmla="*/ 0 w 5521036"/>
              <a:gd name="connsiteY3" fmla="*/ 4530436 h 4530436"/>
              <a:gd name="connsiteX4" fmla="*/ 0 w 5521036"/>
              <a:gd name="connsiteY4" fmla="*/ 1385344 h 4530436"/>
              <a:gd name="connsiteX5" fmla="*/ 2067817 w 5521036"/>
              <a:gd name="connsiteY5" fmla="*/ 414077 h 4530436"/>
              <a:gd name="connsiteX0" fmla="*/ 2343869 w 5521036"/>
              <a:gd name="connsiteY0" fmla="*/ 138025 h 4530436"/>
              <a:gd name="connsiteX1" fmla="*/ 5521036 w 5521036"/>
              <a:gd name="connsiteY1" fmla="*/ 0 h 4530436"/>
              <a:gd name="connsiteX2" fmla="*/ 1749131 w 5521036"/>
              <a:gd name="connsiteY2" fmla="*/ 4530436 h 4530436"/>
              <a:gd name="connsiteX3" fmla="*/ 0 w 5521036"/>
              <a:gd name="connsiteY3" fmla="*/ 4530436 h 4530436"/>
              <a:gd name="connsiteX4" fmla="*/ 0 w 5521036"/>
              <a:gd name="connsiteY4" fmla="*/ 1385344 h 4530436"/>
              <a:gd name="connsiteX5" fmla="*/ 2343869 w 5521036"/>
              <a:gd name="connsiteY5" fmla="*/ 138025 h 4530436"/>
              <a:gd name="connsiteX0" fmla="*/ 2343869 w 5969621"/>
              <a:gd name="connsiteY0" fmla="*/ 672876 h 5065287"/>
              <a:gd name="connsiteX1" fmla="*/ 5969621 w 5969621"/>
              <a:gd name="connsiteY1" fmla="*/ 0 h 5065287"/>
              <a:gd name="connsiteX2" fmla="*/ 1749131 w 5969621"/>
              <a:gd name="connsiteY2" fmla="*/ 5065287 h 5065287"/>
              <a:gd name="connsiteX3" fmla="*/ 0 w 5969621"/>
              <a:gd name="connsiteY3" fmla="*/ 5065287 h 5065287"/>
              <a:gd name="connsiteX4" fmla="*/ 0 w 5969621"/>
              <a:gd name="connsiteY4" fmla="*/ 1920195 h 5065287"/>
              <a:gd name="connsiteX5" fmla="*/ 2343869 w 5969621"/>
              <a:gd name="connsiteY5" fmla="*/ 672876 h 5065287"/>
              <a:gd name="connsiteX0" fmla="*/ 2343869 w 5969621"/>
              <a:gd name="connsiteY0" fmla="*/ 672876 h 5065287"/>
              <a:gd name="connsiteX1" fmla="*/ 5969621 w 5969621"/>
              <a:gd name="connsiteY1" fmla="*/ 0 h 5065287"/>
              <a:gd name="connsiteX2" fmla="*/ 1749131 w 5969621"/>
              <a:gd name="connsiteY2" fmla="*/ 5065287 h 5065287"/>
              <a:gd name="connsiteX3" fmla="*/ 0 w 5969621"/>
              <a:gd name="connsiteY3" fmla="*/ 5065287 h 5065287"/>
              <a:gd name="connsiteX4" fmla="*/ 0 w 5969621"/>
              <a:gd name="connsiteY4" fmla="*/ 1920195 h 5065287"/>
              <a:gd name="connsiteX5" fmla="*/ 2343869 w 5969621"/>
              <a:gd name="connsiteY5" fmla="*/ 672876 h 5065287"/>
              <a:gd name="connsiteX0" fmla="*/ 1722752 w 5969621"/>
              <a:gd name="connsiteY0" fmla="*/ 45472 h 5352304"/>
              <a:gd name="connsiteX1" fmla="*/ 5969621 w 5969621"/>
              <a:gd name="connsiteY1" fmla="*/ 287017 h 5352304"/>
              <a:gd name="connsiteX2" fmla="*/ 1749131 w 5969621"/>
              <a:gd name="connsiteY2" fmla="*/ 5352304 h 5352304"/>
              <a:gd name="connsiteX3" fmla="*/ 0 w 5969621"/>
              <a:gd name="connsiteY3" fmla="*/ 5352304 h 5352304"/>
              <a:gd name="connsiteX4" fmla="*/ 0 w 5969621"/>
              <a:gd name="connsiteY4" fmla="*/ 2207212 h 5352304"/>
              <a:gd name="connsiteX5" fmla="*/ 1722752 w 5969621"/>
              <a:gd name="connsiteY5" fmla="*/ 45472 h 5352304"/>
              <a:gd name="connsiteX0" fmla="*/ 1722752 w 7091081"/>
              <a:gd name="connsiteY0" fmla="*/ 52080 h 5358912"/>
              <a:gd name="connsiteX1" fmla="*/ 7091081 w 7091081"/>
              <a:gd name="connsiteY1" fmla="*/ 190106 h 5358912"/>
              <a:gd name="connsiteX2" fmla="*/ 1749131 w 7091081"/>
              <a:gd name="connsiteY2" fmla="*/ 5358912 h 5358912"/>
              <a:gd name="connsiteX3" fmla="*/ 0 w 7091081"/>
              <a:gd name="connsiteY3" fmla="*/ 5358912 h 5358912"/>
              <a:gd name="connsiteX4" fmla="*/ 0 w 7091081"/>
              <a:gd name="connsiteY4" fmla="*/ 2213820 h 5358912"/>
              <a:gd name="connsiteX5" fmla="*/ 1722752 w 7091081"/>
              <a:gd name="connsiteY5" fmla="*/ 52080 h 5358912"/>
              <a:gd name="connsiteX0" fmla="*/ 1722752 w 7091081"/>
              <a:gd name="connsiteY0" fmla="*/ 26297 h 5333129"/>
              <a:gd name="connsiteX1" fmla="*/ 7091081 w 7091081"/>
              <a:gd name="connsiteY1" fmla="*/ 164323 h 5333129"/>
              <a:gd name="connsiteX2" fmla="*/ 1749131 w 7091081"/>
              <a:gd name="connsiteY2" fmla="*/ 5333129 h 5333129"/>
              <a:gd name="connsiteX3" fmla="*/ 0 w 7091081"/>
              <a:gd name="connsiteY3" fmla="*/ 5333129 h 5333129"/>
              <a:gd name="connsiteX4" fmla="*/ 0 w 7091081"/>
              <a:gd name="connsiteY4" fmla="*/ 2188037 h 5333129"/>
              <a:gd name="connsiteX5" fmla="*/ 1722752 w 7091081"/>
              <a:gd name="connsiteY5" fmla="*/ 26297 h 53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1081" h="5333129">
                <a:moveTo>
                  <a:pt x="1722752" y="26297"/>
                </a:moveTo>
                <a:cubicBezTo>
                  <a:pt x="2379233" y="-197995"/>
                  <a:pt x="4174427" y="1113252"/>
                  <a:pt x="7091081" y="164323"/>
                </a:cubicBezTo>
                <a:lnTo>
                  <a:pt x="1749131" y="5333129"/>
                </a:lnTo>
                <a:lnTo>
                  <a:pt x="0" y="5333129"/>
                </a:lnTo>
                <a:lnTo>
                  <a:pt x="0" y="2188037"/>
                </a:lnTo>
                <a:cubicBezTo>
                  <a:pt x="1367899" y="1484711"/>
                  <a:pt x="1062236" y="246533"/>
                  <a:pt x="1722752" y="262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708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2"/>
          </p:nvPr>
        </p:nvSpPr>
        <p:spPr>
          <a:xfrm>
            <a:off x="4933950" y="1"/>
            <a:ext cx="7258050" cy="6474677"/>
          </a:xfrm>
          <a:custGeom>
            <a:avLst/>
            <a:gdLst>
              <a:gd name="connsiteX0" fmla="*/ 3621372 w 12086353"/>
              <a:gd name="connsiteY0" fmla="*/ 0 h 12949353"/>
              <a:gd name="connsiteX1" fmla="*/ 12086353 w 12086353"/>
              <a:gd name="connsiteY1" fmla="*/ 12949353 h 12949353"/>
              <a:gd name="connsiteX2" fmla="*/ 5206515 w 12086353"/>
              <a:gd name="connsiteY2" fmla="*/ 12949352 h 12949353"/>
              <a:gd name="connsiteX3" fmla="*/ 0 w 12086353"/>
              <a:gd name="connsiteY3" fmla="*/ 0 h 12949353"/>
              <a:gd name="connsiteX0" fmla="*/ 3621372 w 12086353"/>
              <a:gd name="connsiteY0" fmla="*/ 0 h 12949353"/>
              <a:gd name="connsiteX1" fmla="*/ 12086353 w 12086353"/>
              <a:gd name="connsiteY1" fmla="*/ 12949353 h 12949353"/>
              <a:gd name="connsiteX2" fmla="*/ 3490551 w 12086353"/>
              <a:gd name="connsiteY2" fmla="*/ 12911252 h 12949353"/>
              <a:gd name="connsiteX3" fmla="*/ 0 w 12086353"/>
              <a:gd name="connsiteY3" fmla="*/ 0 h 12949353"/>
              <a:gd name="connsiteX4" fmla="*/ 3621372 w 12086353"/>
              <a:gd name="connsiteY4" fmla="*/ 0 h 12949353"/>
              <a:gd name="connsiteX0" fmla="*/ 6254358 w 12086353"/>
              <a:gd name="connsiteY0" fmla="*/ 38100 h 12949353"/>
              <a:gd name="connsiteX1" fmla="*/ 12086353 w 12086353"/>
              <a:gd name="connsiteY1" fmla="*/ 12949353 h 12949353"/>
              <a:gd name="connsiteX2" fmla="*/ 3490551 w 12086353"/>
              <a:gd name="connsiteY2" fmla="*/ 12911252 h 12949353"/>
              <a:gd name="connsiteX3" fmla="*/ 0 w 12086353"/>
              <a:gd name="connsiteY3" fmla="*/ 0 h 12949353"/>
              <a:gd name="connsiteX4" fmla="*/ 6254358 w 12086353"/>
              <a:gd name="connsiteY4" fmla="*/ 38100 h 129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6353" h="12949353">
                <a:moveTo>
                  <a:pt x="6254358" y="38100"/>
                </a:moveTo>
                <a:lnTo>
                  <a:pt x="12086353" y="12949353"/>
                </a:lnTo>
                <a:lnTo>
                  <a:pt x="3490551" y="12911252"/>
                </a:lnTo>
                <a:lnTo>
                  <a:pt x="0" y="0"/>
                </a:lnTo>
                <a:lnTo>
                  <a:pt x="6254358" y="38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3"/>
          </p:nvPr>
        </p:nvSpPr>
        <p:spPr>
          <a:xfrm>
            <a:off x="7219950" y="-19051"/>
            <a:ext cx="4972050" cy="6503251"/>
          </a:xfrm>
          <a:custGeom>
            <a:avLst/>
            <a:gdLst>
              <a:gd name="connsiteX0" fmla="*/ 12438011 w 16336331"/>
              <a:gd name="connsiteY0" fmla="*/ 0 h 12949352"/>
              <a:gd name="connsiteX1" fmla="*/ 16336331 w 16336331"/>
              <a:gd name="connsiteY1" fmla="*/ 0 h 12949352"/>
              <a:gd name="connsiteX2" fmla="*/ 7792823 w 16336331"/>
              <a:gd name="connsiteY2" fmla="*/ 12949352 h 12949352"/>
              <a:gd name="connsiteX3" fmla="*/ 0 w 16336331"/>
              <a:gd name="connsiteY3" fmla="*/ 12949352 h 12949352"/>
              <a:gd name="connsiteX0" fmla="*/ 14115125 w 16336331"/>
              <a:gd name="connsiteY0" fmla="*/ 0 h 12987452"/>
              <a:gd name="connsiteX1" fmla="*/ 16336331 w 16336331"/>
              <a:gd name="connsiteY1" fmla="*/ 38100 h 12987452"/>
              <a:gd name="connsiteX2" fmla="*/ 7792823 w 16336331"/>
              <a:gd name="connsiteY2" fmla="*/ 12987452 h 12987452"/>
              <a:gd name="connsiteX3" fmla="*/ 0 w 16336331"/>
              <a:gd name="connsiteY3" fmla="*/ 12987452 h 12987452"/>
              <a:gd name="connsiteX4" fmla="*/ 14115125 w 16336331"/>
              <a:gd name="connsiteY4" fmla="*/ 0 h 12987452"/>
              <a:gd name="connsiteX0" fmla="*/ 14115125 w 16336331"/>
              <a:gd name="connsiteY0" fmla="*/ 0 h 12987452"/>
              <a:gd name="connsiteX1" fmla="*/ 16336331 w 16336331"/>
              <a:gd name="connsiteY1" fmla="*/ 38100 h 12987452"/>
              <a:gd name="connsiteX2" fmla="*/ 7792823 w 16336331"/>
              <a:gd name="connsiteY2" fmla="*/ 12987452 h 12987452"/>
              <a:gd name="connsiteX3" fmla="*/ 0 w 16336331"/>
              <a:gd name="connsiteY3" fmla="*/ 12987452 h 12987452"/>
              <a:gd name="connsiteX4" fmla="*/ 14115125 w 16336331"/>
              <a:gd name="connsiteY4" fmla="*/ 0 h 12987452"/>
              <a:gd name="connsiteX0" fmla="*/ 14115125 w 16336331"/>
              <a:gd name="connsiteY0" fmla="*/ 0 h 12987452"/>
              <a:gd name="connsiteX1" fmla="*/ 16336331 w 16336331"/>
              <a:gd name="connsiteY1" fmla="*/ 38100 h 12987452"/>
              <a:gd name="connsiteX2" fmla="*/ 7792823 w 16336331"/>
              <a:gd name="connsiteY2" fmla="*/ 12987452 h 12987452"/>
              <a:gd name="connsiteX3" fmla="*/ 0 w 16336331"/>
              <a:gd name="connsiteY3" fmla="*/ 12987452 h 12987452"/>
              <a:gd name="connsiteX4" fmla="*/ 14115125 w 16336331"/>
              <a:gd name="connsiteY4" fmla="*/ 0 h 12987452"/>
              <a:gd name="connsiteX0" fmla="*/ 14115125 w 16336331"/>
              <a:gd name="connsiteY0" fmla="*/ 0 h 12987452"/>
              <a:gd name="connsiteX1" fmla="*/ 16336331 w 16336331"/>
              <a:gd name="connsiteY1" fmla="*/ 38100 h 12987452"/>
              <a:gd name="connsiteX2" fmla="*/ 10681186 w 16336331"/>
              <a:gd name="connsiteY2" fmla="*/ 12987452 h 12987452"/>
              <a:gd name="connsiteX3" fmla="*/ 0 w 16336331"/>
              <a:gd name="connsiteY3" fmla="*/ 12987452 h 12987452"/>
              <a:gd name="connsiteX4" fmla="*/ 14115125 w 16336331"/>
              <a:gd name="connsiteY4" fmla="*/ 0 h 12987452"/>
              <a:gd name="connsiteX0" fmla="*/ 14115125 w 16336331"/>
              <a:gd name="connsiteY0" fmla="*/ 0 h 12987452"/>
              <a:gd name="connsiteX1" fmla="*/ 16336331 w 16336331"/>
              <a:gd name="connsiteY1" fmla="*/ 38100 h 12987452"/>
              <a:gd name="connsiteX2" fmla="*/ 10681186 w 16336331"/>
              <a:gd name="connsiteY2" fmla="*/ 12930302 h 12987452"/>
              <a:gd name="connsiteX3" fmla="*/ 0 w 16336331"/>
              <a:gd name="connsiteY3" fmla="*/ 12987452 h 12987452"/>
              <a:gd name="connsiteX4" fmla="*/ 14115125 w 16336331"/>
              <a:gd name="connsiteY4" fmla="*/ 0 h 12987452"/>
              <a:gd name="connsiteX0" fmla="*/ 14115125 w 16336331"/>
              <a:gd name="connsiteY0" fmla="*/ 0 h 13006502"/>
              <a:gd name="connsiteX1" fmla="*/ 16336331 w 16336331"/>
              <a:gd name="connsiteY1" fmla="*/ 38100 h 13006502"/>
              <a:gd name="connsiteX2" fmla="*/ 16314404 w 16336331"/>
              <a:gd name="connsiteY2" fmla="*/ 13006502 h 13006502"/>
              <a:gd name="connsiteX3" fmla="*/ 0 w 16336331"/>
              <a:gd name="connsiteY3" fmla="*/ 12987452 h 13006502"/>
              <a:gd name="connsiteX4" fmla="*/ 14115125 w 16336331"/>
              <a:gd name="connsiteY4" fmla="*/ 0 h 1300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6331" h="13006502">
                <a:moveTo>
                  <a:pt x="14115125" y="0"/>
                </a:moveTo>
                <a:lnTo>
                  <a:pt x="16336331" y="38100"/>
                </a:lnTo>
                <a:lnTo>
                  <a:pt x="16314404" y="13006502"/>
                </a:lnTo>
                <a:lnTo>
                  <a:pt x="0" y="12987452"/>
                </a:lnTo>
                <a:cubicBezTo>
                  <a:pt x="14177630" y="-53899"/>
                  <a:pt x="30668" y="12888951"/>
                  <a:pt x="141151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77CA1-0DEE-4F0F-8B48-8C209B9B4C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49230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131395" cy="6288258"/>
          </a:xfrm>
          <a:custGeom>
            <a:avLst/>
            <a:gdLst>
              <a:gd name="connsiteX0" fmla="*/ 9884930 w 16262790"/>
              <a:gd name="connsiteY0" fmla="*/ 4800600 h 12576516"/>
              <a:gd name="connsiteX1" fmla="*/ 11148621 w 16262790"/>
              <a:gd name="connsiteY1" fmla="*/ 4800600 h 12576516"/>
              <a:gd name="connsiteX2" fmla="*/ 16262790 w 16262790"/>
              <a:gd name="connsiteY2" fmla="*/ 12576516 h 12576516"/>
              <a:gd name="connsiteX3" fmla="*/ 14999099 w 16262790"/>
              <a:gd name="connsiteY3" fmla="*/ 12576516 h 12576516"/>
              <a:gd name="connsiteX4" fmla="*/ 8385733 w 16262790"/>
              <a:gd name="connsiteY4" fmla="*/ 4800600 h 12576516"/>
              <a:gd name="connsiteX5" fmla="*/ 9649424 w 16262790"/>
              <a:gd name="connsiteY5" fmla="*/ 4800600 h 12576516"/>
              <a:gd name="connsiteX6" fmla="*/ 14763593 w 16262790"/>
              <a:gd name="connsiteY6" fmla="*/ 12576516 h 12576516"/>
              <a:gd name="connsiteX7" fmla="*/ 13499902 w 16262790"/>
              <a:gd name="connsiteY7" fmla="*/ 12576516 h 12576516"/>
              <a:gd name="connsiteX8" fmla="*/ 1 w 16262790"/>
              <a:gd name="connsiteY8" fmla="*/ 2637555 h 12576516"/>
              <a:gd name="connsiteX9" fmla="*/ 5334001 w 16262790"/>
              <a:gd name="connsiteY9" fmla="*/ 10747716 h 12576516"/>
              <a:gd name="connsiteX10" fmla="*/ 4070310 w 16262790"/>
              <a:gd name="connsiteY10" fmla="*/ 10747716 h 12576516"/>
              <a:gd name="connsiteX11" fmla="*/ 1 w 16262790"/>
              <a:gd name="connsiteY11" fmla="*/ 4558952 h 12576516"/>
              <a:gd name="connsiteX12" fmla="*/ 1 w 16262790"/>
              <a:gd name="connsiteY12" fmla="*/ 358079 h 12576516"/>
              <a:gd name="connsiteX13" fmla="*/ 6833198 w 16262790"/>
              <a:gd name="connsiteY13" fmla="*/ 10747717 h 12576516"/>
              <a:gd name="connsiteX14" fmla="*/ 5569508 w 16262790"/>
              <a:gd name="connsiteY14" fmla="*/ 10747717 h 12576516"/>
              <a:gd name="connsiteX15" fmla="*/ 1 w 16262790"/>
              <a:gd name="connsiteY15" fmla="*/ 2279477 h 12576516"/>
              <a:gd name="connsiteX16" fmla="*/ 0 w 16262790"/>
              <a:gd name="connsiteY16" fmla="*/ 0 h 12576516"/>
              <a:gd name="connsiteX17" fmla="*/ 4952514 w 16262790"/>
              <a:gd name="connsiteY17" fmla="*/ 0 h 12576516"/>
              <a:gd name="connsiteX18" fmla="*/ 13258800 w 16262790"/>
              <a:gd name="connsiteY18" fmla="*/ 12576516 h 12576516"/>
              <a:gd name="connsiteX19" fmla="*/ 8306286 w 16262790"/>
              <a:gd name="connsiteY19" fmla="*/ 12576516 h 1257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262790" h="12576516">
                <a:moveTo>
                  <a:pt x="9884930" y="4800600"/>
                </a:moveTo>
                <a:lnTo>
                  <a:pt x="11148621" y="4800600"/>
                </a:lnTo>
                <a:lnTo>
                  <a:pt x="16262790" y="12576516"/>
                </a:lnTo>
                <a:lnTo>
                  <a:pt x="14999099" y="12576516"/>
                </a:lnTo>
                <a:close/>
                <a:moveTo>
                  <a:pt x="8385733" y="4800600"/>
                </a:moveTo>
                <a:lnTo>
                  <a:pt x="9649424" y="4800600"/>
                </a:lnTo>
                <a:lnTo>
                  <a:pt x="14763593" y="12576516"/>
                </a:lnTo>
                <a:lnTo>
                  <a:pt x="13499902" y="12576516"/>
                </a:lnTo>
                <a:close/>
                <a:moveTo>
                  <a:pt x="1" y="2637555"/>
                </a:moveTo>
                <a:lnTo>
                  <a:pt x="5334001" y="10747716"/>
                </a:lnTo>
                <a:lnTo>
                  <a:pt x="4070310" y="10747716"/>
                </a:lnTo>
                <a:lnTo>
                  <a:pt x="1" y="4558952"/>
                </a:lnTo>
                <a:close/>
                <a:moveTo>
                  <a:pt x="1" y="358079"/>
                </a:moveTo>
                <a:lnTo>
                  <a:pt x="6833198" y="10747717"/>
                </a:lnTo>
                <a:lnTo>
                  <a:pt x="5569508" y="10747717"/>
                </a:lnTo>
                <a:lnTo>
                  <a:pt x="1" y="2279477"/>
                </a:lnTo>
                <a:close/>
                <a:moveTo>
                  <a:pt x="0" y="0"/>
                </a:moveTo>
                <a:lnTo>
                  <a:pt x="4952514" y="0"/>
                </a:lnTo>
                <a:lnTo>
                  <a:pt x="13258800" y="12576516"/>
                </a:lnTo>
                <a:lnTo>
                  <a:pt x="8306286" y="125765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92390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17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5976521" y="1"/>
            <a:ext cx="6215480" cy="6400800"/>
          </a:xfrm>
          <a:custGeom>
            <a:avLst/>
            <a:gdLst>
              <a:gd name="connsiteX0" fmla="*/ 7016979 w 12430959"/>
              <a:gd name="connsiteY0" fmla="*/ 11089150 h 12801599"/>
              <a:gd name="connsiteX1" fmla="*/ 8573849 w 12430959"/>
              <a:gd name="connsiteY1" fmla="*/ 11089150 h 12801599"/>
              <a:gd name="connsiteX2" fmla="*/ 7697239 w 12430959"/>
              <a:gd name="connsiteY2" fmla="*/ 12801599 h 12801599"/>
              <a:gd name="connsiteX3" fmla="*/ 6140371 w 12430959"/>
              <a:gd name="connsiteY3" fmla="*/ 12801599 h 12801599"/>
              <a:gd name="connsiteX4" fmla="*/ 3781059 w 12430959"/>
              <a:gd name="connsiteY4" fmla="*/ 9208182 h 12801599"/>
              <a:gd name="connsiteX5" fmla="*/ 5337927 w 12430959"/>
              <a:gd name="connsiteY5" fmla="*/ 9208182 h 12801599"/>
              <a:gd name="connsiteX6" fmla="*/ 3498444 w 12430959"/>
              <a:gd name="connsiteY6" fmla="*/ 12801599 h 12801599"/>
              <a:gd name="connsiteX7" fmla="*/ 1941575 w 12430959"/>
              <a:gd name="connsiteY7" fmla="*/ 12801599 h 12801599"/>
              <a:gd name="connsiteX8" fmla="*/ 11514323 w 12430959"/>
              <a:gd name="connsiteY8" fmla="*/ 5614768 h 12801599"/>
              <a:gd name="connsiteX9" fmla="*/ 12430959 w 12430959"/>
              <a:gd name="connsiteY9" fmla="*/ 5614768 h 12801599"/>
              <a:gd name="connsiteX10" fmla="*/ 12430959 w 12430959"/>
              <a:gd name="connsiteY10" fmla="*/ 6865460 h 12801599"/>
              <a:gd name="connsiteX11" fmla="*/ 9392225 w 12430959"/>
              <a:gd name="connsiteY11" fmla="*/ 12801599 h 12801599"/>
              <a:gd name="connsiteX12" fmla="*/ 7835355 w 12430959"/>
              <a:gd name="connsiteY12" fmla="*/ 12801599 h 12801599"/>
              <a:gd name="connsiteX13" fmla="*/ 12430959 w 12430959"/>
              <a:gd name="connsiteY13" fmla="*/ 406018 h 12801599"/>
              <a:gd name="connsiteX14" fmla="*/ 12430959 w 12430959"/>
              <a:gd name="connsiteY14" fmla="*/ 3447345 h 12801599"/>
              <a:gd name="connsiteX15" fmla="*/ 9568227 w 12430959"/>
              <a:gd name="connsiteY15" fmla="*/ 9039662 h 12801599"/>
              <a:gd name="connsiteX16" fmla="*/ 8011359 w 12430959"/>
              <a:gd name="connsiteY16" fmla="*/ 9039662 h 12801599"/>
              <a:gd name="connsiteX17" fmla="*/ 10321655 w 12430959"/>
              <a:gd name="connsiteY17" fmla="*/ 0 h 12801599"/>
              <a:gd name="connsiteX18" fmla="*/ 12415499 w 12430959"/>
              <a:gd name="connsiteY18" fmla="*/ 0 h 12801599"/>
              <a:gd name="connsiteX19" fmla="*/ 6187051 w 12430959"/>
              <a:gd name="connsiteY19" fmla="*/ 12167222 h 12801599"/>
              <a:gd name="connsiteX20" fmla="*/ 4093204 w 12430959"/>
              <a:gd name="connsiteY20" fmla="*/ 12167222 h 12801599"/>
              <a:gd name="connsiteX21" fmla="*/ 8548049 w 12430959"/>
              <a:gd name="connsiteY21" fmla="*/ 0 h 12801599"/>
              <a:gd name="connsiteX22" fmla="*/ 10104919 w 12430959"/>
              <a:gd name="connsiteY22" fmla="*/ 0 h 12801599"/>
              <a:gd name="connsiteX23" fmla="*/ 5477479 w 12430959"/>
              <a:gd name="connsiteY23" fmla="*/ 9039660 h 12801599"/>
              <a:gd name="connsiteX24" fmla="*/ 3920611 w 12430959"/>
              <a:gd name="connsiteY24" fmla="*/ 9039660 h 12801599"/>
              <a:gd name="connsiteX25" fmla="*/ 6228451 w 12430959"/>
              <a:gd name="connsiteY25" fmla="*/ 0 h 12801599"/>
              <a:gd name="connsiteX26" fmla="*/ 8322297 w 12430959"/>
              <a:gd name="connsiteY26" fmla="*/ 0 h 12801599"/>
              <a:gd name="connsiteX27" fmla="*/ 2093846 w 12430959"/>
              <a:gd name="connsiteY27" fmla="*/ 12167222 h 12801599"/>
              <a:gd name="connsiteX28" fmla="*/ 0 w 12430959"/>
              <a:gd name="connsiteY28" fmla="*/ 12167222 h 12801599"/>
              <a:gd name="connsiteX29" fmla="*/ 4448254 w 12430959"/>
              <a:gd name="connsiteY29" fmla="*/ 0 h 12801599"/>
              <a:gd name="connsiteX30" fmla="*/ 6005123 w 12430959"/>
              <a:gd name="connsiteY30" fmla="*/ 0 h 12801599"/>
              <a:gd name="connsiteX31" fmla="*/ 3344867 w 12430959"/>
              <a:gd name="connsiteY31" fmla="*/ 5196784 h 12801599"/>
              <a:gd name="connsiteX32" fmla="*/ 1788000 w 12430959"/>
              <a:gd name="connsiteY32" fmla="*/ 5196784 h 1280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430959" h="12801599">
                <a:moveTo>
                  <a:pt x="7016979" y="11089150"/>
                </a:moveTo>
                <a:lnTo>
                  <a:pt x="8573849" y="11089150"/>
                </a:lnTo>
                <a:lnTo>
                  <a:pt x="7697239" y="12801599"/>
                </a:lnTo>
                <a:lnTo>
                  <a:pt x="6140371" y="12801599"/>
                </a:lnTo>
                <a:close/>
                <a:moveTo>
                  <a:pt x="3781059" y="9208182"/>
                </a:moveTo>
                <a:lnTo>
                  <a:pt x="5337927" y="9208182"/>
                </a:lnTo>
                <a:lnTo>
                  <a:pt x="3498444" y="12801599"/>
                </a:lnTo>
                <a:lnTo>
                  <a:pt x="1941575" y="12801599"/>
                </a:lnTo>
                <a:close/>
                <a:moveTo>
                  <a:pt x="11514323" y="5614768"/>
                </a:moveTo>
                <a:lnTo>
                  <a:pt x="12430959" y="5614768"/>
                </a:lnTo>
                <a:lnTo>
                  <a:pt x="12430959" y="6865460"/>
                </a:lnTo>
                <a:lnTo>
                  <a:pt x="9392225" y="12801599"/>
                </a:lnTo>
                <a:lnTo>
                  <a:pt x="7835355" y="12801599"/>
                </a:lnTo>
                <a:close/>
                <a:moveTo>
                  <a:pt x="12430959" y="406018"/>
                </a:moveTo>
                <a:lnTo>
                  <a:pt x="12430959" y="3447345"/>
                </a:lnTo>
                <a:lnTo>
                  <a:pt x="9568227" y="9039662"/>
                </a:lnTo>
                <a:lnTo>
                  <a:pt x="8011359" y="9039662"/>
                </a:lnTo>
                <a:close/>
                <a:moveTo>
                  <a:pt x="10321655" y="0"/>
                </a:moveTo>
                <a:lnTo>
                  <a:pt x="12415499" y="0"/>
                </a:lnTo>
                <a:lnTo>
                  <a:pt x="6187051" y="12167222"/>
                </a:lnTo>
                <a:lnTo>
                  <a:pt x="4093204" y="12167222"/>
                </a:lnTo>
                <a:close/>
                <a:moveTo>
                  <a:pt x="8548049" y="0"/>
                </a:moveTo>
                <a:lnTo>
                  <a:pt x="10104919" y="0"/>
                </a:lnTo>
                <a:lnTo>
                  <a:pt x="5477479" y="9039660"/>
                </a:lnTo>
                <a:lnTo>
                  <a:pt x="3920611" y="9039660"/>
                </a:lnTo>
                <a:close/>
                <a:moveTo>
                  <a:pt x="6228451" y="0"/>
                </a:moveTo>
                <a:lnTo>
                  <a:pt x="8322297" y="0"/>
                </a:lnTo>
                <a:lnTo>
                  <a:pt x="2093846" y="12167222"/>
                </a:lnTo>
                <a:lnTo>
                  <a:pt x="0" y="12167222"/>
                </a:lnTo>
                <a:close/>
                <a:moveTo>
                  <a:pt x="4448254" y="0"/>
                </a:moveTo>
                <a:lnTo>
                  <a:pt x="6005123" y="0"/>
                </a:lnTo>
                <a:lnTo>
                  <a:pt x="3344867" y="5196784"/>
                </a:lnTo>
                <a:lnTo>
                  <a:pt x="1788000" y="51967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C4DC-40FB-40C0-BC92-B685B74082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172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1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9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9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8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A0-81E4-4573-9ADB-998C38F8797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C018-C26A-43BF-9E67-F821FB40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18900000">
            <a:off x="9370651" y="4520652"/>
            <a:ext cx="1281428" cy="1281428"/>
          </a:xfrm>
          <a:prstGeom prst="rect">
            <a:avLst/>
          </a:prstGeom>
          <a:noFill/>
          <a:ln w="165100">
            <a:solidFill>
              <a:srgbClr val="AC2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8900000">
            <a:off x="6413842" y="1800957"/>
            <a:ext cx="788292" cy="788292"/>
          </a:xfrm>
          <a:prstGeom prst="rect">
            <a:avLst/>
          </a:prstGeom>
          <a:solidFill>
            <a:srgbClr val="AC2234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8900000">
            <a:off x="4088701" y="3827471"/>
            <a:ext cx="2252730" cy="2252732"/>
          </a:xfrm>
          <a:prstGeom prst="rect">
            <a:avLst/>
          </a:prstGeom>
          <a:noFill/>
          <a:ln w="127000">
            <a:solidFill>
              <a:srgbClr val="5E12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900000">
            <a:off x="4617498" y="3256144"/>
            <a:ext cx="3544885" cy="3544885"/>
          </a:xfrm>
          <a:prstGeom prst="rect">
            <a:avLst/>
          </a:prstGeom>
          <a:solidFill>
            <a:srgbClr val="5E121D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18900000">
            <a:off x="7478316" y="-189754"/>
            <a:ext cx="4952426" cy="4952426"/>
          </a:xfrm>
          <a:prstGeom prst="rect">
            <a:avLst/>
          </a:prstGeom>
          <a:solidFill>
            <a:srgbClr val="5E121D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8900000">
            <a:off x="8239864" y="5805817"/>
            <a:ext cx="1530916" cy="1530916"/>
          </a:xfrm>
          <a:prstGeom prst="rect">
            <a:avLst/>
          </a:prstGeom>
          <a:solidFill>
            <a:srgbClr val="AC2234">
              <a:alpha val="80000"/>
            </a:srgbClr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46431" y="1145100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b="16659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b="10003"/>
          <a:stretch>
            <a:fillRect/>
          </a:stretch>
        </p:blipFill>
        <p:spPr/>
      </p:pic>
      <p:sp>
        <p:nvSpPr>
          <p:cNvPr id="20" name="Rectangle 19"/>
          <p:cNvSpPr/>
          <p:nvPr/>
        </p:nvSpPr>
        <p:spPr>
          <a:xfrm>
            <a:off x="255608" y="169260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en-US" sz="1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2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4" grpId="0" animBg="1"/>
      <p:bldP spid="5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Группа"/>
          <p:cNvGrpSpPr/>
          <p:nvPr/>
        </p:nvGrpSpPr>
        <p:grpSpPr>
          <a:xfrm>
            <a:off x="7836798" y="5443190"/>
            <a:ext cx="753498" cy="657364"/>
            <a:chOff x="0" y="0"/>
            <a:chExt cx="1506995" cy="1314725"/>
          </a:xfrm>
        </p:grpSpPr>
        <p:sp>
          <p:nvSpPr>
            <p:cNvPr id="367" name="Фигура"/>
            <p:cNvSpPr/>
            <p:nvPr/>
          </p:nvSpPr>
          <p:spPr>
            <a:xfrm rot="16200000">
              <a:off x="96134" y="-96135"/>
              <a:ext cx="1314727" cy="150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0796" y="0"/>
                  </a:moveTo>
                  <a:cubicBezTo>
                    <a:pt x="10917" y="0"/>
                    <a:pt x="11028" y="45"/>
                    <a:pt x="11134" y="94"/>
                  </a:cubicBezTo>
                  <a:cubicBezTo>
                    <a:pt x="11248" y="147"/>
                    <a:pt x="11359" y="206"/>
                    <a:pt x="11471" y="264"/>
                  </a:cubicBezTo>
                  <a:cubicBezTo>
                    <a:pt x="11694" y="380"/>
                    <a:pt x="11920" y="491"/>
                    <a:pt x="12146" y="604"/>
                  </a:cubicBezTo>
                  <a:cubicBezTo>
                    <a:pt x="12596" y="829"/>
                    <a:pt x="13045" y="1056"/>
                    <a:pt x="13495" y="1284"/>
                  </a:cubicBezTo>
                  <a:cubicBezTo>
                    <a:pt x="14394" y="1738"/>
                    <a:pt x="15294" y="2190"/>
                    <a:pt x="16193" y="2643"/>
                  </a:cubicBezTo>
                  <a:cubicBezTo>
                    <a:pt x="17093" y="3096"/>
                    <a:pt x="17991" y="3551"/>
                    <a:pt x="18892" y="4003"/>
                  </a:cubicBezTo>
                  <a:cubicBezTo>
                    <a:pt x="19342" y="4228"/>
                    <a:pt x="19793" y="4453"/>
                    <a:pt x="20241" y="4682"/>
                  </a:cubicBezTo>
                  <a:cubicBezTo>
                    <a:pt x="20465" y="4797"/>
                    <a:pt x="20688" y="4913"/>
                    <a:pt x="20915" y="5022"/>
                  </a:cubicBezTo>
                  <a:cubicBezTo>
                    <a:pt x="21029" y="5077"/>
                    <a:pt x="21144" y="5130"/>
                    <a:pt x="21253" y="5192"/>
                  </a:cubicBezTo>
                  <a:cubicBezTo>
                    <a:pt x="21354" y="5250"/>
                    <a:pt x="21451" y="5318"/>
                    <a:pt x="21511" y="5410"/>
                  </a:cubicBezTo>
                  <a:cubicBezTo>
                    <a:pt x="21567" y="5499"/>
                    <a:pt x="21584" y="5601"/>
                    <a:pt x="21590" y="5702"/>
                  </a:cubicBezTo>
                  <a:cubicBezTo>
                    <a:pt x="21597" y="5815"/>
                    <a:pt x="21592" y="5929"/>
                    <a:pt x="21590" y="6042"/>
                  </a:cubicBezTo>
                  <a:cubicBezTo>
                    <a:pt x="21585" y="6268"/>
                    <a:pt x="21588" y="6495"/>
                    <a:pt x="21590" y="6722"/>
                  </a:cubicBezTo>
                  <a:cubicBezTo>
                    <a:pt x="21593" y="7175"/>
                    <a:pt x="21591" y="7628"/>
                    <a:pt x="21590" y="8081"/>
                  </a:cubicBezTo>
                  <a:cubicBezTo>
                    <a:pt x="21587" y="8988"/>
                    <a:pt x="21589" y="9894"/>
                    <a:pt x="21590" y="10800"/>
                  </a:cubicBezTo>
                  <a:cubicBezTo>
                    <a:pt x="21590" y="11707"/>
                    <a:pt x="21589" y="12613"/>
                    <a:pt x="21590" y="13519"/>
                  </a:cubicBezTo>
                  <a:cubicBezTo>
                    <a:pt x="21590" y="13972"/>
                    <a:pt x="21591" y="14426"/>
                    <a:pt x="21590" y="14879"/>
                  </a:cubicBezTo>
                  <a:cubicBezTo>
                    <a:pt x="21589" y="15105"/>
                    <a:pt x="21588" y="15332"/>
                    <a:pt x="21590" y="15559"/>
                  </a:cubicBezTo>
                  <a:cubicBezTo>
                    <a:pt x="21591" y="15672"/>
                    <a:pt x="21592" y="15785"/>
                    <a:pt x="21590" y="15898"/>
                  </a:cubicBezTo>
                  <a:cubicBezTo>
                    <a:pt x="21588" y="16012"/>
                    <a:pt x="21581" y="16129"/>
                    <a:pt x="21510" y="16224"/>
                  </a:cubicBezTo>
                  <a:cubicBezTo>
                    <a:pt x="21449" y="16307"/>
                    <a:pt x="21350" y="16359"/>
                    <a:pt x="21253" y="16408"/>
                  </a:cubicBezTo>
                  <a:cubicBezTo>
                    <a:pt x="21140" y="16465"/>
                    <a:pt x="21028" y="16522"/>
                    <a:pt x="20915" y="16578"/>
                  </a:cubicBezTo>
                  <a:cubicBezTo>
                    <a:pt x="20690" y="16691"/>
                    <a:pt x="20466" y="16805"/>
                    <a:pt x="20241" y="16918"/>
                  </a:cubicBezTo>
                  <a:cubicBezTo>
                    <a:pt x="19791" y="17145"/>
                    <a:pt x="19341" y="17371"/>
                    <a:pt x="18892" y="17598"/>
                  </a:cubicBezTo>
                  <a:cubicBezTo>
                    <a:pt x="17992" y="18051"/>
                    <a:pt x="17093" y="18504"/>
                    <a:pt x="16193" y="18957"/>
                  </a:cubicBezTo>
                  <a:cubicBezTo>
                    <a:pt x="15294" y="19410"/>
                    <a:pt x="14393" y="19862"/>
                    <a:pt x="13495" y="20317"/>
                  </a:cubicBezTo>
                  <a:cubicBezTo>
                    <a:pt x="13046" y="20544"/>
                    <a:pt x="12597" y="20772"/>
                    <a:pt x="12146" y="20997"/>
                  </a:cubicBezTo>
                  <a:cubicBezTo>
                    <a:pt x="11920" y="21109"/>
                    <a:pt x="11694" y="21221"/>
                    <a:pt x="11471" y="21336"/>
                  </a:cubicBezTo>
                  <a:cubicBezTo>
                    <a:pt x="11359" y="21394"/>
                    <a:pt x="11248" y="21453"/>
                    <a:pt x="11134" y="21506"/>
                  </a:cubicBezTo>
                  <a:cubicBezTo>
                    <a:pt x="11028" y="21555"/>
                    <a:pt x="10916" y="21600"/>
                    <a:pt x="10796" y="21600"/>
                  </a:cubicBezTo>
                  <a:cubicBezTo>
                    <a:pt x="10676" y="21600"/>
                    <a:pt x="10565" y="21555"/>
                    <a:pt x="10459" y="21506"/>
                  </a:cubicBezTo>
                  <a:cubicBezTo>
                    <a:pt x="10344" y="21453"/>
                    <a:pt x="10234" y="21394"/>
                    <a:pt x="10122" y="21336"/>
                  </a:cubicBezTo>
                  <a:cubicBezTo>
                    <a:pt x="9899" y="21221"/>
                    <a:pt x="9673" y="21109"/>
                    <a:pt x="9447" y="20997"/>
                  </a:cubicBezTo>
                  <a:cubicBezTo>
                    <a:pt x="8996" y="20772"/>
                    <a:pt x="8547" y="20544"/>
                    <a:pt x="8098" y="20317"/>
                  </a:cubicBezTo>
                  <a:cubicBezTo>
                    <a:pt x="7199" y="19863"/>
                    <a:pt x="6299" y="19411"/>
                    <a:pt x="5400" y="18957"/>
                  </a:cubicBezTo>
                  <a:cubicBezTo>
                    <a:pt x="4500" y="18504"/>
                    <a:pt x="3602" y="18049"/>
                    <a:pt x="2701" y="17598"/>
                  </a:cubicBezTo>
                  <a:cubicBezTo>
                    <a:pt x="2251" y="17372"/>
                    <a:pt x="1800" y="17147"/>
                    <a:pt x="1352" y="16918"/>
                  </a:cubicBezTo>
                  <a:cubicBezTo>
                    <a:pt x="1128" y="16804"/>
                    <a:pt x="905" y="16688"/>
                    <a:pt x="678" y="16578"/>
                  </a:cubicBezTo>
                  <a:cubicBezTo>
                    <a:pt x="564" y="16523"/>
                    <a:pt x="450" y="16469"/>
                    <a:pt x="340" y="16408"/>
                  </a:cubicBezTo>
                  <a:cubicBezTo>
                    <a:pt x="240" y="16352"/>
                    <a:pt x="142" y="16288"/>
                    <a:pt x="82" y="16197"/>
                  </a:cubicBezTo>
                  <a:cubicBezTo>
                    <a:pt x="23" y="16107"/>
                    <a:pt x="9" y="16002"/>
                    <a:pt x="3" y="15898"/>
                  </a:cubicBezTo>
                  <a:cubicBezTo>
                    <a:pt x="-3" y="15785"/>
                    <a:pt x="1" y="15672"/>
                    <a:pt x="3" y="15559"/>
                  </a:cubicBezTo>
                  <a:cubicBezTo>
                    <a:pt x="7" y="15332"/>
                    <a:pt x="5" y="15105"/>
                    <a:pt x="3" y="14879"/>
                  </a:cubicBezTo>
                  <a:cubicBezTo>
                    <a:pt x="0" y="14426"/>
                    <a:pt x="2" y="13972"/>
                    <a:pt x="3" y="13519"/>
                  </a:cubicBezTo>
                  <a:cubicBezTo>
                    <a:pt x="5" y="12613"/>
                    <a:pt x="4" y="11707"/>
                    <a:pt x="3" y="10800"/>
                  </a:cubicBezTo>
                  <a:cubicBezTo>
                    <a:pt x="3" y="9894"/>
                    <a:pt x="3" y="8988"/>
                    <a:pt x="3" y="8081"/>
                  </a:cubicBezTo>
                  <a:cubicBezTo>
                    <a:pt x="3" y="7628"/>
                    <a:pt x="3" y="7175"/>
                    <a:pt x="3" y="6722"/>
                  </a:cubicBezTo>
                  <a:cubicBezTo>
                    <a:pt x="3" y="6495"/>
                    <a:pt x="4" y="6268"/>
                    <a:pt x="3" y="6042"/>
                  </a:cubicBezTo>
                  <a:cubicBezTo>
                    <a:pt x="3" y="5929"/>
                    <a:pt x="2" y="5815"/>
                    <a:pt x="3" y="5702"/>
                  </a:cubicBezTo>
                  <a:cubicBezTo>
                    <a:pt x="4" y="5586"/>
                    <a:pt x="9" y="5466"/>
                    <a:pt x="82" y="5369"/>
                  </a:cubicBezTo>
                  <a:cubicBezTo>
                    <a:pt x="144" y="5289"/>
                    <a:pt x="244" y="5240"/>
                    <a:pt x="340" y="5192"/>
                  </a:cubicBezTo>
                  <a:cubicBezTo>
                    <a:pt x="453" y="5136"/>
                    <a:pt x="565" y="5079"/>
                    <a:pt x="678" y="5022"/>
                  </a:cubicBezTo>
                  <a:cubicBezTo>
                    <a:pt x="902" y="4908"/>
                    <a:pt x="1127" y="4795"/>
                    <a:pt x="1352" y="4682"/>
                  </a:cubicBezTo>
                  <a:cubicBezTo>
                    <a:pt x="1802" y="4456"/>
                    <a:pt x="2252" y="4229"/>
                    <a:pt x="2701" y="4003"/>
                  </a:cubicBezTo>
                  <a:cubicBezTo>
                    <a:pt x="3601" y="3549"/>
                    <a:pt x="4500" y="3096"/>
                    <a:pt x="5400" y="2643"/>
                  </a:cubicBezTo>
                  <a:cubicBezTo>
                    <a:pt x="6299" y="2190"/>
                    <a:pt x="7199" y="1738"/>
                    <a:pt x="8098" y="1284"/>
                  </a:cubicBezTo>
                  <a:cubicBezTo>
                    <a:pt x="8547" y="1056"/>
                    <a:pt x="8996" y="829"/>
                    <a:pt x="9447" y="604"/>
                  </a:cubicBezTo>
                  <a:cubicBezTo>
                    <a:pt x="9673" y="491"/>
                    <a:pt x="9899" y="380"/>
                    <a:pt x="10122" y="264"/>
                  </a:cubicBezTo>
                  <a:cubicBezTo>
                    <a:pt x="10234" y="206"/>
                    <a:pt x="10345" y="147"/>
                    <a:pt x="10459" y="94"/>
                  </a:cubicBezTo>
                  <a:cubicBezTo>
                    <a:pt x="10565" y="45"/>
                    <a:pt x="10676" y="0"/>
                    <a:pt x="10796" y="0"/>
                  </a:cubicBez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00"/>
            </a:p>
          </p:txBody>
        </p:sp>
        <p:sp>
          <p:nvSpPr>
            <p:cNvPr id="368" name="Многоугольник"/>
            <p:cNvSpPr/>
            <p:nvPr/>
          </p:nvSpPr>
          <p:spPr>
            <a:xfrm rot="16200000">
              <a:off x="469646" y="329599"/>
              <a:ext cx="567701" cy="65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5E121D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00"/>
            </a:p>
          </p:txBody>
        </p:sp>
      </p:grpSp>
      <p:sp>
        <p:nvSpPr>
          <p:cNvPr id="376" name="THANKS"/>
          <p:cNvSpPr txBox="1">
            <a:spLocks noGrp="1"/>
          </p:cNvSpPr>
          <p:nvPr>
            <p:ph type="title" idx="4294967295"/>
          </p:nvPr>
        </p:nvSpPr>
        <p:spPr>
          <a:xfrm>
            <a:off x="5258489" y="2774537"/>
            <a:ext cx="2015763" cy="7874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sz="3600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THANKS</a:t>
            </a:r>
          </a:p>
        </p:txBody>
      </p:sp>
      <p:grpSp>
        <p:nvGrpSpPr>
          <p:cNvPr id="374" name="Группа"/>
          <p:cNvGrpSpPr/>
          <p:nvPr/>
        </p:nvGrpSpPr>
        <p:grpSpPr>
          <a:xfrm>
            <a:off x="3817879" y="1442665"/>
            <a:ext cx="4937242" cy="4175464"/>
            <a:chOff x="0" y="0"/>
            <a:chExt cx="9874481" cy="8350925"/>
          </a:xfrm>
        </p:grpSpPr>
        <p:sp>
          <p:nvSpPr>
            <p:cNvPr id="370" name="Фигура"/>
            <p:cNvSpPr/>
            <p:nvPr/>
          </p:nvSpPr>
          <p:spPr>
            <a:xfrm rot="16200000">
              <a:off x="1023081" y="-475248"/>
              <a:ext cx="8224767" cy="942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0796" y="0"/>
                  </a:moveTo>
                  <a:cubicBezTo>
                    <a:pt x="10917" y="0"/>
                    <a:pt x="11028" y="45"/>
                    <a:pt x="11134" y="94"/>
                  </a:cubicBezTo>
                  <a:cubicBezTo>
                    <a:pt x="11248" y="147"/>
                    <a:pt x="11359" y="206"/>
                    <a:pt x="11471" y="264"/>
                  </a:cubicBezTo>
                  <a:cubicBezTo>
                    <a:pt x="11694" y="380"/>
                    <a:pt x="11920" y="491"/>
                    <a:pt x="12146" y="604"/>
                  </a:cubicBezTo>
                  <a:cubicBezTo>
                    <a:pt x="12596" y="829"/>
                    <a:pt x="13045" y="1056"/>
                    <a:pt x="13495" y="1284"/>
                  </a:cubicBezTo>
                  <a:cubicBezTo>
                    <a:pt x="14394" y="1738"/>
                    <a:pt x="15294" y="2190"/>
                    <a:pt x="16193" y="2643"/>
                  </a:cubicBezTo>
                  <a:cubicBezTo>
                    <a:pt x="17093" y="3096"/>
                    <a:pt x="17991" y="3551"/>
                    <a:pt x="18892" y="4003"/>
                  </a:cubicBezTo>
                  <a:cubicBezTo>
                    <a:pt x="19342" y="4228"/>
                    <a:pt x="19793" y="4453"/>
                    <a:pt x="20241" y="4682"/>
                  </a:cubicBezTo>
                  <a:cubicBezTo>
                    <a:pt x="20465" y="4797"/>
                    <a:pt x="20688" y="4913"/>
                    <a:pt x="20915" y="5022"/>
                  </a:cubicBezTo>
                  <a:cubicBezTo>
                    <a:pt x="21029" y="5077"/>
                    <a:pt x="21144" y="5130"/>
                    <a:pt x="21253" y="5192"/>
                  </a:cubicBezTo>
                  <a:cubicBezTo>
                    <a:pt x="21354" y="5250"/>
                    <a:pt x="21451" y="5318"/>
                    <a:pt x="21511" y="5410"/>
                  </a:cubicBezTo>
                  <a:cubicBezTo>
                    <a:pt x="21567" y="5499"/>
                    <a:pt x="21584" y="5601"/>
                    <a:pt x="21590" y="5702"/>
                  </a:cubicBezTo>
                  <a:cubicBezTo>
                    <a:pt x="21597" y="5815"/>
                    <a:pt x="21592" y="5929"/>
                    <a:pt x="21590" y="6042"/>
                  </a:cubicBezTo>
                  <a:cubicBezTo>
                    <a:pt x="21585" y="6268"/>
                    <a:pt x="21588" y="6495"/>
                    <a:pt x="21590" y="6722"/>
                  </a:cubicBezTo>
                  <a:cubicBezTo>
                    <a:pt x="21593" y="7175"/>
                    <a:pt x="21591" y="7628"/>
                    <a:pt x="21590" y="8081"/>
                  </a:cubicBezTo>
                  <a:cubicBezTo>
                    <a:pt x="21587" y="8988"/>
                    <a:pt x="21589" y="9894"/>
                    <a:pt x="21590" y="10800"/>
                  </a:cubicBezTo>
                  <a:cubicBezTo>
                    <a:pt x="21590" y="11707"/>
                    <a:pt x="21589" y="12613"/>
                    <a:pt x="21590" y="13519"/>
                  </a:cubicBezTo>
                  <a:cubicBezTo>
                    <a:pt x="21590" y="13972"/>
                    <a:pt x="21591" y="14426"/>
                    <a:pt x="21590" y="14879"/>
                  </a:cubicBezTo>
                  <a:cubicBezTo>
                    <a:pt x="21589" y="15105"/>
                    <a:pt x="21588" y="15332"/>
                    <a:pt x="21590" y="15559"/>
                  </a:cubicBezTo>
                  <a:cubicBezTo>
                    <a:pt x="21591" y="15672"/>
                    <a:pt x="21592" y="15785"/>
                    <a:pt x="21590" y="15898"/>
                  </a:cubicBezTo>
                  <a:cubicBezTo>
                    <a:pt x="21588" y="16012"/>
                    <a:pt x="21581" y="16129"/>
                    <a:pt x="21510" y="16224"/>
                  </a:cubicBezTo>
                  <a:cubicBezTo>
                    <a:pt x="21449" y="16307"/>
                    <a:pt x="21350" y="16359"/>
                    <a:pt x="21253" y="16408"/>
                  </a:cubicBezTo>
                  <a:cubicBezTo>
                    <a:pt x="21140" y="16465"/>
                    <a:pt x="21028" y="16522"/>
                    <a:pt x="20915" y="16578"/>
                  </a:cubicBezTo>
                  <a:cubicBezTo>
                    <a:pt x="20690" y="16691"/>
                    <a:pt x="20466" y="16805"/>
                    <a:pt x="20241" y="16918"/>
                  </a:cubicBezTo>
                  <a:cubicBezTo>
                    <a:pt x="19791" y="17145"/>
                    <a:pt x="19341" y="17371"/>
                    <a:pt x="18892" y="17598"/>
                  </a:cubicBezTo>
                  <a:cubicBezTo>
                    <a:pt x="17992" y="18051"/>
                    <a:pt x="17093" y="18504"/>
                    <a:pt x="16193" y="18957"/>
                  </a:cubicBezTo>
                  <a:cubicBezTo>
                    <a:pt x="15294" y="19410"/>
                    <a:pt x="14393" y="19862"/>
                    <a:pt x="13495" y="20317"/>
                  </a:cubicBezTo>
                  <a:cubicBezTo>
                    <a:pt x="13046" y="20544"/>
                    <a:pt x="12597" y="20772"/>
                    <a:pt x="12146" y="20997"/>
                  </a:cubicBezTo>
                  <a:cubicBezTo>
                    <a:pt x="11920" y="21109"/>
                    <a:pt x="11694" y="21221"/>
                    <a:pt x="11471" y="21336"/>
                  </a:cubicBezTo>
                  <a:cubicBezTo>
                    <a:pt x="11359" y="21394"/>
                    <a:pt x="11248" y="21453"/>
                    <a:pt x="11134" y="21506"/>
                  </a:cubicBezTo>
                  <a:cubicBezTo>
                    <a:pt x="11028" y="21555"/>
                    <a:pt x="10916" y="21600"/>
                    <a:pt x="10796" y="21600"/>
                  </a:cubicBezTo>
                  <a:cubicBezTo>
                    <a:pt x="10676" y="21600"/>
                    <a:pt x="10565" y="21555"/>
                    <a:pt x="10459" y="21506"/>
                  </a:cubicBezTo>
                  <a:cubicBezTo>
                    <a:pt x="10344" y="21453"/>
                    <a:pt x="10234" y="21394"/>
                    <a:pt x="10122" y="21336"/>
                  </a:cubicBezTo>
                  <a:cubicBezTo>
                    <a:pt x="9899" y="21221"/>
                    <a:pt x="9673" y="21109"/>
                    <a:pt x="9447" y="20997"/>
                  </a:cubicBezTo>
                  <a:cubicBezTo>
                    <a:pt x="8996" y="20772"/>
                    <a:pt x="8547" y="20544"/>
                    <a:pt x="8098" y="20317"/>
                  </a:cubicBezTo>
                  <a:cubicBezTo>
                    <a:pt x="7199" y="19863"/>
                    <a:pt x="6299" y="19411"/>
                    <a:pt x="5400" y="18957"/>
                  </a:cubicBezTo>
                  <a:cubicBezTo>
                    <a:pt x="4500" y="18504"/>
                    <a:pt x="3602" y="18049"/>
                    <a:pt x="2701" y="17598"/>
                  </a:cubicBezTo>
                  <a:cubicBezTo>
                    <a:pt x="2251" y="17372"/>
                    <a:pt x="1800" y="17147"/>
                    <a:pt x="1352" y="16918"/>
                  </a:cubicBezTo>
                  <a:cubicBezTo>
                    <a:pt x="1128" y="16804"/>
                    <a:pt x="905" y="16688"/>
                    <a:pt x="678" y="16578"/>
                  </a:cubicBezTo>
                  <a:cubicBezTo>
                    <a:pt x="564" y="16523"/>
                    <a:pt x="450" y="16469"/>
                    <a:pt x="340" y="16408"/>
                  </a:cubicBezTo>
                  <a:cubicBezTo>
                    <a:pt x="240" y="16352"/>
                    <a:pt x="142" y="16288"/>
                    <a:pt x="82" y="16197"/>
                  </a:cubicBezTo>
                  <a:cubicBezTo>
                    <a:pt x="23" y="16107"/>
                    <a:pt x="9" y="16002"/>
                    <a:pt x="3" y="15898"/>
                  </a:cubicBezTo>
                  <a:cubicBezTo>
                    <a:pt x="-3" y="15785"/>
                    <a:pt x="1" y="15672"/>
                    <a:pt x="3" y="15559"/>
                  </a:cubicBezTo>
                  <a:cubicBezTo>
                    <a:pt x="7" y="15332"/>
                    <a:pt x="5" y="15105"/>
                    <a:pt x="3" y="14879"/>
                  </a:cubicBezTo>
                  <a:cubicBezTo>
                    <a:pt x="0" y="14426"/>
                    <a:pt x="2" y="13972"/>
                    <a:pt x="3" y="13519"/>
                  </a:cubicBezTo>
                  <a:cubicBezTo>
                    <a:pt x="5" y="12613"/>
                    <a:pt x="4" y="11707"/>
                    <a:pt x="3" y="10800"/>
                  </a:cubicBezTo>
                  <a:cubicBezTo>
                    <a:pt x="3" y="9894"/>
                    <a:pt x="3" y="8988"/>
                    <a:pt x="3" y="8081"/>
                  </a:cubicBezTo>
                  <a:cubicBezTo>
                    <a:pt x="3" y="7628"/>
                    <a:pt x="3" y="7175"/>
                    <a:pt x="3" y="6722"/>
                  </a:cubicBezTo>
                  <a:cubicBezTo>
                    <a:pt x="3" y="6495"/>
                    <a:pt x="4" y="6268"/>
                    <a:pt x="3" y="6042"/>
                  </a:cubicBezTo>
                  <a:cubicBezTo>
                    <a:pt x="3" y="5929"/>
                    <a:pt x="2" y="5815"/>
                    <a:pt x="3" y="5702"/>
                  </a:cubicBezTo>
                  <a:cubicBezTo>
                    <a:pt x="4" y="5586"/>
                    <a:pt x="9" y="5466"/>
                    <a:pt x="82" y="5369"/>
                  </a:cubicBezTo>
                  <a:cubicBezTo>
                    <a:pt x="144" y="5289"/>
                    <a:pt x="244" y="5240"/>
                    <a:pt x="340" y="5192"/>
                  </a:cubicBezTo>
                  <a:cubicBezTo>
                    <a:pt x="453" y="5136"/>
                    <a:pt x="565" y="5079"/>
                    <a:pt x="678" y="5022"/>
                  </a:cubicBezTo>
                  <a:cubicBezTo>
                    <a:pt x="902" y="4908"/>
                    <a:pt x="1127" y="4795"/>
                    <a:pt x="1352" y="4682"/>
                  </a:cubicBezTo>
                  <a:cubicBezTo>
                    <a:pt x="1802" y="4456"/>
                    <a:pt x="2252" y="4229"/>
                    <a:pt x="2701" y="4003"/>
                  </a:cubicBezTo>
                  <a:cubicBezTo>
                    <a:pt x="3601" y="3549"/>
                    <a:pt x="4500" y="3096"/>
                    <a:pt x="5400" y="2643"/>
                  </a:cubicBezTo>
                  <a:cubicBezTo>
                    <a:pt x="6299" y="2190"/>
                    <a:pt x="7199" y="1738"/>
                    <a:pt x="8098" y="1284"/>
                  </a:cubicBezTo>
                  <a:cubicBezTo>
                    <a:pt x="8547" y="1056"/>
                    <a:pt x="8996" y="829"/>
                    <a:pt x="9447" y="604"/>
                  </a:cubicBezTo>
                  <a:cubicBezTo>
                    <a:pt x="9673" y="491"/>
                    <a:pt x="9899" y="380"/>
                    <a:pt x="10122" y="264"/>
                  </a:cubicBezTo>
                  <a:cubicBezTo>
                    <a:pt x="10234" y="206"/>
                    <a:pt x="10345" y="147"/>
                    <a:pt x="10459" y="94"/>
                  </a:cubicBezTo>
                  <a:cubicBezTo>
                    <a:pt x="10565" y="45"/>
                    <a:pt x="10676" y="0"/>
                    <a:pt x="10796" y="0"/>
                  </a:cubicBez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00"/>
            </a:p>
          </p:txBody>
        </p:sp>
        <p:sp>
          <p:nvSpPr>
            <p:cNvPr id="371" name="Фигура"/>
            <p:cNvSpPr/>
            <p:nvPr/>
          </p:nvSpPr>
          <p:spPr>
            <a:xfrm rot="16200000">
              <a:off x="1540507" y="471403"/>
              <a:ext cx="6999416" cy="80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0796" y="0"/>
                  </a:moveTo>
                  <a:cubicBezTo>
                    <a:pt x="10917" y="0"/>
                    <a:pt x="11028" y="45"/>
                    <a:pt x="11134" y="94"/>
                  </a:cubicBezTo>
                  <a:cubicBezTo>
                    <a:pt x="11248" y="147"/>
                    <a:pt x="11359" y="206"/>
                    <a:pt x="11471" y="264"/>
                  </a:cubicBezTo>
                  <a:cubicBezTo>
                    <a:pt x="11694" y="380"/>
                    <a:pt x="11920" y="491"/>
                    <a:pt x="12146" y="604"/>
                  </a:cubicBezTo>
                  <a:cubicBezTo>
                    <a:pt x="12596" y="829"/>
                    <a:pt x="13045" y="1056"/>
                    <a:pt x="13495" y="1284"/>
                  </a:cubicBezTo>
                  <a:cubicBezTo>
                    <a:pt x="14394" y="1738"/>
                    <a:pt x="15294" y="2190"/>
                    <a:pt x="16193" y="2643"/>
                  </a:cubicBezTo>
                  <a:cubicBezTo>
                    <a:pt x="17093" y="3096"/>
                    <a:pt x="17991" y="3551"/>
                    <a:pt x="18892" y="4003"/>
                  </a:cubicBezTo>
                  <a:cubicBezTo>
                    <a:pt x="19342" y="4228"/>
                    <a:pt x="19793" y="4453"/>
                    <a:pt x="20241" y="4682"/>
                  </a:cubicBezTo>
                  <a:cubicBezTo>
                    <a:pt x="20465" y="4797"/>
                    <a:pt x="20688" y="4913"/>
                    <a:pt x="20915" y="5022"/>
                  </a:cubicBezTo>
                  <a:cubicBezTo>
                    <a:pt x="21029" y="5077"/>
                    <a:pt x="21144" y="5130"/>
                    <a:pt x="21253" y="5192"/>
                  </a:cubicBezTo>
                  <a:cubicBezTo>
                    <a:pt x="21354" y="5250"/>
                    <a:pt x="21451" y="5318"/>
                    <a:pt x="21511" y="5410"/>
                  </a:cubicBezTo>
                  <a:cubicBezTo>
                    <a:pt x="21567" y="5499"/>
                    <a:pt x="21584" y="5601"/>
                    <a:pt x="21590" y="5702"/>
                  </a:cubicBezTo>
                  <a:cubicBezTo>
                    <a:pt x="21597" y="5815"/>
                    <a:pt x="21592" y="5929"/>
                    <a:pt x="21590" y="6042"/>
                  </a:cubicBezTo>
                  <a:cubicBezTo>
                    <a:pt x="21585" y="6268"/>
                    <a:pt x="21588" y="6495"/>
                    <a:pt x="21590" y="6722"/>
                  </a:cubicBezTo>
                  <a:cubicBezTo>
                    <a:pt x="21593" y="7175"/>
                    <a:pt x="21591" y="7628"/>
                    <a:pt x="21590" y="8081"/>
                  </a:cubicBezTo>
                  <a:cubicBezTo>
                    <a:pt x="21587" y="8988"/>
                    <a:pt x="21589" y="9894"/>
                    <a:pt x="21590" y="10800"/>
                  </a:cubicBezTo>
                  <a:cubicBezTo>
                    <a:pt x="21590" y="11707"/>
                    <a:pt x="21589" y="12613"/>
                    <a:pt x="21590" y="13519"/>
                  </a:cubicBezTo>
                  <a:cubicBezTo>
                    <a:pt x="21590" y="13972"/>
                    <a:pt x="21591" y="14426"/>
                    <a:pt x="21590" y="14879"/>
                  </a:cubicBezTo>
                  <a:cubicBezTo>
                    <a:pt x="21589" y="15105"/>
                    <a:pt x="21588" y="15332"/>
                    <a:pt x="21590" y="15559"/>
                  </a:cubicBezTo>
                  <a:cubicBezTo>
                    <a:pt x="21591" y="15672"/>
                    <a:pt x="21592" y="15785"/>
                    <a:pt x="21590" y="15898"/>
                  </a:cubicBezTo>
                  <a:cubicBezTo>
                    <a:pt x="21588" y="16012"/>
                    <a:pt x="21581" y="16129"/>
                    <a:pt x="21510" y="16224"/>
                  </a:cubicBezTo>
                  <a:cubicBezTo>
                    <a:pt x="21449" y="16307"/>
                    <a:pt x="21350" y="16359"/>
                    <a:pt x="21253" y="16408"/>
                  </a:cubicBezTo>
                  <a:cubicBezTo>
                    <a:pt x="21140" y="16465"/>
                    <a:pt x="21028" y="16522"/>
                    <a:pt x="20915" y="16578"/>
                  </a:cubicBezTo>
                  <a:cubicBezTo>
                    <a:pt x="20690" y="16691"/>
                    <a:pt x="20466" y="16805"/>
                    <a:pt x="20241" y="16918"/>
                  </a:cubicBezTo>
                  <a:cubicBezTo>
                    <a:pt x="19791" y="17145"/>
                    <a:pt x="19341" y="17371"/>
                    <a:pt x="18892" y="17598"/>
                  </a:cubicBezTo>
                  <a:cubicBezTo>
                    <a:pt x="17992" y="18051"/>
                    <a:pt x="17093" y="18504"/>
                    <a:pt x="16193" y="18957"/>
                  </a:cubicBezTo>
                  <a:cubicBezTo>
                    <a:pt x="15294" y="19410"/>
                    <a:pt x="14393" y="19862"/>
                    <a:pt x="13495" y="20317"/>
                  </a:cubicBezTo>
                  <a:cubicBezTo>
                    <a:pt x="13046" y="20544"/>
                    <a:pt x="12597" y="20772"/>
                    <a:pt x="12146" y="20997"/>
                  </a:cubicBezTo>
                  <a:cubicBezTo>
                    <a:pt x="11920" y="21109"/>
                    <a:pt x="11694" y="21221"/>
                    <a:pt x="11471" y="21336"/>
                  </a:cubicBezTo>
                  <a:cubicBezTo>
                    <a:pt x="11359" y="21394"/>
                    <a:pt x="11248" y="21453"/>
                    <a:pt x="11134" y="21506"/>
                  </a:cubicBezTo>
                  <a:cubicBezTo>
                    <a:pt x="11028" y="21555"/>
                    <a:pt x="10916" y="21600"/>
                    <a:pt x="10796" y="21600"/>
                  </a:cubicBezTo>
                  <a:cubicBezTo>
                    <a:pt x="10677" y="21600"/>
                    <a:pt x="10565" y="21555"/>
                    <a:pt x="10459" y="21506"/>
                  </a:cubicBezTo>
                  <a:cubicBezTo>
                    <a:pt x="10344" y="21453"/>
                    <a:pt x="10234" y="21394"/>
                    <a:pt x="10122" y="21336"/>
                  </a:cubicBezTo>
                  <a:cubicBezTo>
                    <a:pt x="9899" y="21221"/>
                    <a:pt x="9673" y="21109"/>
                    <a:pt x="9447" y="20997"/>
                  </a:cubicBezTo>
                  <a:cubicBezTo>
                    <a:pt x="8996" y="20772"/>
                    <a:pt x="8547" y="20544"/>
                    <a:pt x="8098" y="20317"/>
                  </a:cubicBezTo>
                  <a:cubicBezTo>
                    <a:pt x="7199" y="19863"/>
                    <a:pt x="6299" y="19411"/>
                    <a:pt x="5400" y="18957"/>
                  </a:cubicBezTo>
                  <a:cubicBezTo>
                    <a:pt x="4500" y="18504"/>
                    <a:pt x="3602" y="18049"/>
                    <a:pt x="2701" y="17598"/>
                  </a:cubicBezTo>
                  <a:cubicBezTo>
                    <a:pt x="2251" y="17372"/>
                    <a:pt x="1800" y="17147"/>
                    <a:pt x="1352" y="16918"/>
                  </a:cubicBezTo>
                  <a:cubicBezTo>
                    <a:pt x="1128" y="16804"/>
                    <a:pt x="905" y="16688"/>
                    <a:pt x="678" y="16578"/>
                  </a:cubicBezTo>
                  <a:cubicBezTo>
                    <a:pt x="564" y="16523"/>
                    <a:pt x="450" y="16469"/>
                    <a:pt x="340" y="16408"/>
                  </a:cubicBezTo>
                  <a:cubicBezTo>
                    <a:pt x="240" y="16352"/>
                    <a:pt x="142" y="16288"/>
                    <a:pt x="82" y="16197"/>
                  </a:cubicBezTo>
                  <a:cubicBezTo>
                    <a:pt x="23" y="16107"/>
                    <a:pt x="9" y="16002"/>
                    <a:pt x="3" y="15898"/>
                  </a:cubicBezTo>
                  <a:cubicBezTo>
                    <a:pt x="-3" y="15785"/>
                    <a:pt x="1" y="15672"/>
                    <a:pt x="3" y="15559"/>
                  </a:cubicBezTo>
                  <a:cubicBezTo>
                    <a:pt x="7" y="15332"/>
                    <a:pt x="5" y="15105"/>
                    <a:pt x="3" y="14879"/>
                  </a:cubicBezTo>
                  <a:cubicBezTo>
                    <a:pt x="0" y="14426"/>
                    <a:pt x="2" y="13972"/>
                    <a:pt x="3" y="13519"/>
                  </a:cubicBezTo>
                  <a:cubicBezTo>
                    <a:pt x="5" y="12613"/>
                    <a:pt x="4" y="11707"/>
                    <a:pt x="3" y="10800"/>
                  </a:cubicBezTo>
                  <a:cubicBezTo>
                    <a:pt x="3" y="9894"/>
                    <a:pt x="3" y="8988"/>
                    <a:pt x="3" y="8081"/>
                  </a:cubicBezTo>
                  <a:cubicBezTo>
                    <a:pt x="3" y="7628"/>
                    <a:pt x="3" y="7175"/>
                    <a:pt x="3" y="6722"/>
                  </a:cubicBezTo>
                  <a:cubicBezTo>
                    <a:pt x="3" y="6495"/>
                    <a:pt x="4" y="6268"/>
                    <a:pt x="3" y="6042"/>
                  </a:cubicBezTo>
                  <a:cubicBezTo>
                    <a:pt x="3" y="5929"/>
                    <a:pt x="2" y="5815"/>
                    <a:pt x="3" y="5702"/>
                  </a:cubicBezTo>
                  <a:cubicBezTo>
                    <a:pt x="4" y="5586"/>
                    <a:pt x="9" y="5466"/>
                    <a:pt x="82" y="5369"/>
                  </a:cubicBezTo>
                  <a:cubicBezTo>
                    <a:pt x="144" y="5289"/>
                    <a:pt x="244" y="5240"/>
                    <a:pt x="340" y="5192"/>
                  </a:cubicBezTo>
                  <a:cubicBezTo>
                    <a:pt x="453" y="5136"/>
                    <a:pt x="565" y="5079"/>
                    <a:pt x="678" y="5022"/>
                  </a:cubicBezTo>
                  <a:cubicBezTo>
                    <a:pt x="902" y="4908"/>
                    <a:pt x="1127" y="4795"/>
                    <a:pt x="1352" y="4682"/>
                  </a:cubicBezTo>
                  <a:cubicBezTo>
                    <a:pt x="1802" y="4456"/>
                    <a:pt x="2252" y="4229"/>
                    <a:pt x="2701" y="4003"/>
                  </a:cubicBezTo>
                  <a:cubicBezTo>
                    <a:pt x="3601" y="3549"/>
                    <a:pt x="4500" y="3096"/>
                    <a:pt x="5400" y="2643"/>
                  </a:cubicBezTo>
                  <a:cubicBezTo>
                    <a:pt x="6299" y="2190"/>
                    <a:pt x="7199" y="1738"/>
                    <a:pt x="8098" y="1284"/>
                  </a:cubicBezTo>
                  <a:cubicBezTo>
                    <a:pt x="8547" y="1056"/>
                    <a:pt x="8996" y="829"/>
                    <a:pt x="9447" y="604"/>
                  </a:cubicBezTo>
                  <a:cubicBezTo>
                    <a:pt x="9673" y="491"/>
                    <a:pt x="9899" y="380"/>
                    <a:pt x="10122" y="264"/>
                  </a:cubicBezTo>
                  <a:cubicBezTo>
                    <a:pt x="10234" y="206"/>
                    <a:pt x="10345" y="147"/>
                    <a:pt x="10459" y="94"/>
                  </a:cubicBezTo>
                  <a:cubicBezTo>
                    <a:pt x="10565" y="45"/>
                    <a:pt x="10676" y="0"/>
                    <a:pt x="10796" y="0"/>
                  </a:cubicBez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00"/>
            </a:p>
          </p:txBody>
        </p:sp>
        <p:sp>
          <p:nvSpPr>
            <p:cNvPr id="372" name="Фигура"/>
            <p:cNvSpPr/>
            <p:nvPr/>
          </p:nvSpPr>
          <p:spPr>
            <a:xfrm rot="16200000">
              <a:off x="511807" y="103103"/>
              <a:ext cx="6999416" cy="80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0796" y="0"/>
                  </a:moveTo>
                  <a:cubicBezTo>
                    <a:pt x="10917" y="0"/>
                    <a:pt x="11028" y="45"/>
                    <a:pt x="11134" y="94"/>
                  </a:cubicBezTo>
                  <a:cubicBezTo>
                    <a:pt x="11248" y="147"/>
                    <a:pt x="11359" y="206"/>
                    <a:pt x="11471" y="264"/>
                  </a:cubicBezTo>
                  <a:cubicBezTo>
                    <a:pt x="11694" y="380"/>
                    <a:pt x="11920" y="491"/>
                    <a:pt x="12146" y="604"/>
                  </a:cubicBezTo>
                  <a:cubicBezTo>
                    <a:pt x="12596" y="829"/>
                    <a:pt x="13045" y="1056"/>
                    <a:pt x="13495" y="1284"/>
                  </a:cubicBezTo>
                  <a:cubicBezTo>
                    <a:pt x="14394" y="1738"/>
                    <a:pt x="15294" y="2190"/>
                    <a:pt x="16193" y="2643"/>
                  </a:cubicBezTo>
                  <a:cubicBezTo>
                    <a:pt x="17093" y="3096"/>
                    <a:pt x="17991" y="3551"/>
                    <a:pt x="18892" y="4003"/>
                  </a:cubicBezTo>
                  <a:cubicBezTo>
                    <a:pt x="19342" y="4228"/>
                    <a:pt x="19793" y="4453"/>
                    <a:pt x="20241" y="4682"/>
                  </a:cubicBezTo>
                  <a:cubicBezTo>
                    <a:pt x="20465" y="4797"/>
                    <a:pt x="20688" y="4913"/>
                    <a:pt x="20915" y="5022"/>
                  </a:cubicBezTo>
                  <a:cubicBezTo>
                    <a:pt x="21029" y="5077"/>
                    <a:pt x="21144" y="5130"/>
                    <a:pt x="21253" y="5192"/>
                  </a:cubicBezTo>
                  <a:cubicBezTo>
                    <a:pt x="21354" y="5250"/>
                    <a:pt x="21451" y="5318"/>
                    <a:pt x="21511" y="5410"/>
                  </a:cubicBezTo>
                  <a:cubicBezTo>
                    <a:pt x="21567" y="5499"/>
                    <a:pt x="21584" y="5601"/>
                    <a:pt x="21590" y="5702"/>
                  </a:cubicBezTo>
                  <a:cubicBezTo>
                    <a:pt x="21597" y="5815"/>
                    <a:pt x="21592" y="5929"/>
                    <a:pt x="21590" y="6042"/>
                  </a:cubicBezTo>
                  <a:cubicBezTo>
                    <a:pt x="21585" y="6268"/>
                    <a:pt x="21588" y="6495"/>
                    <a:pt x="21590" y="6722"/>
                  </a:cubicBezTo>
                  <a:cubicBezTo>
                    <a:pt x="21593" y="7175"/>
                    <a:pt x="21591" y="7628"/>
                    <a:pt x="21590" y="8081"/>
                  </a:cubicBezTo>
                  <a:cubicBezTo>
                    <a:pt x="21587" y="8988"/>
                    <a:pt x="21589" y="9894"/>
                    <a:pt x="21590" y="10800"/>
                  </a:cubicBezTo>
                  <a:cubicBezTo>
                    <a:pt x="21590" y="11707"/>
                    <a:pt x="21589" y="12613"/>
                    <a:pt x="21590" y="13519"/>
                  </a:cubicBezTo>
                  <a:cubicBezTo>
                    <a:pt x="21590" y="13972"/>
                    <a:pt x="21591" y="14426"/>
                    <a:pt x="21590" y="14879"/>
                  </a:cubicBezTo>
                  <a:cubicBezTo>
                    <a:pt x="21589" y="15105"/>
                    <a:pt x="21588" y="15332"/>
                    <a:pt x="21590" y="15559"/>
                  </a:cubicBezTo>
                  <a:cubicBezTo>
                    <a:pt x="21591" y="15672"/>
                    <a:pt x="21592" y="15785"/>
                    <a:pt x="21590" y="15898"/>
                  </a:cubicBezTo>
                  <a:cubicBezTo>
                    <a:pt x="21588" y="16012"/>
                    <a:pt x="21581" y="16129"/>
                    <a:pt x="21510" y="16224"/>
                  </a:cubicBezTo>
                  <a:cubicBezTo>
                    <a:pt x="21449" y="16307"/>
                    <a:pt x="21350" y="16359"/>
                    <a:pt x="21253" y="16408"/>
                  </a:cubicBezTo>
                  <a:cubicBezTo>
                    <a:pt x="21140" y="16465"/>
                    <a:pt x="21028" y="16522"/>
                    <a:pt x="20915" y="16578"/>
                  </a:cubicBezTo>
                  <a:cubicBezTo>
                    <a:pt x="20690" y="16691"/>
                    <a:pt x="20466" y="16805"/>
                    <a:pt x="20241" y="16918"/>
                  </a:cubicBezTo>
                  <a:cubicBezTo>
                    <a:pt x="19791" y="17145"/>
                    <a:pt x="19341" y="17371"/>
                    <a:pt x="18892" y="17598"/>
                  </a:cubicBezTo>
                  <a:cubicBezTo>
                    <a:pt x="17992" y="18051"/>
                    <a:pt x="17093" y="18504"/>
                    <a:pt x="16193" y="18957"/>
                  </a:cubicBezTo>
                  <a:cubicBezTo>
                    <a:pt x="15294" y="19410"/>
                    <a:pt x="14393" y="19862"/>
                    <a:pt x="13495" y="20317"/>
                  </a:cubicBezTo>
                  <a:cubicBezTo>
                    <a:pt x="13046" y="20544"/>
                    <a:pt x="12597" y="20772"/>
                    <a:pt x="12146" y="20997"/>
                  </a:cubicBezTo>
                  <a:cubicBezTo>
                    <a:pt x="11920" y="21109"/>
                    <a:pt x="11694" y="21221"/>
                    <a:pt x="11471" y="21336"/>
                  </a:cubicBezTo>
                  <a:cubicBezTo>
                    <a:pt x="11359" y="21394"/>
                    <a:pt x="11248" y="21453"/>
                    <a:pt x="11134" y="21506"/>
                  </a:cubicBezTo>
                  <a:cubicBezTo>
                    <a:pt x="11028" y="21555"/>
                    <a:pt x="10916" y="21600"/>
                    <a:pt x="10796" y="21600"/>
                  </a:cubicBezTo>
                  <a:cubicBezTo>
                    <a:pt x="10677" y="21600"/>
                    <a:pt x="10565" y="21555"/>
                    <a:pt x="10459" y="21506"/>
                  </a:cubicBezTo>
                  <a:cubicBezTo>
                    <a:pt x="10344" y="21453"/>
                    <a:pt x="10234" y="21394"/>
                    <a:pt x="10122" y="21336"/>
                  </a:cubicBezTo>
                  <a:cubicBezTo>
                    <a:pt x="9899" y="21221"/>
                    <a:pt x="9673" y="21109"/>
                    <a:pt x="9447" y="20997"/>
                  </a:cubicBezTo>
                  <a:cubicBezTo>
                    <a:pt x="8996" y="20772"/>
                    <a:pt x="8547" y="20544"/>
                    <a:pt x="8098" y="20317"/>
                  </a:cubicBezTo>
                  <a:cubicBezTo>
                    <a:pt x="7199" y="19863"/>
                    <a:pt x="6299" y="19411"/>
                    <a:pt x="5400" y="18957"/>
                  </a:cubicBezTo>
                  <a:cubicBezTo>
                    <a:pt x="4500" y="18504"/>
                    <a:pt x="3602" y="18049"/>
                    <a:pt x="2701" y="17598"/>
                  </a:cubicBezTo>
                  <a:cubicBezTo>
                    <a:pt x="2251" y="17372"/>
                    <a:pt x="1800" y="17147"/>
                    <a:pt x="1352" y="16918"/>
                  </a:cubicBezTo>
                  <a:cubicBezTo>
                    <a:pt x="1128" y="16804"/>
                    <a:pt x="905" y="16688"/>
                    <a:pt x="678" y="16578"/>
                  </a:cubicBezTo>
                  <a:cubicBezTo>
                    <a:pt x="564" y="16523"/>
                    <a:pt x="450" y="16469"/>
                    <a:pt x="340" y="16408"/>
                  </a:cubicBezTo>
                  <a:cubicBezTo>
                    <a:pt x="240" y="16352"/>
                    <a:pt x="142" y="16288"/>
                    <a:pt x="82" y="16197"/>
                  </a:cubicBezTo>
                  <a:cubicBezTo>
                    <a:pt x="23" y="16107"/>
                    <a:pt x="9" y="16002"/>
                    <a:pt x="3" y="15898"/>
                  </a:cubicBezTo>
                  <a:cubicBezTo>
                    <a:pt x="-3" y="15785"/>
                    <a:pt x="1" y="15672"/>
                    <a:pt x="3" y="15559"/>
                  </a:cubicBezTo>
                  <a:cubicBezTo>
                    <a:pt x="7" y="15332"/>
                    <a:pt x="5" y="15105"/>
                    <a:pt x="3" y="14879"/>
                  </a:cubicBezTo>
                  <a:cubicBezTo>
                    <a:pt x="0" y="14426"/>
                    <a:pt x="2" y="13972"/>
                    <a:pt x="3" y="13519"/>
                  </a:cubicBezTo>
                  <a:cubicBezTo>
                    <a:pt x="5" y="12613"/>
                    <a:pt x="4" y="11707"/>
                    <a:pt x="3" y="10800"/>
                  </a:cubicBezTo>
                  <a:cubicBezTo>
                    <a:pt x="3" y="9894"/>
                    <a:pt x="3" y="8988"/>
                    <a:pt x="3" y="8081"/>
                  </a:cubicBezTo>
                  <a:cubicBezTo>
                    <a:pt x="3" y="7628"/>
                    <a:pt x="3" y="7175"/>
                    <a:pt x="3" y="6722"/>
                  </a:cubicBezTo>
                  <a:cubicBezTo>
                    <a:pt x="3" y="6495"/>
                    <a:pt x="4" y="6268"/>
                    <a:pt x="3" y="6042"/>
                  </a:cubicBezTo>
                  <a:cubicBezTo>
                    <a:pt x="3" y="5929"/>
                    <a:pt x="2" y="5815"/>
                    <a:pt x="3" y="5702"/>
                  </a:cubicBezTo>
                  <a:cubicBezTo>
                    <a:pt x="4" y="5586"/>
                    <a:pt x="9" y="5466"/>
                    <a:pt x="82" y="5369"/>
                  </a:cubicBezTo>
                  <a:cubicBezTo>
                    <a:pt x="144" y="5289"/>
                    <a:pt x="244" y="5240"/>
                    <a:pt x="340" y="5192"/>
                  </a:cubicBezTo>
                  <a:cubicBezTo>
                    <a:pt x="453" y="5136"/>
                    <a:pt x="565" y="5079"/>
                    <a:pt x="678" y="5022"/>
                  </a:cubicBezTo>
                  <a:cubicBezTo>
                    <a:pt x="902" y="4908"/>
                    <a:pt x="1127" y="4795"/>
                    <a:pt x="1352" y="4682"/>
                  </a:cubicBezTo>
                  <a:cubicBezTo>
                    <a:pt x="1802" y="4456"/>
                    <a:pt x="2252" y="4229"/>
                    <a:pt x="2701" y="4003"/>
                  </a:cubicBezTo>
                  <a:cubicBezTo>
                    <a:pt x="3601" y="3549"/>
                    <a:pt x="4500" y="3096"/>
                    <a:pt x="5400" y="2643"/>
                  </a:cubicBezTo>
                  <a:cubicBezTo>
                    <a:pt x="6299" y="2190"/>
                    <a:pt x="7199" y="1738"/>
                    <a:pt x="8098" y="1284"/>
                  </a:cubicBezTo>
                  <a:cubicBezTo>
                    <a:pt x="8547" y="1056"/>
                    <a:pt x="8996" y="829"/>
                    <a:pt x="9447" y="604"/>
                  </a:cubicBezTo>
                  <a:cubicBezTo>
                    <a:pt x="9673" y="491"/>
                    <a:pt x="9899" y="380"/>
                    <a:pt x="10122" y="264"/>
                  </a:cubicBezTo>
                  <a:cubicBezTo>
                    <a:pt x="10234" y="206"/>
                    <a:pt x="10345" y="147"/>
                    <a:pt x="10459" y="94"/>
                  </a:cubicBezTo>
                  <a:cubicBezTo>
                    <a:pt x="10565" y="45"/>
                    <a:pt x="10676" y="0"/>
                    <a:pt x="10796" y="0"/>
                  </a:cubicBez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00"/>
            </a:p>
          </p:txBody>
        </p:sp>
        <p:sp>
          <p:nvSpPr>
            <p:cNvPr id="373" name="Фигура"/>
            <p:cNvSpPr/>
            <p:nvPr/>
          </p:nvSpPr>
          <p:spPr>
            <a:xfrm rot="16200000">
              <a:off x="1868985" y="-545487"/>
              <a:ext cx="7460010" cy="855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0796" y="0"/>
                  </a:moveTo>
                  <a:cubicBezTo>
                    <a:pt x="10917" y="0"/>
                    <a:pt x="11028" y="45"/>
                    <a:pt x="11134" y="94"/>
                  </a:cubicBezTo>
                  <a:cubicBezTo>
                    <a:pt x="11248" y="147"/>
                    <a:pt x="11359" y="206"/>
                    <a:pt x="11471" y="264"/>
                  </a:cubicBezTo>
                  <a:cubicBezTo>
                    <a:pt x="11694" y="380"/>
                    <a:pt x="11920" y="491"/>
                    <a:pt x="12146" y="604"/>
                  </a:cubicBezTo>
                  <a:cubicBezTo>
                    <a:pt x="12596" y="829"/>
                    <a:pt x="13045" y="1056"/>
                    <a:pt x="13495" y="1284"/>
                  </a:cubicBezTo>
                  <a:cubicBezTo>
                    <a:pt x="14394" y="1738"/>
                    <a:pt x="15294" y="2190"/>
                    <a:pt x="16193" y="2643"/>
                  </a:cubicBezTo>
                  <a:cubicBezTo>
                    <a:pt x="17093" y="3096"/>
                    <a:pt x="17991" y="3551"/>
                    <a:pt x="18892" y="4003"/>
                  </a:cubicBezTo>
                  <a:cubicBezTo>
                    <a:pt x="19342" y="4228"/>
                    <a:pt x="19793" y="4453"/>
                    <a:pt x="20241" y="4682"/>
                  </a:cubicBezTo>
                  <a:cubicBezTo>
                    <a:pt x="20465" y="4797"/>
                    <a:pt x="20688" y="4913"/>
                    <a:pt x="20915" y="5022"/>
                  </a:cubicBezTo>
                  <a:cubicBezTo>
                    <a:pt x="21029" y="5077"/>
                    <a:pt x="21144" y="5130"/>
                    <a:pt x="21253" y="5192"/>
                  </a:cubicBezTo>
                  <a:cubicBezTo>
                    <a:pt x="21354" y="5250"/>
                    <a:pt x="21451" y="5318"/>
                    <a:pt x="21511" y="5410"/>
                  </a:cubicBezTo>
                  <a:cubicBezTo>
                    <a:pt x="21567" y="5499"/>
                    <a:pt x="21584" y="5601"/>
                    <a:pt x="21590" y="5702"/>
                  </a:cubicBezTo>
                  <a:cubicBezTo>
                    <a:pt x="21597" y="5815"/>
                    <a:pt x="21592" y="5929"/>
                    <a:pt x="21590" y="6042"/>
                  </a:cubicBezTo>
                  <a:cubicBezTo>
                    <a:pt x="21585" y="6268"/>
                    <a:pt x="21588" y="6495"/>
                    <a:pt x="21590" y="6722"/>
                  </a:cubicBezTo>
                  <a:cubicBezTo>
                    <a:pt x="21593" y="7175"/>
                    <a:pt x="21591" y="7628"/>
                    <a:pt x="21590" y="8081"/>
                  </a:cubicBezTo>
                  <a:cubicBezTo>
                    <a:pt x="21587" y="8988"/>
                    <a:pt x="21589" y="9894"/>
                    <a:pt x="21590" y="10800"/>
                  </a:cubicBezTo>
                  <a:cubicBezTo>
                    <a:pt x="21590" y="11707"/>
                    <a:pt x="21589" y="12613"/>
                    <a:pt x="21590" y="13519"/>
                  </a:cubicBezTo>
                  <a:cubicBezTo>
                    <a:pt x="21590" y="13972"/>
                    <a:pt x="21591" y="14426"/>
                    <a:pt x="21590" y="14879"/>
                  </a:cubicBezTo>
                  <a:cubicBezTo>
                    <a:pt x="21589" y="15105"/>
                    <a:pt x="21588" y="15332"/>
                    <a:pt x="21590" y="15559"/>
                  </a:cubicBezTo>
                  <a:cubicBezTo>
                    <a:pt x="21591" y="15672"/>
                    <a:pt x="21592" y="15785"/>
                    <a:pt x="21590" y="15898"/>
                  </a:cubicBezTo>
                  <a:cubicBezTo>
                    <a:pt x="21588" y="16012"/>
                    <a:pt x="21581" y="16129"/>
                    <a:pt x="21510" y="16224"/>
                  </a:cubicBezTo>
                  <a:cubicBezTo>
                    <a:pt x="21449" y="16307"/>
                    <a:pt x="21350" y="16359"/>
                    <a:pt x="21253" y="16408"/>
                  </a:cubicBezTo>
                  <a:cubicBezTo>
                    <a:pt x="21140" y="16465"/>
                    <a:pt x="21028" y="16522"/>
                    <a:pt x="20915" y="16578"/>
                  </a:cubicBezTo>
                  <a:cubicBezTo>
                    <a:pt x="20690" y="16691"/>
                    <a:pt x="20466" y="16805"/>
                    <a:pt x="20241" y="16918"/>
                  </a:cubicBezTo>
                  <a:cubicBezTo>
                    <a:pt x="19791" y="17145"/>
                    <a:pt x="19341" y="17371"/>
                    <a:pt x="18892" y="17598"/>
                  </a:cubicBezTo>
                  <a:cubicBezTo>
                    <a:pt x="17992" y="18051"/>
                    <a:pt x="17093" y="18504"/>
                    <a:pt x="16193" y="18957"/>
                  </a:cubicBezTo>
                  <a:cubicBezTo>
                    <a:pt x="15294" y="19410"/>
                    <a:pt x="14393" y="19862"/>
                    <a:pt x="13495" y="20317"/>
                  </a:cubicBezTo>
                  <a:cubicBezTo>
                    <a:pt x="13046" y="20544"/>
                    <a:pt x="12597" y="20772"/>
                    <a:pt x="12146" y="20997"/>
                  </a:cubicBezTo>
                  <a:cubicBezTo>
                    <a:pt x="11920" y="21109"/>
                    <a:pt x="11694" y="21221"/>
                    <a:pt x="11471" y="21336"/>
                  </a:cubicBezTo>
                  <a:cubicBezTo>
                    <a:pt x="11359" y="21394"/>
                    <a:pt x="11248" y="21453"/>
                    <a:pt x="11134" y="21506"/>
                  </a:cubicBezTo>
                  <a:cubicBezTo>
                    <a:pt x="11028" y="21555"/>
                    <a:pt x="10916" y="21600"/>
                    <a:pt x="10796" y="21600"/>
                  </a:cubicBezTo>
                  <a:cubicBezTo>
                    <a:pt x="10677" y="21600"/>
                    <a:pt x="10565" y="21555"/>
                    <a:pt x="10459" y="21506"/>
                  </a:cubicBezTo>
                  <a:cubicBezTo>
                    <a:pt x="10344" y="21453"/>
                    <a:pt x="10234" y="21394"/>
                    <a:pt x="10122" y="21336"/>
                  </a:cubicBezTo>
                  <a:cubicBezTo>
                    <a:pt x="9899" y="21221"/>
                    <a:pt x="9673" y="21109"/>
                    <a:pt x="9447" y="20997"/>
                  </a:cubicBezTo>
                  <a:cubicBezTo>
                    <a:pt x="8996" y="20772"/>
                    <a:pt x="8547" y="20544"/>
                    <a:pt x="8098" y="20317"/>
                  </a:cubicBezTo>
                  <a:cubicBezTo>
                    <a:pt x="7199" y="19863"/>
                    <a:pt x="6299" y="19411"/>
                    <a:pt x="5400" y="18957"/>
                  </a:cubicBezTo>
                  <a:cubicBezTo>
                    <a:pt x="4500" y="18504"/>
                    <a:pt x="3602" y="18049"/>
                    <a:pt x="2701" y="17598"/>
                  </a:cubicBezTo>
                  <a:cubicBezTo>
                    <a:pt x="2251" y="17372"/>
                    <a:pt x="1800" y="17147"/>
                    <a:pt x="1352" y="16918"/>
                  </a:cubicBezTo>
                  <a:cubicBezTo>
                    <a:pt x="1128" y="16804"/>
                    <a:pt x="905" y="16688"/>
                    <a:pt x="678" y="16578"/>
                  </a:cubicBezTo>
                  <a:cubicBezTo>
                    <a:pt x="564" y="16523"/>
                    <a:pt x="450" y="16469"/>
                    <a:pt x="340" y="16408"/>
                  </a:cubicBezTo>
                  <a:cubicBezTo>
                    <a:pt x="240" y="16352"/>
                    <a:pt x="142" y="16288"/>
                    <a:pt x="82" y="16197"/>
                  </a:cubicBezTo>
                  <a:cubicBezTo>
                    <a:pt x="23" y="16107"/>
                    <a:pt x="9" y="16002"/>
                    <a:pt x="3" y="15898"/>
                  </a:cubicBezTo>
                  <a:cubicBezTo>
                    <a:pt x="-3" y="15785"/>
                    <a:pt x="1" y="15672"/>
                    <a:pt x="3" y="15559"/>
                  </a:cubicBezTo>
                  <a:cubicBezTo>
                    <a:pt x="7" y="15332"/>
                    <a:pt x="5" y="15105"/>
                    <a:pt x="3" y="14879"/>
                  </a:cubicBezTo>
                  <a:cubicBezTo>
                    <a:pt x="0" y="14426"/>
                    <a:pt x="2" y="13972"/>
                    <a:pt x="3" y="13519"/>
                  </a:cubicBezTo>
                  <a:cubicBezTo>
                    <a:pt x="5" y="12613"/>
                    <a:pt x="4" y="11707"/>
                    <a:pt x="3" y="10800"/>
                  </a:cubicBezTo>
                  <a:cubicBezTo>
                    <a:pt x="3" y="9894"/>
                    <a:pt x="3" y="8988"/>
                    <a:pt x="3" y="8081"/>
                  </a:cubicBezTo>
                  <a:cubicBezTo>
                    <a:pt x="3" y="7628"/>
                    <a:pt x="3" y="7175"/>
                    <a:pt x="3" y="6722"/>
                  </a:cubicBezTo>
                  <a:cubicBezTo>
                    <a:pt x="3" y="6495"/>
                    <a:pt x="4" y="6268"/>
                    <a:pt x="3" y="6042"/>
                  </a:cubicBezTo>
                  <a:cubicBezTo>
                    <a:pt x="3" y="5929"/>
                    <a:pt x="2" y="5815"/>
                    <a:pt x="3" y="5702"/>
                  </a:cubicBezTo>
                  <a:cubicBezTo>
                    <a:pt x="4" y="5586"/>
                    <a:pt x="9" y="5466"/>
                    <a:pt x="82" y="5369"/>
                  </a:cubicBezTo>
                  <a:cubicBezTo>
                    <a:pt x="144" y="5289"/>
                    <a:pt x="244" y="5240"/>
                    <a:pt x="340" y="5192"/>
                  </a:cubicBezTo>
                  <a:cubicBezTo>
                    <a:pt x="453" y="5136"/>
                    <a:pt x="565" y="5079"/>
                    <a:pt x="678" y="5022"/>
                  </a:cubicBezTo>
                  <a:cubicBezTo>
                    <a:pt x="902" y="4908"/>
                    <a:pt x="1127" y="4795"/>
                    <a:pt x="1352" y="4682"/>
                  </a:cubicBezTo>
                  <a:cubicBezTo>
                    <a:pt x="1802" y="4456"/>
                    <a:pt x="2252" y="4229"/>
                    <a:pt x="2701" y="4003"/>
                  </a:cubicBezTo>
                  <a:cubicBezTo>
                    <a:pt x="3601" y="3549"/>
                    <a:pt x="4500" y="3096"/>
                    <a:pt x="5400" y="2643"/>
                  </a:cubicBezTo>
                  <a:cubicBezTo>
                    <a:pt x="6299" y="2190"/>
                    <a:pt x="7199" y="1738"/>
                    <a:pt x="8098" y="1284"/>
                  </a:cubicBezTo>
                  <a:cubicBezTo>
                    <a:pt x="8547" y="1056"/>
                    <a:pt x="8996" y="829"/>
                    <a:pt x="9447" y="604"/>
                  </a:cubicBezTo>
                  <a:cubicBezTo>
                    <a:pt x="9673" y="491"/>
                    <a:pt x="9899" y="380"/>
                    <a:pt x="10122" y="264"/>
                  </a:cubicBezTo>
                  <a:cubicBezTo>
                    <a:pt x="10234" y="206"/>
                    <a:pt x="10345" y="147"/>
                    <a:pt x="10459" y="94"/>
                  </a:cubicBezTo>
                  <a:cubicBezTo>
                    <a:pt x="10565" y="45"/>
                    <a:pt x="10676" y="0"/>
                    <a:pt x="10796" y="0"/>
                  </a:cubicBezTo>
                  <a:close/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6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5018184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Placeholder 4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3" b="23203"/>
          <a:stretch>
            <a:fillRect/>
          </a:stretch>
        </p:blipFill>
        <p:spPr/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r="1" b="25914"/>
          <a:stretch/>
        </p:blipFill>
        <p:spPr>
          <a:xfrm>
            <a:off x="-170709" y="853164"/>
            <a:ext cx="8158039" cy="3502936"/>
          </a:xfrm>
          <a:prstGeom prst="rect">
            <a:avLst/>
          </a:prstGeom>
        </p:spPr>
      </p:pic>
      <p:sp>
        <p:nvSpPr>
          <p:cNvPr id="12" name="Freeform 142"/>
          <p:cNvSpPr>
            <a:spLocks noChangeArrowheads="1"/>
          </p:cNvSpPr>
          <p:nvPr/>
        </p:nvSpPr>
        <p:spPr bwMode="auto">
          <a:xfrm>
            <a:off x="6470334" y="4766569"/>
            <a:ext cx="371318" cy="391570"/>
          </a:xfrm>
          <a:custGeom>
            <a:avLst/>
            <a:gdLst>
              <a:gd name="T0" fmla="*/ 191315 w 604"/>
              <a:gd name="T1" fmla="*/ 0 h 634"/>
              <a:gd name="T2" fmla="*/ 191315 w 604"/>
              <a:gd name="T3" fmla="*/ 0 h 634"/>
              <a:gd name="T4" fmla="*/ 26712 w 604"/>
              <a:gd name="T5" fmla="*/ 0 h 634"/>
              <a:gd name="T6" fmla="*/ 0 w 604"/>
              <a:gd name="T7" fmla="*/ 26830 h 634"/>
              <a:gd name="T8" fmla="*/ 0 w 604"/>
              <a:gd name="T9" fmla="*/ 154818 h 634"/>
              <a:gd name="T10" fmla="*/ 26712 w 604"/>
              <a:gd name="T11" fmla="*/ 187087 h 634"/>
              <a:gd name="T12" fmla="*/ 85189 w 604"/>
              <a:gd name="T13" fmla="*/ 187087 h 634"/>
              <a:gd name="T14" fmla="*/ 85189 w 604"/>
              <a:gd name="T15" fmla="*/ 213555 h 634"/>
              <a:gd name="T16" fmla="*/ 68946 w 604"/>
              <a:gd name="T17" fmla="*/ 213555 h 634"/>
              <a:gd name="T18" fmla="*/ 63892 w 604"/>
              <a:gd name="T19" fmla="*/ 218994 h 634"/>
              <a:gd name="T20" fmla="*/ 68946 w 604"/>
              <a:gd name="T21" fmla="*/ 229508 h 634"/>
              <a:gd name="T22" fmla="*/ 154135 w 604"/>
              <a:gd name="T23" fmla="*/ 229508 h 634"/>
              <a:gd name="T24" fmla="*/ 159189 w 604"/>
              <a:gd name="T25" fmla="*/ 218994 h 634"/>
              <a:gd name="T26" fmla="*/ 154135 w 604"/>
              <a:gd name="T27" fmla="*/ 213555 h 634"/>
              <a:gd name="T28" fmla="*/ 138252 w 604"/>
              <a:gd name="T29" fmla="*/ 213555 h 634"/>
              <a:gd name="T30" fmla="*/ 138252 w 604"/>
              <a:gd name="T31" fmla="*/ 187087 h 634"/>
              <a:gd name="T32" fmla="*/ 191315 w 604"/>
              <a:gd name="T33" fmla="*/ 187087 h 634"/>
              <a:gd name="T34" fmla="*/ 217666 w 604"/>
              <a:gd name="T35" fmla="*/ 154818 h 634"/>
              <a:gd name="T36" fmla="*/ 217666 w 604"/>
              <a:gd name="T37" fmla="*/ 26830 h 634"/>
              <a:gd name="T38" fmla="*/ 191315 w 604"/>
              <a:gd name="T39" fmla="*/ 0 h 634"/>
              <a:gd name="T40" fmla="*/ 127423 w 604"/>
              <a:gd name="T41" fmla="*/ 213555 h 634"/>
              <a:gd name="T42" fmla="*/ 127423 w 604"/>
              <a:gd name="T43" fmla="*/ 213555 h 634"/>
              <a:gd name="T44" fmla="*/ 95658 w 604"/>
              <a:gd name="T45" fmla="*/ 213555 h 634"/>
              <a:gd name="T46" fmla="*/ 95658 w 604"/>
              <a:gd name="T47" fmla="*/ 187087 h 634"/>
              <a:gd name="T48" fmla="*/ 127423 w 604"/>
              <a:gd name="T49" fmla="*/ 187087 h 634"/>
              <a:gd name="T50" fmla="*/ 127423 w 604"/>
              <a:gd name="T51" fmla="*/ 213555 h 634"/>
              <a:gd name="T52" fmla="*/ 201783 w 604"/>
              <a:gd name="T53" fmla="*/ 154818 h 634"/>
              <a:gd name="T54" fmla="*/ 201783 w 604"/>
              <a:gd name="T55" fmla="*/ 154818 h 634"/>
              <a:gd name="T56" fmla="*/ 191315 w 604"/>
              <a:gd name="T57" fmla="*/ 170772 h 634"/>
              <a:gd name="T58" fmla="*/ 26712 w 604"/>
              <a:gd name="T59" fmla="*/ 170772 h 634"/>
              <a:gd name="T60" fmla="*/ 10468 w 604"/>
              <a:gd name="T61" fmla="*/ 154818 h 634"/>
              <a:gd name="T62" fmla="*/ 10468 w 604"/>
              <a:gd name="T63" fmla="*/ 144304 h 634"/>
              <a:gd name="T64" fmla="*/ 201783 w 604"/>
              <a:gd name="T65" fmla="*/ 144304 h 634"/>
              <a:gd name="T66" fmla="*/ 201783 w 604"/>
              <a:gd name="T67" fmla="*/ 154818 h 634"/>
              <a:gd name="T68" fmla="*/ 201783 w 604"/>
              <a:gd name="T69" fmla="*/ 128351 h 634"/>
              <a:gd name="T70" fmla="*/ 201783 w 604"/>
              <a:gd name="T71" fmla="*/ 128351 h 634"/>
              <a:gd name="T72" fmla="*/ 10468 w 604"/>
              <a:gd name="T73" fmla="*/ 128351 h 634"/>
              <a:gd name="T74" fmla="*/ 10468 w 604"/>
              <a:gd name="T75" fmla="*/ 26830 h 634"/>
              <a:gd name="T76" fmla="*/ 26712 w 604"/>
              <a:gd name="T77" fmla="*/ 15953 h 634"/>
              <a:gd name="T78" fmla="*/ 191315 w 604"/>
              <a:gd name="T79" fmla="*/ 15953 h 634"/>
              <a:gd name="T80" fmla="*/ 201783 w 604"/>
              <a:gd name="T81" fmla="*/ 26830 h 634"/>
              <a:gd name="T82" fmla="*/ 201783 w 604"/>
              <a:gd name="T83" fmla="*/ 128351 h 63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4" h="634">
                <a:moveTo>
                  <a:pt x="530" y="0"/>
                </a:moveTo>
                <a:lnTo>
                  <a:pt x="530" y="0"/>
                </a:lnTo>
                <a:cubicBezTo>
                  <a:pt x="74" y="0"/>
                  <a:pt x="74" y="0"/>
                  <a:pt x="74" y="0"/>
                </a:cubicBezTo>
                <a:cubicBezTo>
                  <a:pt x="29" y="0"/>
                  <a:pt x="0" y="30"/>
                  <a:pt x="0" y="74"/>
                </a:cubicBezTo>
                <a:cubicBezTo>
                  <a:pt x="0" y="427"/>
                  <a:pt x="0" y="427"/>
                  <a:pt x="0" y="427"/>
                </a:cubicBezTo>
                <a:cubicBezTo>
                  <a:pt x="0" y="471"/>
                  <a:pt x="29" y="516"/>
                  <a:pt x="74" y="516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6" y="589"/>
                  <a:pt x="236" y="589"/>
                  <a:pt x="236" y="589"/>
                </a:cubicBezTo>
                <a:cubicBezTo>
                  <a:pt x="191" y="589"/>
                  <a:pt x="191" y="589"/>
                  <a:pt x="191" y="589"/>
                </a:cubicBezTo>
                <a:cubicBezTo>
                  <a:pt x="177" y="589"/>
                  <a:pt x="177" y="604"/>
                  <a:pt x="177" y="604"/>
                </a:cubicBezTo>
                <a:cubicBezTo>
                  <a:pt x="177" y="619"/>
                  <a:pt x="177" y="633"/>
                  <a:pt x="191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41" y="633"/>
                  <a:pt x="441" y="619"/>
                  <a:pt x="441" y="604"/>
                </a:cubicBezTo>
                <a:cubicBezTo>
                  <a:pt x="441" y="604"/>
                  <a:pt x="441" y="589"/>
                  <a:pt x="427" y="589"/>
                </a:cubicBezTo>
                <a:cubicBezTo>
                  <a:pt x="383" y="589"/>
                  <a:pt x="383" y="589"/>
                  <a:pt x="383" y="589"/>
                </a:cubicBezTo>
                <a:cubicBezTo>
                  <a:pt x="383" y="516"/>
                  <a:pt x="383" y="516"/>
                  <a:pt x="383" y="516"/>
                </a:cubicBezTo>
                <a:cubicBezTo>
                  <a:pt x="530" y="516"/>
                  <a:pt x="530" y="516"/>
                  <a:pt x="530" y="516"/>
                </a:cubicBezTo>
                <a:cubicBezTo>
                  <a:pt x="574" y="516"/>
                  <a:pt x="603" y="471"/>
                  <a:pt x="603" y="427"/>
                </a:cubicBezTo>
                <a:cubicBezTo>
                  <a:pt x="603" y="74"/>
                  <a:pt x="603" y="74"/>
                  <a:pt x="603" y="74"/>
                </a:cubicBezTo>
                <a:cubicBezTo>
                  <a:pt x="603" y="30"/>
                  <a:pt x="574" y="0"/>
                  <a:pt x="530" y="0"/>
                </a:cubicBezTo>
                <a:close/>
                <a:moveTo>
                  <a:pt x="353" y="589"/>
                </a:moveTo>
                <a:lnTo>
                  <a:pt x="353" y="589"/>
                </a:lnTo>
                <a:cubicBezTo>
                  <a:pt x="265" y="589"/>
                  <a:pt x="265" y="589"/>
                  <a:pt x="265" y="589"/>
                </a:cubicBezTo>
                <a:cubicBezTo>
                  <a:pt x="265" y="516"/>
                  <a:pt x="265" y="516"/>
                  <a:pt x="265" y="516"/>
                </a:cubicBezTo>
                <a:cubicBezTo>
                  <a:pt x="353" y="516"/>
                  <a:pt x="353" y="516"/>
                  <a:pt x="353" y="516"/>
                </a:cubicBezTo>
                <a:lnTo>
                  <a:pt x="353" y="589"/>
                </a:lnTo>
                <a:close/>
                <a:moveTo>
                  <a:pt x="559" y="427"/>
                </a:moveTo>
                <a:lnTo>
                  <a:pt x="559" y="427"/>
                </a:lnTo>
                <a:cubicBezTo>
                  <a:pt x="559" y="457"/>
                  <a:pt x="545" y="471"/>
                  <a:pt x="530" y="471"/>
                </a:cubicBezTo>
                <a:cubicBezTo>
                  <a:pt x="74" y="471"/>
                  <a:pt x="74" y="471"/>
                  <a:pt x="74" y="471"/>
                </a:cubicBezTo>
                <a:cubicBezTo>
                  <a:pt x="59" y="471"/>
                  <a:pt x="29" y="457"/>
                  <a:pt x="29" y="427"/>
                </a:cubicBezTo>
                <a:cubicBezTo>
                  <a:pt x="29" y="398"/>
                  <a:pt x="29" y="398"/>
                  <a:pt x="29" y="398"/>
                </a:cubicBezTo>
                <a:cubicBezTo>
                  <a:pt x="559" y="398"/>
                  <a:pt x="559" y="398"/>
                  <a:pt x="559" y="398"/>
                </a:cubicBezTo>
                <a:lnTo>
                  <a:pt x="559" y="427"/>
                </a:lnTo>
                <a:close/>
                <a:moveTo>
                  <a:pt x="559" y="354"/>
                </a:moveTo>
                <a:lnTo>
                  <a:pt x="559" y="354"/>
                </a:lnTo>
                <a:cubicBezTo>
                  <a:pt x="29" y="354"/>
                  <a:pt x="29" y="354"/>
                  <a:pt x="29" y="35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59"/>
                  <a:pt x="59" y="44"/>
                  <a:pt x="74" y="44"/>
                </a:cubicBezTo>
                <a:cubicBezTo>
                  <a:pt x="530" y="44"/>
                  <a:pt x="530" y="44"/>
                  <a:pt x="530" y="44"/>
                </a:cubicBezTo>
                <a:cubicBezTo>
                  <a:pt x="545" y="44"/>
                  <a:pt x="559" y="59"/>
                  <a:pt x="559" y="74"/>
                </a:cubicBezTo>
                <a:lnTo>
                  <a:pt x="559" y="3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Freeform 109"/>
          <p:cNvSpPr>
            <a:spLocks noChangeArrowheads="1"/>
          </p:cNvSpPr>
          <p:nvPr/>
        </p:nvSpPr>
        <p:spPr bwMode="auto">
          <a:xfrm>
            <a:off x="1342793" y="4766569"/>
            <a:ext cx="389318" cy="389318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Freeform 93"/>
          <p:cNvSpPr>
            <a:spLocks noChangeArrowheads="1"/>
          </p:cNvSpPr>
          <p:nvPr/>
        </p:nvSpPr>
        <p:spPr bwMode="auto">
          <a:xfrm>
            <a:off x="3908311" y="4771069"/>
            <a:ext cx="389322" cy="380318"/>
          </a:xfrm>
          <a:custGeom>
            <a:avLst/>
            <a:gdLst>
              <a:gd name="T0" fmla="*/ 42547 w 634"/>
              <a:gd name="T1" fmla="*/ 196214 h 619"/>
              <a:gd name="T2" fmla="*/ 42547 w 634"/>
              <a:gd name="T3" fmla="*/ 196214 h 619"/>
              <a:gd name="T4" fmla="*/ 74637 w 634"/>
              <a:gd name="T5" fmla="*/ 222904 h 619"/>
              <a:gd name="T6" fmla="*/ 100958 w 634"/>
              <a:gd name="T7" fmla="*/ 196214 h 619"/>
              <a:gd name="T8" fmla="*/ 74637 w 634"/>
              <a:gd name="T9" fmla="*/ 169883 h 619"/>
              <a:gd name="T10" fmla="*/ 42547 w 634"/>
              <a:gd name="T11" fmla="*/ 196214 h 619"/>
              <a:gd name="T12" fmla="*/ 74637 w 634"/>
              <a:gd name="T13" fmla="*/ 180343 h 619"/>
              <a:gd name="T14" fmla="*/ 74637 w 634"/>
              <a:gd name="T15" fmla="*/ 180343 h 619"/>
              <a:gd name="T16" fmla="*/ 85093 w 634"/>
              <a:gd name="T17" fmla="*/ 196214 h 619"/>
              <a:gd name="T18" fmla="*/ 74637 w 634"/>
              <a:gd name="T19" fmla="*/ 212444 h 619"/>
              <a:gd name="T20" fmla="*/ 58411 w 634"/>
              <a:gd name="T21" fmla="*/ 196214 h 619"/>
              <a:gd name="T22" fmla="*/ 74637 w 634"/>
              <a:gd name="T23" fmla="*/ 180343 h 619"/>
              <a:gd name="T24" fmla="*/ 58411 w 634"/>
              <a:gd name="T25" fmla="*/ 154013 h 619"/>
              <a:gd name="T26" fmla="*/ 58411 w 634"/>
              <a:gd name="T27" fmla="*/ 154013 h 619"/>
              <a:gd name="T28" fmla="*/ 42547 w 634"/>
              <a:gd name="T29" fmla="*/ 137782 h 619"/>
              <a:gd name="T30" fmla="*/ 207325 w 634"/>
              <a:gd name="T31" fmla="*/ 127322 h 619"/>
              <a:gd name="T32" fmla="*/ 228237 w 634"/>
              <a:gd name="T33" fmla="*/ 31740 h 619"/>
              <a:gd name="T34" fmla="*/ 223190 w 634"/>
              <a:gd name="T35" fmla="*/ 26330 h 619"/>
              <a:gd name="T36" fmla="*/ 42547 w 634"/>
              <a:gd name="T37" fmla="*/ 26330 h 619"/>
              <a:gd name="T38" fmla="*/ 42547 w 634"/>
              <a:gd name="T39" fmla="*/ 10460 h 619"/>
              <a:gd name="T40" fmla="*/ 53364 w 634"/>
              <a:gd name="T41" fmla="*/ 10460 h 619"/>
              <a:gd name="T42" fmla="*/ 58411 w 634"/>
              <a:gd name="T43" fmla="*/ 5050 h 619"/>
              <a:gd name="T44" fmla="*/ 53364 w 634"/>
              <a:gd name="T45" fmla="*/ 0 h 619"/>
              <a:gd name="T46" fmla="*/ 10817 w 634"/>
              <a:gd name="T47" fmla="*/ 0 h 619"/>
              <a:gd name="T48" fmla="*/ 0 w 634"/>
              <a:gd name="T49" fmla="*/ 5050 h 619"/>
              <a:gd name="T50" fmla="*/ 10817 w 634"/>
              <a:gd name="T51" fmla="*/ 10460 h 619"/>
              <a:gd name="T52" fmla="*/ 32090 w 634"/>
              <a:gd name="T53" fmla="*/ 10460 h 619"/>
              <a:gd name="T54" fmla="*/ 32090 w 634"/>
              <a:gd name="T55" fmla="*/ 137782 h 619"/>
              <a:gd name="T56" fmla="*/ 58411 w 634"/>
              <a:gd name="T57" fmla="*/ 169883 h 619"/>
              <a:gd name="T58" fmla="*/ 74637 w 634"/>
              <a:gd name="T59" fmla="*/ 169883 h 619"/>
              <a:gd name="T60" fmla="*/ 159370 w 634"/>
              <a:gd name="T61" fmla="*/ 169883 h 619"/>
              <a:gd name="T62" fmla="*/ 223190 w 634"/>
              <a:gd name="T63" fmla="*/ 169883 h 619"/>
              <a:gd name="T64" fmla="*/ 223190 w 634"/>
              <a:gd name="T65" fmla="*/ 154013 h 619"/>
              <a:gd name="T66" fmla="*/ 58411 w 634"/>
              <a:gd name="T67" fmla="*/ 154013 h 619"/>
              <a:gd name="T68" fmla="*/ 42547 w 634"/>
              <a:gd name="T69" fmla="*/ 42561 h 619"/>
              <a:gd name="T70" fmla="*/ 42547 w 634"/>
              <a:gd name="T71" fmla="*/ 42561 h 619"/>
              <a:gd name="T72" fmla="*/ 212373 w 634"/>
              <a:gd name="T73" fmla="*/ 42561 h 619"/>
              <a:gd name="T74" fmla="*/ 196508 w 634"/>
              <a:gd name="T75" fmla="*/ 111452 h 619"/>
              <a:gd name="T76" fmla="*/ 42547 w 634"/>
              <a:gd name="T77" fmla="*/ 127322 h 619"/>
              <a:gd name="T78" fmla="*/ 42547 w 634"/>
              <a:gd name="T79" fmla="*/ 42561 h 619"/>
              <a:gd name="T80" fmla="*/ 127640 w 634"/>
              <a:gd name="T81" fmla="*/ 196214 h 619"/>
              <a:gd name="T82" fmla="*/ 127640 w 634"/>
              <a:gd name="T83" fmla="*/ 196214 h 619"/>
              <a:gd name="T84" fmla="*/ 159370 w 634"/>
              <a:gd name="T85" fmla="*/ 222904 h 619"/>
              <a:gd name="T86" fmla="*/ 186051 w 634"/>
              <a:gd name="T87" fmla="*/ 196214 h 619"/>
              <a:gd name="T88" fmla="*/ 159370 w 634"/>
              <a:gd name="T89" fmla="*/ 169883 h 619"/>
              <a:gd name="T90" fmla="*/ 127640 w 634"/>
              <a:gd name="T91" fmla="*/ 196214 h 619"/>
              <a:gd name="T92" fmla="*/ 159370 w 634"/>
              <a:gd name="T93" fmla="*/ 180343 h 619"/>
              <a:gd name="T94" fmla="*/ 159370 w 634"/>
              <a:gd name="T95" fmla="*/ 180343 h 619"/>
              <a:gd name="T96" fmla="*/ 169826 w 634"/>
              <a:gd name="T97" fmla="*/ 196214 h 619"/>
              <a:gd name="T98" fmla="*/ 159370 w 634"/>
              <a:gd name="T99" fmla="*/ 212444 h 619"/>
              <a:gd name="T100" fmla="*/ 143505 w 634"/>
              <a:gd name="T101" fmla="*/ 196214 h 619"/>
              <a:gd name="T102" fmla="*/ 159370 w 634"/>
              <a:gd name="T103" fmla="*/ 180343 h 6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34" h="619">
                <a:moveTo>
                  <a:pt x="118" y="544"/>
                </a:moveTo>
                <a:lnTo>
                  <a:pt x="118" y="544"/>
                </a:lnTo>
                <a:cubicBezTo>
                  <a:pt x="118" y="589"/>
                  <a:pt x="162" y="618"/>
                  <a:pt x="207" y="618"/>
                </a:cubicBezTo>
                <a:cubicBezTo>
                  <a:pt x="251" y="618"/>
                  <a:pt x="280" y="589"/>
                  <a:pt x="280" y="544"/>
                </a:cubicBezTo>
                <a:cubicBezTo>
                  <a:pt x="280" y="500"/>
                  <a:pt x="251" y="471"/>
                  <a:pt x="207" y="471"/>
                </a:cubicBezTo>
                <a:cubicBezTo>
                  <a:pt x="162" y="471"/>
                  <a:pt x="118" y="500"/>
                  <a:pt x="118" y="544"/>
                </a:cubicBezTo>
                <a:close/>
                <a:moveTo>
                  <a:pt x="207" y="500"/>
                </a:moveTo>
                <a:lnTo>
                  <a:pt x="207" y="500"/>
                </a:lnTo>
                <a:cubicBezTo>
                  <a:pt x="221" y="500"/>
                  <a:pt x="236" y="530"/>
                  <a:pt x="236" y="544"/>
                </a:cubicBezTo>
                <a:cubicBezTo>
                  <a:pt x="236" y="559"/>
                  <a:pt x="221" y="589"/>
                  <a:pt x="207" y="589"/>
                </a:cubicBezTo>
                <a:cubicBezTo>
                  <a:pt x="177" y="589"/>
                  <a:pt x="162" y="559"/>
                  <a:pt x="162" y="544"/>
                </a:cubicBezTo>
                <a:cubicBezTo>
                  <a:pt x="162" y="530"/>
                  <a:pt x="177" y="500"/>
                  <a:pt x="207" y="500"/>
                </a:cubicBezTo>
                <a:close/>
                <a:moveTo>
                  <a:pt x="162" y="427"/>
                </a:moveTo>
                <a:lnTo>
                  <a:pt x="162" y="427"/>
                </a:lnTo>
                <a:cubicBezTo>
                  <a:pt x="148" y="427"/>
                  <a:pt x="118" y="412"/>
                  <a:pt x="118" y="382"/>
                </a:cubicBezTo>
                <a:cubicBezTo>
                  <a:pt x="575" y="353"/>
                  <a:pt x="575" y="353"/>
                  <a:pt x="575" y="353"/>
                </a:cubicBezTo>
                <a:cubicBezTo>
                  <a:pt x="575" y="353"/>
                  <a:pt x="633" y="103"/>
                  <a:pt x="633" y="88"/>
                </a:cubicBezTo>
                <a:lnTo>
                  <a:pt x="619" y="73"/>
                </a:lnTo>
                <a:cubicBezTo>
                  <a:pt x="118" y="73"/>
                  <a:pt x="118" y="73"/>
                  <a:pt x="118" y="73"/>
                </a:cubicBezTo>
                <a:cubicBezTo>
                  <a:pt x="118" y="29"/>
                  <a:pt x="118" y="29"/>
                  <a:pt x="118" y="29"/>
                </a:cubicBezTo>
                <a:cubicBezTo>
                  <a:pt x="148" y="29"/>
                  <a:pt x="148" y="29"/>
                  <a:pt x="148" y="29"/>
                </a:cubicBezTo>
                <a:cubicBezTo>
                  <a:pt x="148" y="29"/>
                  <a:pt x="162" y="29"/>
                  <a:pt x="162" y="14"/>
                </a:cubicBezTo>
                <a:cubicBezTo>
                  <a:pt x="162" y="0"/>
                  <a:pt x="148" y="0"/>
                  <a:pt x="148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5" y="0"/>
                  <a:pt x="0" y="0"/>
                  <a:pt x="0" y="14"/>
                </a:cubicBezTo>
                <a:cubicBezTo>
                  <a:pt x="0" y="29"/>
                  <a:pt x="15" y="29"/>
                  <a:pt x="30" y="29"/>
                </a:cubicBezTo>
                <a:cubicBezTo>
                  <a:pt x="89" y="29"/>
                  <a:pt x="89" y="29"/>
                  <a:pt x="89" y="29"/>
                </a:cubicBezTo>
                <a:cubicBezTo>
                  <a:pt x="89" y="382"/>
                  <a:pt x="89" y="382"/>
                  <a:pt x="89" y="382"/>
                </a:cubicBezTo>
                <a:cubicBezTo>
                  <a:pt x="89" y="427"/>
                  <a:pt x="118" y="471"/>
                  <a:pt x="162" y="471"/>
                </a:cubicBezTo>
                <a:cubicBezTo>
                  <a:pt x="207" y="471"/>
                  <a:pt x="207" y="471"/>
                  <a:pt x="207" y="471"/>
                </a:cubicBezTo>
                <a:cubicBezTo>
                  <a:pt x="442" y="471"/>
                  <a:pt x="442" y="471"/>
                  <a:pt x="442" y="471"/>
                </a:cubicBezTo>
                <a:cubicBezTo>
                  <a:pt x="619" y="471"/>
                  <a:pt x="619" y="471"/>
                  <a:pt x="619" y="471"/>
                </a:cubicBezTo>
                <a:cubicBezTo>
                  <a:pt x="619" y="471"/>
                  <a:pt x="619" y="441"/>
                  <a:pt x="619" y="427"/>
                </a:cubicBezTo>
                <a:lnTo>
                  <a:pt x="162" y="427"/>
                </a:lnTo>
                <a:close/>
                <a:moveTo>
                  <a:pt x="118" y="118"/>
                </a:moveTo>
                <a:lnTo>
                  <a:pt x="118" y="118"/>
                </a:lnTo>
                <a:cubicBezTo>
                  <a:pt x="589" y="118"/>
                  <a:pt x="589" y="118"/>
                  <a:pt x="589" y="118"/>
                </a:cubicBezTo>
                <a:cubicBezTo>
                  <a:pt x="545" y="309"/>
                  <a:pt x="545" y="309"/>
                  <a:pt x="545" y="309"/>
                </a:cubicBezTo>
                <a:cubicBezTo>
                  <a:pt x="118" y="353"/>
                  <a:pt x="118" y="353"/>
                  <a:pt x="118" y="353"/>
                </a:cubicBezTo>
                <a:lnTo>
                  <a:pt x="118" y="118"/>
                </a:lnTo>
                <a:close/>
                <a:moveTo>
                  <a:pt x="354" y="544"/>
                </a:moveTo>
                <a:lnTo>
                  <a:pt x="354" y="544"/>
                </a:lnTo>
                <a:cubicBezTo>
                  <a:pt x="354" y="589"/>
                  <a:pt x="398" y="618"/>
                  <a:pt x="442" y="618"/>
                </a:cubicBezTo>
                <a:cubicBezTo>
                  <a:pt x="486" y="618"/>
                  <a:pt x="516" y="589"/>
                  <a:pt x="516" y="544"/>
                </a:cubicBezTo>
                <a:cubicBezTo>
                  <a:pt x="516" y="500"/>
                  <a:pt x="486" y="471"/>
                  <a:pt x="442" y="471"/>
                </a:cubicBezTo>
                <a:cubicBezTo>
                  <a:pt x="398" y="471"/>
                  <a:pt x="354" y="500"/>
                  <a:pt x="354" y="544"/>
                </a:cubicBezTo>
                <a:close/>
                <a:moveTo>
                  <a:pt x="442" y="500"/>
                </a:moveTo>
                <a:lnTo>
                  <a:pt x="442" y="500"/>
                </a:lnTo>
                <a:cubicBezTo>
                  <a:pt x="457" y="500"/>
                  <a:pt x="471" y="530"/>
                  <a:pt x="471" y="544"/>
                </a:cubicBezTo>
                <a:cubicBezTo>
                  <a:pt x="471" y="559"/>
                  <a:pt x="457" y="589"/>
                  <a:pt x="442" y="589"/>
                </a:cubicBezTo>
                <a:cubicBezTo>
                  <a:pt x="412" y="589"/>
                  <a:pt x="398" y="559"/>
                  <a:pt x="398" y="544"/>
                </a:cubicBezTo>
                <a:cubicBezTo>
                  <a:pt x="398" y="530"/>
                  <a:pt x="412" y="500"/>
                  <a:pt x="442" y="5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059637" y="4798942"/>
            <a:ext cx="500446" cy="313636"/>
            <a:chOff x="1640798" y="4641849"/>
            <a:chExt cx="463550" cy="290513"/>
          </a:xfrm>
          <a:solidFill>
            <a:schemeClr val="tx1"/>
          </a:solidFill>
        </p:grpSpPr>
        <p:sp>
          <p:nvSpPr>
            <p:cNvPr id="29" name="AutoShape 105"/>
            <p:cNvSpPr>
              <a:spLocks/>
            </p:cNvSpPr>
            <p:nvPr/>
          </p:nvSpPr>
          <p:spPr bwMode="auto">
            <a:xfrm>
              <a:off x="1640798" y="4641849"/>
              <a:ext cx="463550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0" name="AutoShape 106"/>
            <p:cNvSpPr>
              <a:spLocks/>
            </p:cNvSpPr>
            <p:nvPr/>
          </p:nvSpPr>
          <p:spPr bwMode="auto">
            <a:xfrm>
              <a:off x="1814629" y="4729162"/>
              <a:ext cx="65881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107"/>
            <p:cNvSpPr>
              <a:spLocks/>
            </p:cNvSpPr>
            <p:nvPr/>
          </p:nvSpPr>
          <p:spPr bwMode="auto">
            <a:xfrm>
              <a:off x="1770973" y="4685506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7" b="26697"/>
          <a:stretch>
            <a:fillRect/>
          </a:stretch>
        </p:blipFill>
        <p:spPr>
          <a:xfrm>
            <a:off x="1085533" y="1163336"/>
            <a:ext cx="5500461" cy="3192764"/>
          </a:xfrm>
        </p:spPr>
      </p:pic>
      <p:grpSp>
        <p:nvGrpSpPr>
          <p:cNvPr id="21" name="Group 20"/>
          <p:cNvGrpSpPr/>
          <p:nvPr/>
        </p:nvGrpSpPr>
        <p:grpSpPr>
          <a:xfrm>
            <a:off x="894792" y="5304157"/>
            <a:ext cx="2421315" cy="882624"/>
            <a:chOff x="894792" y="5304157"/>
            <a:chExt cx="2421315" cy="882624"/>
          </a:xfrm>
        </p:grpSpPr>
        <p:sp>
          <p:nvSpPr>
            <p:cNvPr id="19" name="Rectangle 18"/>
            <p:cNvSpPr/>
            <p:nvPr/>
          </p:nvSpPr>
          <p:spPr>
            <a:xfrm>
              <a:off x="1217432" y="5586617"/>
              <a:ext cx="20986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4792" y="5304157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sz="1600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45395" y="5304157"/>
            <a:ext cx="2421315" cy="882624"/>
            <a:chOff x="894792" y="5304157"/>
            <a:chExt cx="2421315" cy="882624"/>
          </a:xfrm>
        </p:grpSpPr>
        <p:sp>
          <p:nvSpPr>
            <p:cNvPr id="38" name="Rectangle 37"/>
            <p:cNvSpPr/>
            <p:nvPr/>
          </p:nvSpPr>
          <p:spPr>
            <a:xfrm>
              <a:off x="1217432" y="5586617"/>
              <a:ext cx="20986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4792" y="5304157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sz="1600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62466" y="5304157"/>
            <a:ext cx="2421315" cy="882624"/>
            <a:chOff x="894792" y="5304157"/>
            <a:chExt cx="2421315" cy="882624"/>
          </a:xfrm>
        </p:grpSpPr>
        <p:sp>
          <p:nvSpPr>
            <p:cNvPr id="41" name="Rectangle 40"/>
            <p:cNvSpPr/>
            <p:nvPr/>
          </p:nvSpPr>
          <p:spPr>
            <a:xfrm>
              <a:off x="1217432" y="5586617"/>
              <a:ext cx="20986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4792" y="5304157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sz="1600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613655" y="5304157"/>
            <a:ext cx="2421315" cy="882624"/>
            <a:chOff x="894792" y="5304157"/>
            <a:chExt cx="2421315" cy="882624"/>
          </a:xfrm>
        </p:grpSpPr>
        <p:sp>
          <p:nvSpPr>
            <p:cNvPr id="44" name="Rectangle 43"/>
            <p:cNvSpPr/>
            <p:nvPr/>
          </p:nvSpPr>
          <p:spPr>
            <a:xfrm>
              <a:off x="1217432" y="5586617"/>
              <a:ext cx="209867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94792" y="5304157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sz="1600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46" name="Text Placeholder 1"/>
          <p:cNvSpPr txBox="1">
            <a:spLocks/>
          </p:cNvSpPr>
          <p:nvPr/>
        </p:nvSpPr>
        <p:spPr>
          <a:xfrm>
            <a:off x="7932200" y="3734033"/>
            <a:ext cx="2974693" cy="7680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3600" spc="400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rgbClr val="AC223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arallelogram 69">
            <a:extLst>
              <a:ext uri="{FF2B5EF4-FFF2-40B4-BE49-F238E27FC236}">
                <a16:creationId xmlns:a16="http://schemas.microsoft.com/office/drawing/2014/main" id="{96993372-6B1D-4107-A985-4709E9E468FB}"/>
              </a:ext>
            </a:extLst>
          </p:cNvPr>
          <p:cNvSpPr/>
          <p:nvPr/>
        </p:nvSpPr>
        <p:spPr>
          <a:xfrm flipV="1">
            <a:off x="1584810" y="446"/>
            <a:ext cx="7461493" cy="6857107"/>
          </a:xfrm>
          <a:prstGeom prst="parallelogram">
            <a:avLst>
              <a:gd name="adj" fmla="val 75756"/>
            </a:avLst>
          </a:prstGeom>
          <a:gradFill flip="none" rotWithShape="1">
            <a:gsLst>
              <a:gs pos="7000">
                <a:srgbClr val="5E121D"/>
              </a:gs>
              <a:gs pos="100000">
                <a:srgbClr val="AC2234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658E5F-5043-4256-9C75-DC05D8EF6297}"/>
              </a:ext>
            </a:extLst>
          </p:cNvPr>
          <p:cNvSpPr/>
          <p:nvPr/>
        </p:nvSpPr>
        <p:spPr>
          <a:xfrm>
            <a:off x="336145" y="3361774"/>
            <a:ext cx="2224520" cy="67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Name Here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Lorem Ipsum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5CB606-94F1-453F-907F-5453B58F3C26}"/>
              </a:ext>
            </a:extLst>
          </p:cNvPr>
          <p:cNvSpPr/>
          <p:nvPr/>
        </p:nvSpPr>
        <p:spPr>
          <a:xfrm>
            <a:off x="3772201" y="386093"/>
            <a:ext cx="5274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OUR TEAM MEMBERS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890FB-E8E3-426D-AEF1-F9D4526204A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58E5F-5043-4256-9C75-DC05D8EF6297}"/>
              </a:ext>
            </a:extLst>
          </p:cNvPr>
          <p:cNvSpPr/>
          <p:nvPr/>
        </p:nvSpPr>
        <p:spPr>
          <a:xfrm>
            <a:off x="2662897" y="3361774"/>
            <a:ext cx="2224520" cy="67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Name Here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Lorem Ipsum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658E5F-5043-4256-9C75-DC05D8EF6297}"/>
              </a:ext>
            </a:extLst>
          </p:cNvPr>
          <p:cNvSpPr/>
          <p:nvPr/>
        </p:nvSpPr>
        <p:spPr>
          <a:xfrm>
            <a:off x="4989649" y="3361774"/>
            <a:ext cx="2224520" cy="67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Name Here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Lorem Ipsum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658E5F-5043-4256-9C75-DC05D8EF6297}"/>
              </a:ext>
            </a:extLst>
          </p:cNvPr>
          <p:cNvSpPr/>
          <p:nvPr/>
        </p:nvSpPr>
        <p:spPr>
          <a:xfrm>
            <a:off x="7317654" y="3361774"/>
            <a:ext cx="2224520" cy="67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Name Here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Lorem Ipsum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658E5F-5043-4256-9C75-DC05D8EF6297}"/>
              </a:ext>
            </a:extLst>
          </p:cNvPr>
          <p:cNvSpPr/>
          <p:nvPr/>
        </p:nvSpPr>
        <p:spPr>
          <a:xfrm>
            <a:off x="9653506" y="3361774"/>
            <a:ext cx="2224520" cy="679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Name Here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Lorem Ipsum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33191" y="4111330"/>
            <a:ext cx="222747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659942" y="4111330"/>
            <a:ext cx="222747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83739" y="4111330"/>
            <a:ext cx="222747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17654" y="4111330"/>
            <a:ext cx="222747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652029" y="4111330"/>
            <a:ext cx="222747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41" name="Picture Placeholder 40"/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62" name="Picture Placeholder 61"/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63" name="Picture Placeholder 62"/>
          <p:cNvSpPr>
            <a:spLocks noGrp="1"/>
          </p:cNvSpPr>
          <p:nvPr>
            <p:ph type="pic" sz="quarter" idx="43"/>
          </p:nvPr>
        </p:nvSpPr>
        <p:spPr/>
      </p:sp>
    </p:spTree>
    <p:extLst>
      <p:ext uri="{BB962C8B-B14F-4D97-AF65-F5344CB8AC3E}">
        <p14:creationId xmlns:p14="http://schemas.microsoft.com/office/powerpoint/2010/main" val="41415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" grpId="0" animBg="1"/>
      <p:bldP spid="44" grpId="0" animBg="1"/>
      <p:bldP spid="50" grpId="0" animBg="1"/>
      <p:bldP spid="51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 b="15893"/>
          <a:stretch>
            <a:fillRect/>
          </a:stretch>
        </p:blipFill>
        <p:spPr>
          <a:xfrm>
            <a:off x="5976938" y="0"/>
            <a:ext cx="6215062" cy="6400800"/>
          </a:xfrm>
          <a:noFill/>
        </p:spPr>
      </p:pic>
      <p:sp>
        <p:nvSpPr>
          <p:cNvPr id="6" name="Rectangle 5"/>
          <p:cNvSpPr/>
          <p:nvPr/>
        </p:nvSpPr>
        <p:spPr>
          <a:xfrm>
            <a:off x="570601" y="1490008"/>
            <a:ext cx="4452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81236" y="909583"/>
            <a:ext cx="2974693" cy="768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3600" spc="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0601" y="3520323"/>
            <a:ext cx="4452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87335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7176"/>
          <a:stretch>
            <a:fillRect/>
          </a:stretch>
        </p:blipFill>
        <p:spPr>
          <a:xfrm>
            <a:off x="0" y="0"/>
            <a:ext cx="8131175" cy="6288088"/>
          </a:xfr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7062017" y="2091111"/>
            <a:ext cx="2974693" cy="768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3600" spc="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01441" y="2684499"/>
            <a:ext cx="4360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1771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r="5687"/>
          <a:stretch>
            <a:fillRect/>
          </a:stretch>
        </p:blipFill>
        <p:spPr>
          <a:xfrm flipH="1">
            <a:off x="3651250" y="433388"/>
            <a:ext cx="8540750" cy="6424612"/>
          </a:xfrm>
        </p:spPr>
      </p:pic>
      <p:sp>
        <p:nvSpPr>
          <p:cNvPr id="394" name="TextBox 393"/>
          <p:cNvSpPr txBox="1"/>
          <p:nvPr/>
        </p:nvSpPr>
        <p:spPr>
          <a:xfrm>
            <a:off x="367155" y="3512405"/>
            <a:ext cx="5795378" cy="1705595"/>
          </a:xfrm>
          <a:prstGeom prst="rect">
            <a:avLst/>
          </a:prstGeom>
          <a:noFill/>
        </p:spPr>
        <p:txBody>
          <a:bodyPr wrap="square" lIns="0" tIns="0" rIns="0" bIns="0" spcCol="959784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0" y="2877609"/>
            <a:ext cx="2974693" cy="768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3600" spc="400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rgbClr val="AC223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09616"/>
      </p:ext>
    </p:extLst>
  </p:cSld>
  <p:clrMapOvr>
    <a:masterClrMapping/>
  </p:clrMapOvr>
  <p:transition spd="slow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>
            <a:off x="4903788" y="-26988"/>
            <a:ext cx="2096294" cy="645556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851400" y="0"/>
            <a:ext cx="2096294" cy="6455569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1" b="14311"/>
          <a:stretch>
            <a:fillRect/>
          </a:stretch>
        </p:blipFill>
        <p:spPr>
          <a:xfrm>
            <a:off x="4933950" y="0"/>
            <a:ext cx="7258050" cy="6475413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4683"/>
          <a:stretch>
            <a:fillRect/>
          </a:stretch>
        </p:blipFill>
        <p:spPr>
          <a:xfrm>
            <a:off x="7219950" y="-19050"/>
            <a:ext cx="4972050" cy="6503988"/>
          </a:xfr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116981" y="932134"/>
            <a:ext cx="2974693" cy="768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3600" spc="400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rgbClr val="AC223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237" y="1471618"/>
            <a:ext cx="4360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6917" y="3429000"/>
            <a:ext cx="4360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055105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5400000">
            <a:off x="2791776" y="2487432"/>
            <a:ext cx="3308365" cy="2122431"/>
            <a:chOff x="4884738" y="3760788"/>
            <a:chExt cx="2400300" cy="1539876"/>
          </a:xfrm>
          <a:gradFill>
            <a:gsLst>
              <a:gs pos="0">
                <a:srgbClr val="AC2234"/>
              </a:gs>
              <a:gs pos="38000">
                <a:srgbClr val="AC2234"/>
              </a:gs>
              <a:gs pos="0">
                <a:srgbClr val="AC2234"/>
              </a:gs>
              <a:gs pos="0">
                <a:schemeClr val="bg1"/>
              </a:gs>
              <a:gs pos="100000">
                <a:srgbClr val="5E121D"/>
              </a:gs>
            </a:gsLst>
            <a:lin ang="5400000" scaled="1"/>
          </a:gra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884738" y="3957638"/>
              <a:ext cx="1208088" cy="1343025"/>
            </a:xfrm>
            <a:custGeom>
              <a:avLst/>
              <a:gdLst>
                <a:gd name="T0" fmla="*/ 761 w 761"/>
                <a:gd name="T1" fmla="*/ 606 h 846"/>
                <a:gd name="T2" fmla="*/ 0 w 761"/>
                <a:gd name="T3" fmla="*/ 0 h 846"/>
                <a:gd name="T4" fmla="*/ 761 w 761"/>
                <a:gd name="T5" fmla="*/ 846 h 846"/>
                <a:gd name="T6" fmla="*/ 761 w 761"/>
                <a:gd name="T7" fmla="*/ 606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1" h="846">
                  <a:moveTo>
                    <a:pt x="761" y="606"/>
                  </a:moveTo>
                  <a:lnTo>
                    <a:pt x="0" y="0"/>
                  </a:lnTo>
                  <a:lnTo>
                    <a:pt x="761" y="846"/>
                  </a:lnTo>
                  <a:lnTo>
                    <a:pt x="761" y="6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091238" y="3968751"/>
              <a:ext cx="1190625" cy="1331913"/>
            </a:xfrm>
            <a:custGeom>
              <a:avLst/>
              <a:gdLst>
                <a:gd name="T0" fmla="*/ 0 w 750"/>
                <a:gd name="T1" fmla="*/ 602 h 839"/>
                <a:gd name="T2" fmla="*/ 750 w 750"/>
                <a:gd name="T3" fmla="*/ 0 h 839"/>
                <a:gd name="T4" fmla="*/ 1 w 750"/>
                <a:gd name="T5" fmla="*/ 839 h 839"/>
                <a:gd name="T6" fmla="*/ 0 w 750"/>
                <a:gd name="T7" fmla="*/ 60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0" h="839">
                  <a:moveTo>
                    <a:pt x="0" y="602"/>
                  </a:moveTo>
                  <a:lnTo>
                    <a:pt x="750" y="0"/>
                  </a:lnTo>
                  <a:lnTo>
                    <a:pt x="1" y="839"/>
                  </a:lnTo>
                  <a:lnTo>
                    <a:pt x="0" y="6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884738" y="3760788"/>
              <a:ext cx="2400300" cy="1163638"/>
            </a:xfrm>
            <a:custGeom>
              <a:avLst/>
              <a:gdLst>
                <a:gd name="T0" fmla="*/ 1512 w 1512"/>
                <a:gd name="T1" fmla="*/ 133 h 733"/>
                <a:gd name="T2" fmla="*/ 775 w 1512"/>
                <a:gd name="T3" fmla="*/ 0 h 733"/>
                <a:gd name="T4" fmla="*/ 0 w 1512"/>
                <a:gd name="T5" fmla="*/ 124 h 733"/>
                <a:gd name="T6" fmla="*/ 761 w 1512"/>
                <a:gd name="T7" fmla="*/ 733 h 733"/>
                <a:gd name="T8" fmla="*/ 1512 w 1512"/>
                <a:gd name="T9" fmla="*/ 1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2" h="733">
                  <a:moveTo>
                    <a:pt x="1512" y="133"/>
                  </a:moveTo>
                  <a:lnTo>
                    <a:pt x="775" y="0"/>
                  </a:lnTo>
                  <a:lnTo>
                    <a:pt x="0" y="124"/>
                  </a:lnTo>
                  <a:lnTo>
                    <a:pt x="761" y="733"/>
                  </a:lnTo>
                  <a:lnTo>
                    <a:pt x="1512" y="1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 rot="5400000">
            <a:off x="3256742" y="2344113"/>
            <a:ext cx="3938530" cy="2435325"/>
            <a:chOff x="4665663" y="3081338"/>
            <a:chExt cx="2857500" cy="1766888"/>
          </a:xfrm>
          <a:gradFill>
            <a:gsLst>
              <a:gs pos="0">
                <a:srgbClr val="AC2234"/>
              </a:gs>
              <a:gs pos="38000">
                <a:srgbClr val="AC2234"/>
              </a:gs>
              <a:gs pos="0">
                <a:srgbClr val="AC2234"/>
              </a:gs>
              <a:gs pos="0">
                <a:schemeClr val="bg1"/>
              </a:gs>
              <a:gs pos="100000">
                <a:srgbClr val="5E121D"/>
              </a:gs>
            </a:gsLst>
            <a:lin ang="5400000" scaled="1"/>
          </a:gradFill>
        </p:grpSpPr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665663" y="3487738"/>
              <a:ext cx="1435100" cy="1360488"/>
            </a:xfrm>
            <a:custGeom>
              <a:avLst/>
              <a:gdLst>
                <a:gd name="T0" fmla="*/ 898 w 904"/>
                <a:gd name="T1" fmla="*/ 857 h 857"/>
                <a:gd name="T2" fmla="*/ 904 w 904"/>
                <a:gd name="T3" fmla="*/ 538 h 857"/>
                <a:gd name="T4" fmla="*/ 0 w 904"/>
                <a:gd name="T5" fmla="*/ 0 h 857"/>
                <a:gd name="T6" fmla="*/ 120 w 904"/>
                <a:gd name="T7" fmla="*/ 238 h 857"/>
                <a:gd name="T8" fmla="*/ 898 w 904"/>
                <a:gd name="T9" fmla="*/ 85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4" h="857">
                  <a:moveTo>
                    <a:pt x="898" y="857"/>
                  </a:moveTo>
                  <a:lnTo>
                    <a:pt x="904" y="538"/>
                  </a:lnTo>
                  <a:lnTo>
                    <a:pt x="0" y="0"/>
                  </a:lnTo>
                  <a:lnTo>
                    <a:pt x="120" y="238"/>
                  </a:lnTo>
                  <a:lnTo>
                    <a:pt x="898" y="8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091238" y="3484563"/>
              <a:ext cx="1431925" cy="1363663"/>
            </a:xfrm>
            <a:custGeom>
              <a:avLst/>
              <a:gdLst>
                <a:gd name="T0" fmla="*/ 0 w 902"/>
                <a:gd name="T1" fmla="*/ 859 h 859"/>
                <a:gd name="T2" fmla="*/ 6 w 902"/>
                <a:gd name="T3" fmla="*/ 540 h 859"/>
                <a:gd name="T4" fmla="*/ 902 w 902"/>
                <a:gd name="T5" fmla="*/ 0 h 859"/>
                <a:gd name="T6" fmla="*/ 778 w 902"/>
                <a:gd name="T7" fmla="*/ 233 h 859"/>
                <a:gd name="T8" fmla="*/ 0 w 902"/>
                <a:gd name="T9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859">
                  <a:moveTo>
                    <a:pt x="0" y="859"/>
                  </a:moveTo>
                  <a:lnTo>
                    <a:pt x="6" y="540"/>
                  </a:lnTo>
                  <a:lnTo>
                    <a:pt x="902" y="0"/>
                  </a:lnTo>
                  <a:lnTo>
                    <a:pt x="778" y="233"/>
                  </a:lnTo>
                  <a:lnTo>
                    <a:pt x="0" y="8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668838" y="3081338"/>
              <a:ext cx="2854325" cy="1357313"/>
            </a:xfrm>
            <a:custGeom>
              <a:avLst/>
              <a:gdLst>
                <a:gd name="T0" fmla="*/ 1798 w 1798"/>
                <a:gd name="T1" fmla="*/ 256 h 855"/>
                <a:gd name="T2" fmla="*/ 897 w 1798"/>
                <a:gd name="T3" fmla="*/ 0 h 855"/>
                <a:gd name="T4" fmla="*/ 0 w 1798"/>
                <a:gd name="T5" fmla="*/ 256 h 855"/>
                <a:gd name="T6" fmla="*/ 899 w 1798"/>
                <a:gd name="T7" fmla="*/ 855 h 855"/>
                <a:gd name="T8" fmla="*/ 1798 w 1798"/>
                <a:gd name="T9" fmla="*/ 256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8" h="855">
                  <a:moveTo>
                    <a:pt x="1798" y="256"/>
                  </a:moveTo>
                  <a:lnTo>
                    <a:pt x="897" y="0"/>
                  </a:lnTo>
                  <a:lnTo>
                    <a:pt x="0" y="256"/>
                  </a:lnTo>
                  <a:lnTo>
                    <a:pt x="899" y="855"/>
                  </a:lnTo>
                  <a:lnTo>
                    <a:pt x="1798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4032959" y="2514236"/>
            <a:ext cx="3934154" cy="2099457"/>
            <a:chOff x="4668838" y="2641601"/>
            <a:chExt cx="2854325" cy="1523207"/>
          </a:xfrm>
          <a:gradFill>
            <a:gsLst>
              <a:gs pos="0">
                <a:srgbClr val="AC2234"/>
              </a:gs>
              <a:gs pos="38000">
                <a:srgbClr val="AC2234"/>
              </a:gs>
              <a:gs pos="0">
                <a:srgbClr val="AC2234"/>
              </a:gs>
              <a:gs pos="0">
                <a:schemeClr val="bg1"/>
              </a:gs>
              <a:gs pos="100000">
                <a:srgbClr val="5E121D"/>
              </a:gs>
            </a:gsLst>
            <a:lin ang="5400000" scaled="1"/>
          </a:gradFill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5028407" y="2641601"/>
              <a:ext cx="2124075" cy="760413"/>
            </a:xfrm>
            <a:custGeom>
              <a:avLst/>
              <a:gdLst>
                <a:gd name="T0" fmla="*/ 1338 w 1338"/>
                <a:gd name="T1" fmla="*/ 158 h 479"/>
                <a:gd name="T2" fmla="*/ 681 w 1338"/>
                <a:gd name="T3" fmla="*/ 0 h 479"/>
                <a:gd name="T4" fmla="*/ 0 w 1338"/>
                <a:gd name="T5" fmla="*/ 156 h 479"/>
                <a:gd name="T6" fmla="*/ 4 w 1338"/>
                <a:gd name="T7" fmla="*/ 158 h 479"/>
                <a:gd name="T8" fmla="*/ 382 w 1338"/>
                <a:gd name="T9" fmla="*/ 339 h 479"/>
                <a:gd name="T10" fmla="*/ 671 w 1338"/>
                <a:gd name="T11" fmla="*/ 479 h 479"/>
                <a:gd name="T12" fmla="*/ 978 w 1338"/>
                <a:gd name="T13" fmla="*/ 331 h 479"/>
                <a:gd name="T14" fmla="*/ 1338 w 1338"/>
                <a:gd name="T15" fmla="*/ 158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8" h="479">
                  <a:moveTo>
                    <a:pt x="1338" y="158"/>
                  </a:moveTo>
                  <a:lnTo>
                    <a:pt x="681" y="0"/>
                  </a:lnTo>
                  <a:lnTo>
                    <a:pt x="0" y="156"/>
                  </a:lnTo>
                  <a:lnTo>
                    <a:pt x="4" y="158"/>
                  </a:lnTo>
                  <a:lnTo>
                    <a:pt x="382" y="339"/>
                  </a:lnTo>
                  <a:lnTo>
                    <a:pt x="671" y="479"/>
                  </a:lnTo>
                  <a:lnTo>
                    <a:pt x="978" y="331"/>
                  </a:lnTo>
                  <a:lnTo>
                    <a:pt x="1338" y="1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668838" y="2886870"/>
              <a:ext cx="1427163" cy="1277938"/>
            </a:xfrm>
            <a:custGeom>
              <a:avLst/>
              <a:gdLst>
                <a:gd name="T0" fmla="*/ 899 w 899"/>
                <a:gd name="T1" fmla="*/ 323 h 805"/>
                <a:gd name="T2" fmla="*/ 896 w 899"/>
                <a:gd name="T3" fmla="*/ 805 h 805"/>
                <a:gd name="T4" fmla="*/ 0 w 899"/>
                <a:gd name="T5" fmla="*/ 323 h 805"/>
                <a:gd name="T6" fmla="*/ 228 w 899"/>
                <a:gd name="T7" fmla="*/ 0 h 805"/>
                <a:gd name="T8" fmla="*/ 899 w 899"/>
                <a:gd name="T9" fmla="*/ 323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9" h="805">
                  <a:moveTo>
                    <a:pt x="899" y="323"/>
                  </a:moveTo>
                  <a:lnTo>
                    <a:pt x="896" y="805"/>
                  </a:lnTo>
                  <a:lnTo>
                    <a:pt x="0" y="323"/>
                  </a:lnTo>
                  <a:lnTo>
                    <a:pt x="228" y="0"/>
                  </a:lnTo>
                  <a:lnTo>
                    <a:pt x="899" y="3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6091238" y="2890045"/>
              <a:ext cx="1431925" cy="1274763"/>
            </a:xfrm>
            <a:custGeom>
              <a:avLst/>
              <a:gdLst>
                <a:gd name="T0" fmla="*/ 3 w 902"/>
                <a:gd name="T1" fmla="*/ 321 h 803"/>
                <a:gd name="T2" fmla="*/ 0 w 902"/>
                <a:gd name="T3" fmla="*/ 803 h 803"/>
                <a:gd name="T4" fmla="*/ 902 w 902"/>
                <a:gd name="T5" fmla="*/ 321 h 803"/>
                <a:gd name="T6" fmla="*/ 670 w 902"/>
                <a:gd name="T7" fmla="*/ 0 h 803"/>
                <a:gd name="T8" fmla="*/ 3 w 902"/>
                <a:gd name="T9" fmla="*/ 321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2" h="803">
                  <a:moveTo>
                    <a:pt x="3" y="321"/>
                  </a:moveTo>
                  <a:lnTo>
                    <a:pt x="0" y="803"/>
                  </a:lnTo>
                  <a:lnTo>
                    <a:pt x="902" y="321"/>
                  </a:lnTo>
                  <a:lnTo>
                    <a:pt x="670" y="0"/>
                  </a:lnTo>
                  <a:lnTo>
                    <a:pt x="3" y="3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5400000">
            <a:off x="6105611" y="2431638"/>
            <a:ext cx="2645381" cy="2240585"/>
            <a:chOff x="5127626" y="1554163"/>
            <a:chExt cx="1919288" cy="1625600"/>
          </a:xfrm>
          <a:gradFill>
            <a:gsLst>
              <a:gs pos="0">
                <a:srgbClr val="AC2234"/>
              </a:gs>
              <a:gs pos="38000">
                <a:srgbClr val="AC2234"/>
              </a:gs>
              <a:gs pos="0">
                <a:srgbClr val="AC2234"/>
              </a:gs>
              <a:gs pos="0">
                <a:schemeClr val="bg1"/>
              </a:gs>
              <a:gs pos="100000">
                <a:srgbClr val="5E121D"/>
              </a:gs>
            </a:gsLst>
            <a:lin ang="5400000" scaled="1"/>
          </a:gradFill>
        </p:grpSpPr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6102351" y="1554163"/>
              <a:ext cx="944563" cy="1625600"/>
            </a:xfrm>
            <a:custGeom>
              <a:avLst/>
              <a:gdLst>
                <a:gd name="T0" fmla="*/ 2 w 595"/>
                <a:gd name="T1" fmla="*/ 1024 h 1024"/>
                <a:gd name="T2" fmla="*/ 595 w 595"/>
                <a:gd name="T3" fmla="*/ 758 h 1024"/>
                <a:gd name="T4" fmla="*/ 0 w 595"/>
                <a:gd name="T5" fmla="*/ 0 h 1024"/>
                <a:gd name="T6" fmla="*/ 2 w 595"/>
                <a:gd name="T7" fmla="*/ 1024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5" h="1024">
                  <a:moveTo>
                    <a:pt x="2" y="1024"/>
                  </a:moveTo>
                  <a:lnTo>
                    <a:pt x="595" y="758"/>
                  </a:lnTo>
                  <a:lnTo>
                    <a:pt x="0" y="0"/>
                  </a:lnTo>
                  <a:lnTo>
                    <a:pt x="2" y="10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5127626" y="1554163"/>
              <a:ext cx="987425" cy="1625600"/>
            </a:xfrm>
            <a:custGeom>
              <a:avLst/>
              <a:gdLst>
                <a:gd name="T0" fmla="*/ 622 w 622"/>
                <a:gd name="T1" fmla="*/ 1024 h 1024"/>
                <a:gd name="T2" fmla="*/ 0 w 622"/>
                <a:gd name="T3" fmla="*/ 746 h 1024"/>
                <a:gd name="T4" fmla="*/ 620 w 622"/>
                <a:gd name="T5" fmla="*/ 0 h 1024"/>
                <a:gd name="T6" fmla="*/ 622 w 622"/>
                <a:gd name="T7" fmla="*/ 1024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2" h="1024">
                  <a:moveTo>
                    <a:pt x="622" y="1024"/>
                  </a:moveTo>
                  <a:lnTo>
                    <a:pt x="0" y="746"/>
                  </a:lnTo>
                  <a:lnTo>
                    <a:pt x="620" y="0"/>
                  </a:lnTo>
                  <a:lnTo>
                    <a:pt x="622" y="10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6981623" y="2229240"/>
            <a:ext cx="544044" cy="0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70105" y="5017618"/>
            <a:ext cx="544044" cy="0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07331" y="5020128"/>
            <a:ext cx="544044" cy="0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94015" y="1698300"/>
            <a:ext cx="544044" cy="0"/>
          </a:xfrm>
          <a:prstGeom prst="line">
            <a:avLst/>
          </a:prstGeom>
          <a:ln>
            <a:solidFill>
              <a:schemeClr val="tx1">
                <a:lumMod val="90000"/>
                <a:lumOff val="1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3124057" y="201336"/>
            <a:ext cx="4628003" cy="817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Pyramid Process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557513-6BDF-43FE-BCE1-F994844C8E05}"/>
              </a:ext>
            </a:extLst>
          </p:cNvPr>
          <p:cNvGrpSpPr/>
          <p:nvPr/>
        </p:nvGrpSpPr>
        <p:grpSpPr>
          <a:xfrm>
            <a:off x="2360830" y="1528004"/>
            <a:ext cx="2535783" cy="901124"/>
            <a:chOff x="2198817" y="1524318"/>
            <a:chExt cx="2535783" cy="901124"/>
          </a:xfrm>
        </p:grpSpPr>
        <p:sp>
          <p:nvSpPr>
            <p:cNvPr id="34" name="Rectangle 33"/>
            <p:cNvSpPr/>
            <p:nvPr/>
          </p:nvSpPr>
          <p:spPr>
            <a:xfrm flipH="1">
              <a:off x="2404488" y="1524318"/>
              <a:ext cx="2330112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05429EB-D2B2-49CC-A9CC-DAA351E325A9}"/>
                </a:ext>
              </a:extLst>
            </p:cNvPr>
            <p:cNvSpPr/>
            <p:nvPr/>
          </p:nvSpPr>
          <p:spPr>
            <a:xfrm>
              <a:off x="2198817" y="1825278"/>
              <a:ext cx="233011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C92C74-0092-4B20-9A91-9964C68272E8}"/>
              </a:ext>
            </a:extLst>
          </p:cNvPr>
          <p:cNvGrpSpPr/>
          <p:nvPr/>
        </p:nvGrpSpPr>
        <p:grpSpPr>
          <a:xfrm>
            <a:off x="2139994" y="4569566"/>
            <a:ext cx="2535783" cy="901124"/>
            <a:chOff x="2198817" y="1524318"/>
            <a:chExt cx="2535783" cy="90112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516C37B-B1AF-4708-9478-603BAD947B9E}"/>
                </a:ext>
              </a:extLst>
            </p:cNvPr>
            <p:cNvSpPr/>
            <p:nvPr/>
          </p:nvSpPr>
          <p:spPr>
            <a:xfrm flipH="1">
              <a:off x="2404488" y="1524318"/>
              <a:ext cx="2330112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9075B96-F7FB-4C7C-8505-E1EFDC5BEDD9}"/>
                </a:ext>
              </a:extLst>
            </p:cNvPr>
            <p:cNvSpPr/>
            <p:nvPr/>
          </p:nvSpPr>
          <p:spPr>
            <a:xfrm>
              <a:off x="2198817" y="1825278"/>
              <a:ext cx="233011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581459-9251-4910-847D-8AB707319C71}"/>
              </a:ext>
            </a:extLst>
          </p:cNvPr>
          <p:cNvGrpSpPr/>
          <p:nvPr/>
        </p:nvGrpSpPr>
        <p:grpSpPr>
          <a:xfrm>
            <a:off x="7066180" y="4569566"/>
            <a:ext cx="2572970" cy="886307"/>
            <a:chOff x="1955958" y="1539135"/>
            <a:chExt cx="2572970" cy="88630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9604C56-0D21-4CB0-A6C9-9A4772A10804}"/>
                </a:ext>
              </a:extLst>
            </p:cNvPr>
            <p:cNvSpPr/>
            <p:nvPr/>
          </p:nvSpPr>
          <p:spPr>
            <a:xfrm flipH="1">
              <a:off x="1955958" y="1539135"/>
              <a:ext cx="2330112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CF5904-1144-471C-9301-B9D0D77B2C65}"/>
                </a:ext>
              </a:extLst>
            </p:cNvPr>
            <p:cNvSpPr/>
            <p:nvPr/>
          </p:nvSpPr>
          <p:spPr>
            <a:xfrm>
              <a:off x="2198817" y="1825278"/>
              <a:ext cx="233011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2D1A12-9D99-477E-A856-4CB18D23D11A}"/>
              </a:ext>
            </a:extLst>
          </p:cNvPr>
          <p:cNvGrpSpPr/>
          <p:nvPr/>
        </p:nvGrpSpPr>
        <p:grpSpPr>
          <a:xfrm>
            <a:off x="7356098" y="1825278"/>
            <a:ext cx="2572970" cy="886307"/>
            <a:chOff x="1955958" y="1539135"/>
            <a:chExt cx="2572970" cy="88630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E2239A3-3DF0-4112-B671-2BB7115C84C0}"/>
                </a:ext>
              </a:extLst>
            </p:cNvPr>
            <p:cNvSpPr/>
            <p:nvPr/>
          </p:nvSpPr>
          <p:spPr>
            <a:xfrm flipH="1">
              <a:off x="1955958" y="1539135"/>
              <a:ext cx="2330112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AC223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Your Text Here</a:t>
              </a:r>
              <a:endParaRPr lang="ko-KR" altLang="en-US" b="1" dirty="0">
                <a:solidFill>
                  <a:srgbClr val="AC2234"/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7F4B92-AB0E-49FE-A21E-C078F03BA372}"/>
                </a:ext>
              </a:extLst>
            </p:cNvPr>
            <p:cNvSpPr/>
            <p:nvPr/>
          </p:nvSpPr>
          <p:spPr>
            <a:xfrm>
              <a:off x="2198817" y="1825278"/>
              <a:ext cx="233011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Segoe UI" panose="020B0502040204020203" pitchFamily="34" charset="0"/>
                  <a:ea typeface="Roboto" panose="02000000000000000000" pitchFamily="2" charset="0"/>
                  <a:cs typeface="Segoe UI" panose="020B0502040204020203" pitchFamily="34" charset="0"/>
                </a:rPr>
                <a:t>Lorem Ipsum is simply dummy text of the printing and typesetting industry.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70D9BEE-9833-4EE5-A071-86987FEF9D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3" b="20433"/>
          <a:stretch>
            <a:fillRect/>
          </a:stretch>
        </p:blipFill>
        <p:spPr>
          <a:ln>
            <a:noFill/>
          </a:ln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E83DCB3-24DF-4980-994B-905C2C13BEC5}"/>
              </a:ext>
            </a:extLst>
          </p:cNvPr>
          <p:cNvSpPr txBox="1">
            <a:spLocks/>
          </p:cNvSpPr>
          <p:nvPr/>
        </p:nvSpPr>
        <p:spPr>
          <a:xfrm>
            <a:off x="-73740" y="1046385"/>
            <a:ext cx="2974693" cy="768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it-IT" sz="3600" spc="400" dirty="0">
                <a:solidFill>
                  <a:srgbClr val="AC223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rgbClr val="AC223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EC95FC-FA4B-4BEE-9C14-659E46AE0B28}"/>
              </a:ext>
            </a:extLst>
          </p:cNvPr>
          <p:cNvSpPr/>
          <p:nvPr/>
        </p:nvSpPr>
        <p:spPr>
          <a:xfrm>
            <a:off x="222189" y="1549420"/>
            <a:ext cx="4360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C9779-457E-4A6E-8B24-858B1DA0D054}"/>
              </a:ext>
            </a:extLst>
          </p:cNvPr>
          <p:cNvSpPr/>
          <p:nvPr/>
        </p:nvSpPr>
        <p:spPr>
          <a:xfrm>
            <a:off x="222188" y="3513520"/>
            <a:ext cx="4360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75699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192</Words>
  <Application>Microsoft Office PowerPoint</Application>
  <PresentationFormat>Widescreen</PresentationFormat>
  <Paragraphs>52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맑은 고딕</vt:lpstr>
      <vt:lpstr>Arial</vt:lpstr>
      <vt:lpstr>Calibri</vt:lpstr>
      <vt:lpstr>Calibri Light</vt:lpstr>
      <vt:lpstr>Gill Sans</vt:lpstr>
      <vt:lpstr>Helvetica Neue Medium</vt:lpstr>
      <vt:lpstr>Lato Light</vt:lpstr>
      <vt:lpstr>Raleway</vt:lpstr>
      <vt:lpstr>Roboto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aqeeb19941@outlook.com</cp:lastModifiedBy>
  <cp:revision>15</cp:revision>
  <dcterms:created xsi:type="dcterms:W3CDTF">2019-05-31T19:16:12Z</dcterms:created>
  <dcterms:modified xsi:type="dcterms:W3CDTF">2019-06-02T00:08:49Z</dcterms:modified>
</cp:coreProperties>
</file>