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5" r:id="rId2"/>
    <p:sldId id="396" r:id="rId3"/>
    <p:sldId id="398" r:id="rId4"/>
    <p:sldId id="415" r:id="rId5"/>
    <p:sldId id="414" r:id="rId6"/>
    <p:sldId id="417" r:id="rId7"/>
    <p:sldId id="419" r:id="rId8"/>
    <p:sldId id="424" r:id="rId9"/>
    <p:sldId id="468" r:id="rId10"/>
    <p:sldId id="340" r:id="rId11"/>
    <p:sldId id="452" r:id="rId12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38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Sheet1!$A$2:$A$77</cx:f>
        <cx:lvl ptCount="76" formatCode="Standard">
          <cx:pt idx="0">1</cx:pt>
          <cx:pt idx="1">3</cx:pt>
          <cx:pt idx="3">3</cx:pt>
          <cx:pt idx="4">5</cx:pt>
          <cx:pt idx="5">6</cx:pt>
          <cx:pt idx="6">6</cx:pt>
          <cx:pt idx="7">6</cx:pt>
          <cx:pt idx="8">7</cx:pt>
          <cx:pt idx="9">8</cx:pt>
          <cx:pt idx="10">8</cx:pt>
          <cx:pt idx="11">9</cx:pt>
          <cx:pt idx="12">9</cx:pt>
          <cx:pt idx="13">9</cx:pt>
          <cx:pt idx="14">9</cx:pt>
          <cx:pt idx="15">9</cx:pt>
          <cx:pt idx="16">10</cx:pt>
          <cx:pt idx="17">10</cx:pt>
          <cx:pt idx="18">10</cx:pt>
          <cx:pt idx="19">5</cx:pt>
          <cx:pt idx="20">0</cx:pt>
          <cx:pt idx="21">10</cx:pt>
          <cx:pt idx="22">11</cx:pt>
          <cx:pt idx="23">11</cx:pt>
          <cx:pt idx="24">1</cx:pt>
          <cx:pt idx="25">6</cx:pt>
          <cx:pt idx="26">6</cx:pt>
          <cx:pt idx="27">11</cx:pt>
          <cx:pt idx="28">12</cx:pt>
          <cx:pt idx="29">12</cx:pt>
          <cx:pt idx="30">12</cx:pt>
          <cx:pt idx="31">12</cx:pt>
          <cx:pt idx="32">12</cx:pt>
          <cx:pt idx="33">12</cx:pt>
          <cx:pt idx="34">13</cx:pt>
          <cx:pt idx="35">13</cx:pt>
          <cx:pt idx="36">13</cx:pt>
          <cx:pt idx="37">13</cx:pt>
          <cx:pt idx="38">13</cx:pt>
          <cx:pt idx="39">5</cx:pt>
          <cx:pt idx="40">14</cx:pt>
          <cx:pt idx="41">14</cx:pt>
          <cx:pt idx="42">14</cx:pt>
          <cx:pt idx="43">14</cx:pt>
          <cx:pt idx="44">14</cx:pt>
          <cx:pt idx="45">15</cx:pt>
          <cx:pt idx="46">15</cx:pt>
          <cx:pt idx="47">15</cx:pt>
          <cx:pt idx="48">15</cx:pt>
          <cx:pt idx="49">15</cx:pt>
          <cx:pt idx="50">15</cx:pt>
          <cx:pt idx="51">15</cx:pt>
          <cx:pt idx="52">15</cx:pt>
          <cx:pt idx="53">16</cx:pt>
          <cx:pt idx="54">16</cx:pt>
          <cx:pt idx="55">16</cx:pt>
          <cx:pt idx="56">16</cx:pt>
          <cx:pt idx="57">17</cx:pt>
          <cx:pt idx="58">17</cx:pt>
          <cx:pt idx="59">17</cx:pt>
          <cx:pt idx="60">17</cx:pt>
          <cx:pt idx="61">17</cx:pt>
          <cx:pt idx="62">17</cx:pt>
          <cx:pt idx="63">18</cx:pt>
          <cx:pt idx="64">18</cx:pt>
          <cx:pt idx="65">18</cx:pt>
          <cx:pt idx="66">18</cx:pt>
          <cx:pt idx="67">19</cx:pt>
          <cx:pt idx="68">19</cx:pt>
          <cx:pt idx="69">19</cx:pt>
          <cx:pt idx="70">20</cx:pt>
          <cx:pt idx="71">21</cx:pt>
          <cx:pt idx="72">22</cx:pt>
          <cx:pt idx="73">22</cx:pt>
          <cx:pt idx="74">24</cx:pt>
          <cx:pt idx="75">4</cx:pt>
        </cx:lvl>
      </cx:numDim>
    </cx:data>
  </cx:chartData>
  <cx:chart>
    <cx:plotArea>
      <cx:plotAreaRegion>
        <cx:series layoutId="clusteredColumn" uniqueId="{89ED34B2-D5AA-44C4-868A-E9CBEDBEB63E}">
          <cx:tx>
            <cx:txData>
              <cx:f>Sheet1!$A$1</cx:f>
              <cx:v>Series1</cx:v>
            </cx:txData>
          </cx:tx>
          <cx:dataPt idx="0">
            <cx:spPr>
              <a:solidFill>
                <a:prstClr val="white"/>
              </a:solidFill>
            </cx:spPr>
          </cx:dataPt>
          <cx:dataPt idx="1">
            <cx:spPr>
              <a:solidFill>
                <a:prstClr val="white"/>
              </a:solidFill>
            </cx:spPr>
          </cx:dataPt>
          <cx:dataPt idx="2">
            <cx:spPr>
              <a:solidFill>
                <a:prstClr val="white"/>
              </a:solidFill>
            </cx:spPr>
          </cx:dataPt>
          <cx:dataPt idx="3">
            <cx:spPr>
              <a:solidFill>
                <a:prstClr val="white"/>
              </a:solidFill>
            </cx:spPr>
          </cx:dataPt>
          <cx:dataPt idx="4">
            <cx:spPr>
              <a:solidFill>
                <a:prstClr val="white"/>
              </a:solidFill>
            </cx:spPr>
          </cx:dataPt>
          <cx:dataPt idx="5">
            <cx:spPr>
              <a:solidFill>
                <a:prstClr val="white"/>
              </a:solidFill>
            </cx:spPr>
          </cx:dataPt>
          <cx:dataLabels>
            <cx:txPr>
              <a:bodyPr spcFirstLastPara="1" vertOverflow="ellipsis" wrap="square" lIns="0" tIns="0" rIns="0" bIns="0" anchor="ctr" anchorCtr="1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fr-FR">
                  <a:solidFill>
                    <a:schemeClr val="bg1"/>
                  </a:solidFill>
                </a:endParaRPr>
              </a:p>
            </cx:txPr>
            <cx:visibility seriesName="0" categoryName="0" value="1"/>
          </cx:dataLabels>
          <cx:dataId val="0"/>
          <cx:layoutPr>
            <cx:binning intervalClosed="r"/>
          </cx:layoutPr>
        </cx:series>
      </cx:plotAreaRegion>
      <cx:axis id="0" hidden="1">
        <cx:catScaling gapWidth="0"/>
        <cx:tickLabels/>
      </cx:axis>
      <cx:axis id="1" hidden="1">
        <cx:valScaling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75D5-BCC7-45F7-A588-2E271CF2A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A9115-DC21-4230-AE16-5B55AFD51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B09A4-D782-4FE9-84DF-47C0558D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A8612-DE06-425E-A6F7-EF95F1E8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47AE-04D3-4D40-8FE9-E474F0C10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7629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4CC35-0F2E-45F5-A6B9-B2D6AA853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90C87D-3E4A-4729-B3B8-F5E9685F1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31CD0-F2ED-4FBD-A6D2-9211403C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11BD6-6872-4B8B-979E-48D307D2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12C17-59B7-40E5-A12C-61D39748B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0269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67F922-D1B8-4B65-8B28-EA32E1A347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8F359-E4BB-44F9-9B65-9F01030F0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AD9F-9B91-43DD-94A5-63E7AEF5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BEC3B-9BF7-4616-B6A2-5738B48A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438B5-6CEB-432F-9AA1-DCB6541D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6953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366000 w 12192000"/>
              <a:gd name="connsiteY0" fmla="*/ 5130800 h 6858000"/>
              <a:gd name="connsiteX1" fmla="*/ 7329190 w 12192000"/>
              <a:gd name="connsiteY1" fmla="*/ 5251626 h 6858000"/>
              <a:gd name="connsiteX2" fmla="*/ 7318449 w 12192000"/>
              <a:gd name="connsiteY2" fmla="*/ 5271365 h 6858000"/>
              <a:gd name="connsiteX3" fmla="*/ 7215162 w 12192000"/>
              <a:gd name="connsiteY3" fmla="*/ 5334920 h 6858000"/>
              <a:gd name="connsiteX4" fmla="*/ 6451600 w 12192000"/>
              <a:gd name="connsiteY4" fmla="*/ 5676900 h 6858000"/>
              <a:gd name="connsiteX5" fmla="*/ 6210300 w 12192000"/>
              <a:gd name="connsiteY5" fmla="*/ 5740400 h 6858000"/>
              <a:gd name="connsiteX6" fmla="*/ 7366000 w 12192000"/>
              <a:gd name="connsiteY6" fmla="*/ 5130800 h 6858000"/>
              <a:gd name="connsiteX7" fmla="*/ 6921183 w 12192000"/>
              <a:gd name="connsiteY7" fmla="*/ 3254665 h 6858000"/>
              <a:gd name="connsiteX8" fmla="*/ 6908731 w 12192000"/>
              <a:gd name="connsiteY8" fmla="*/ 3259474 h 6858000"/>
              <a:gd name="connsiteX9" fmla="*/ 6903342 w 12192000"/>
              <a:gd name="connsiteY9" fmla="*/ 3261325 h 6858000"/>
              <a:gd name="connsiteX10" fmla="*/ 6919774 w 12192000"/>
              <a:gd name="connsiteY10" fmla="*/ 3254983 h 6858000"/>
              <a:gd name="connsiteX11" fmla="*/ 6921183 w 12192000"/>
              <a:gd name="connsiteY11" fmla="*/ 3254665 h 6858000"/>
              <a:gd name="connsiteX12" fmla="*/ 0 w 12192000"/>
              <a:gd name="connsiteY12" fmla="*/ 0 h 6858000"/>
              <a:gd name="connsiteX13" fmla="*/ 12192000 w 12192000"/>
              <a:gd name="connsiteY13" fmla="*/ 0 h 6858000"/>
              <a:gd name="connsiteX14" fmla="*/ 12192000 w 12192000"/>
              <a:gd name="connsiteY14" fmla="*/ 6858000 h 6858000"/>
              <a:gd name="connsiteX15" fmla="*/ 8617924 w 12192000"/>
              <a:gd name="connsiteY15" fmla="*/ 6858000 h 6858000"/>
              <a:gd name="connsiteX16" fmla="*/ 8637402 w 12192000"/>
              <a:gd name="connsiteY16" fmla="*/ 6839025 h 6858000"/>
              <a:gd name="connsiteX17" fmla="*/ 8280400 w 12192000"/>
              <a:gd name="connsiteY17" fmla="*/ 6667500 h 6858000"/>
              <a:gd name="connsiteX18" fmla="*/ 8343900 w 12192000"/>
              <a:gd name="connsiteY18" fmla="*/ 6629400 h 6858000"/>
              <a:gd name="connsiteX19" fmla="*/ 9245600 w 12192000"/>
              <a:gd name="connsiteY19" fmla="*/ 6311900 h 6858000"/>
              <a:gd name="connsiteX20" fmla="*/ 9956800 w 12192000"/>
              <a:gd name="connsiteY20" fmla="*/ 5994400 h 6858000"/>
              <a:gd name="connsiteX21" fmla="*/ 10210800 w 12192000"/>
              <a:gd name="connsiteY21" fmla="*/ 5829300 h 6858000"/>
              <a:gd name="connsiteX22" fmla="*/ 10083800 w 12192000"/>
              <a:gd name="connsiteY22" fmla="*/ 5842000 h 6858000"/>
              <a:gd name="connsiteX23" fmla="*/ 9690100 w 12192000"/>
              <a:gd name="connsiteY23" fmla="*/ 5943600 h 6858000"/>
              <a:gd name="connsiteX24" fmla="*/ 9550400 w 12192000"/>
              <a:gd name="connsiteY24" fmla="*/ 5969000 h 6858000"/>
              <a:gd name="connsiteX25" fmla="*/ 9512300 w 12192000"/>
              <a:gd name="connsiteY25" fmla="*/ 5956300 h 6858000"/>
              <a:gd name="connsiteX26" fmla="*/ 9601200 w 12192000"/>
              <a:gd name="connsiteY26" fmla="*/ 5842000 h 6858000"/>
              <a:gd name="connsiteX27" fmla="*/ 9677400 w 12192000"/>
              <a:gd name="connsiteY27" fmla="*/ 5689600 h 6858000"/>
              <a:gd name="connsiteX28" fmla="*/ 9283700 w 12192000"/>
              <a:gd name="connsiteY28" fmla="*/ 5702300 h 6858000"/>
              <a:gd name="connsiteX29" fmla="*/ 8064500 w 12192000"/>
              <a:gd name="connsiteY29" fmla="*/ 5867400 h 6858000"/>
              <a:gd name="connsiteX30" fmla="*/ 8039100 w 12192000"/>
              <a:gd name="connsiteY30" fmla="*/ 5676900 h 6858000"/>
              <a:gd name="connsiteX31" fmla="*/ 7988300 w 12192000"/>
              <a:gd name="connsiteY31" fmla="*/ 5638800 h 6858000"/>
              <a:gd name="connsiteX32" fmla="*/ 7531100 w 12192000"/>
              <a:gd name="connsiteY32" fmla="*/ 5765800 h 6858000"/>
              <a:gd name="connsiteX33" fmla="*/ 7569200 w 12192000"/>
              <a:gd name="connsiteY33" fmla="*/ 5676900 h 6858000"/>
              <a:gd name="connsiteX34" fmla="*/ 7607300 w 12192000"/>
              <a:gd name="connsiteY34" fmla="*/ 5422900 h 6858000"/>
              <a:gd name="connsiteX35" fmla="*/ 7493000 w 12192000"/>
              <a:gd name="connsiteY35" fmla="*/ 5448300 h 6858000"/>
              <a:gd name="connsiteX36" fmla="*/ 7315200 w 12192000"/>
              <a:gd name="connsiteY36" fmla="*/ 5473700 h 6858000"/>
              <a:gd name="connsiteX37" fmla="*/ 7264400 w 12192000"/>
              <a:gd name="connsiteY37" fmla="*/ 5422900 h 6858000"/>
              <a:gd name="connsiteX38" fmla="*/ 7313959 w 12192000"/>
              <a:gd name="connsiteY38" fmla="*/ 5279615 h 6858000"/>
              <a:gd name="connsiteX39" fmla="*/ 7318449 w 12192000"/>
              <a:gd name="connsiteY39" fmla="*/ 5271365 h 6858000"/>
              <a:gd name="connsiteX40" fmla="*/ 7376571 w 12192000"/>
              <a:gd name="connsiteY40" fmla="*/ 5235600 h 6858000"/>
              <a:gd name="connsiteX41" fmla="*/ 7861300 w 12192000"/>
              <a:gd name="connsiteY41" fmla="*/ 4813300 h 6858000"/>
              <a:gd name="connsiteX42" fmla="*/ 7924800 w 12192000"/>
              <a:gd name="connsiteY42" fmla="*/ 4584700 h 6858000"/>
              <a:gd name="connsiteX43" fmla="*/ 7747000 w 12192000"/>
              <a:gd name="connsiteY43" fmla="*/ 4546600 h 6858000"/>
              <a:gd name="connsiteX44" fmla="*/ 7721600 w 12192000"/>
              <a:gd name="connsiteY44" fmla="*/ 4483100 h 6858000"/>
              <a:gd name="connsiteX45" fmla="*/ 7251700 w 12192000"/>
              <a:gd name="connsiteY45" fmla="*/ 4559300 h 6858000"/>
              <a:gd name="connsiteX46" fmla="*/ 7594600 w 12192000"/>
              <a:gd name="connsiteY46" fmla="*/ 4457700 h 6858000"/>
              <a:gd name="connsiteX47" fmla="*/ 8712200 w 12192000"/>
              <a:gd name="connsiteY47" fmla="*/ 3873500 h 6858000"/>
              <a:gd name="connsiteX48" fmla="*/ 8877300 w 12192000"/>
              <a:gd name="connsiteY48" fmla="*/ 3644900 h 6858000"/>
              <a:gd name="connsiteX49" fmla="*/ 8890000 w 12192000"/>
              <a:gd name="connsiteY49" fmla="*/ 3568700 h 6858000"/>
              <a:gd name="connsiteX50" fmla="*/ 8788400 w 12192000"/>
              <a:gd name="connsiteY50" fmla="*/ 3543300 h 6858000"/>
              <a:gd name="connsiteX51" fmla="*/ 8369300 w 12192000"/>
              <a:gd name="connsiteY51" fmla="*/ 3657600 h 6858000"/>
              <a:gd name="connsiteX52" fmla="*/ 8648700 w 12192000"/>
              <a:gd name="connsiteY52" fmla="*/ 3530600 h 6858000"/>
              <a:gd name="connsiteX53" fmla="*/ 9017000 w 12192000"/>
              <a:gd name="connsiteY53" fmla="*/ 3340100 h 6858000"/>
              <a:gd name="connsiteX54" fmla="*/ 9182100 w 12192000"/>
              <a:gd name="connsiteY54" fmla="*/ 3060700 h 6858000"/>
              <a:gd name="connsiteX55" fmla="*/ 8636000 w 12192000"/>
              <a:gd name="connsiteY55" fmla="*/ 3124200 h 6858000"/>
              <a:gd name="connsiteX56" fmla="*/ 8013700 w 12192000"/>
              <a:gd name="connsiteY56" fmla="*/ 3213100 h 6858000"/>
              <a:gd name="connsiteX57" fmla="*/ 7886700 w 12192000"/>
              <a:gd name="connsiteY57" fmla="*/ 3162300 h 6858000"/>
              <a:gd name="connsiteX58" fmla="*/ 7937500 w 12192000"/>
              <a:gd name="connsiteY58" fmla="*/ 3035300 h 6858000"/>
              <a:gd name="connsiteX59" fmla="*/ 7861300 w 12192000"/>
              <a:gd name="connsiteY59" fmla="*/ 3048000 h 6858000"/>
              <a:gd name="connsiteX60" fmla="*/ 7823200 w 12192000"/>
              <a:gd name="connsiteY60" fmla="*/ 3073400 h 6858000"/>
              <a:gd name="connsiteX61" fmla="*/ 7670800 w 12192000"/>
              <a:gd name="connsiteY61" fmla="*/ 3124200 h 6858000"/>
              <a:gd name="connsiteX62" fmla="*/ 7670800 w 12192000"/>
              <a:gd name="connsiteY62" fmla="*/ 3073400 h 6858000"/>
              <a:gd name="connsiteX63" fmla="*/ 7696200 w 12192000"/>
              <a:gd name="connsiteY63" fmla="*/ 3022600 h 6858000"/>
              <a:gd name="connsiteX64" fmla="*/ 7569200 w 12192000"/>
              <a:gd name="connsiteY64" fmla="*/ 3035300 h 6858000"/>
              <a:gd name="connsiteX65" fmla="*/ 7531100 w 12192000"/>
              <a:gd name="connsiteY65" fmla="*/ 3048000 h 6858000"/>
              <a:gd name="connsiteX66" fmla="*/ 7239000 w 12192000"/>
              <a:gd name="connsiteY66" fmla="*/ 3111500 h 6858000"/>
              <a:gd name="connsiteX67" fmla="*/ 7035800 w 12192000"/>
              <a:gd name="connsiteY67" fmla="*/ 3200400 h 6858000"/>
              <a:gd name="connsiteX68" fmla="*/ 6997700 w 12192000"/>
              <a:gd name="connsiteY68" fmla="*/ 3213100 h 6858000"/>
              <a:gd name="connsiteX69" fmla="*/ 6934200 w 12192000"/>
              <a:gd name="connsiteY69" fmla="*/ 3238500 h 6858000"/>
              <a:gd name="connsiteX70" fmla="*/ 6893114 w 12192000"/>
              <a:gd name="connsiteY70" fmla="*/ 3264837 h 6858000"/>
              <a:gd name="connsiteX71" fmla="*/ 6903342 w 12192000"/>
              <a:gd name="connsiteY71" fmla="*/ 3261325 h 6858000"/>
              <a:gd name="connsiteX72" fmla="*/ 6893811 w 12192000"/>
              <a:gd name="connsiteY72" fmla="*/ 3265003 h 6858000"/>
              <a:gd name="connsiteX73" fmla="*/ 6832600 w 12192000"/>
              <a:gd name="connsiteY73" fmla="*/ 3289300 h 6858000"/>
              <a:gd name="connsiteX74" fmla="*/ 6629400 w 12192000"/>
              <a:gd name="connsiteY74" fmla="*/ 3314700 h 6858000"/>
              <a:gd name="connsiteX75" fmla="*/ 6578600 w 12192000"/>
              <a:gd name="connsiteY75" fmla="*/ 3340100 h 6858000"/>
              <a:gd name="connsiteX76" fmla="*/ 6134100 w 12192000"/>
              <a:gd name="connsiteY76" fmla="*/ 3492500 h 6858000"/>
              <a:gd name="connsiteX77" fmla="*/ 6096000 w 12192000"/>
              <a:gd name="connsiteY77" fmla="*/ 3467100 h 6858000"/>
              <a:gd name="connsiteX78" fmla="*/ 6134100 w 12192000"/>
              <a:gd name="connsiteY78" fmla="*/ 3454400 h 6858000"/>
              <a:gd name="connsiteX79" fmla="*/ 6299200 w 12192000"/>
              <a:gd name="connsiteY79" fmla="*/ 3314700 h 6858000"/>
              <a:gd name="connsiteX80" fmla="*/ 6286500 w 12192000"/>
              <a:gd name="connsiteY80" fmla="*/ 3314700 h 6858000"/>
              <a:gd name="connsiteX81" fmla="*/ 5994400 w 12192000"/>
              <a:gd name="connsiteY81" fmla="*/ 3378200 h 6858000"/>
              <a:gd name="connsiteX82" fmla="*/ 5918200 w 12192000"/>
              <a:gd name="connsiteY82" fmla="*/ 3416300 h 6858000"/>
              <a:gd name="connsiteX83" fmla="*/ 5842000 w 12192000"/>
              <a:gd name="connsiteY83" fmla="*/ 3441700 h 6858000"/>
              <a:gd name="connsiteX84" fmla="*/ 5372101 w 12192000"/>
              <a:gd name="connsiteY84" fmla="*/ 3619500 h 6858000"/>
              <a:gd name="connsiteX85" fmla="*/ 5207000 w 12192000"/>
              <a:gd name="connsiteY85" fmla="*/ 3657600 h 6858000"/>
              <a:gd name="connsiteX86" fmla="*/ 5143500 w 12192000"/>
              <a:gd name="connsiteY86" fmla="*/ 3670300 h 6858000"/>
              <a:gd name="connsiteX87" fmla="*/ 4953000 w 12192000"/>
              <a:gd name="connsiteY87" fmla="*/ 3733800 h 6858000"/>
              <a:gd name="connsiteX88" fmla="*/ 4775201 w 12192000"/>
              <a:gd name="connsiteY88" fmla="*/ 3759200 h 6858000"/>
              <a:gd name="connsiteX89" fmla="*/ 4889500 w 12192000"/>
              <a:gd name="connsiteY89" fmla="*/ 3683000 h 6858000"/>
              <a:gd name="connsiteX90" fmla="*/ 5092700 w 12192000"/>
              <a:gd name="connsiteY90" fmla="*/ 3441700 h 6858000"/>
              <a:gd name="connsiteX91" fmla="*/ 4838700 w 12192000"/>
              <a:gd name="connsiteY91" fmla="*/ 3479800 h 6858000"/>
              <a:gd name="connsiteX92" fmla="*/ 4787900 w 12192000"/>
              <a:gd name="connsiteY92" fmla="*/ 3492500 h 6858000"/>
              <a:gd name="connsiteX93" fmla="*/ 4572001 w 12192000"/>
              <a:gd name="connsiteY93" fmla="*/ 3543300 h 6858000"/>
              <a:gd name="connsiteX94" fmla="*/ 4013200 w 12192000"/>
              <a:gd name="connsiteY94" fmla="*/ 3657600 h 6858000"/>
              <a:gd name="connsiteX95" fmla="*/ 4559300 w 12192000"/>
              <a:gd name="connsiteY95" fmla="*/ 3175000 h 6858000"/>
              <a:gd name="connsiteX96" fmla="*/ 4610100 w 12192000"/>
              <a:gd name="connsiteY96" fmla="*/ 3136900 h 6858000"/>
              <a:gd name="connsiteX97" fmla="*/ 4483100 w 12192000"/>
              <a:gd name="connsiteY97" fmla="*/ 3124200 h 6858000"/>
              <a:gd name="connsiteX98" fmla="*/ 4165600 w 12192000"/>
              <a:gd name="connsiteY98" fmla="*/ 3149600 h 6858000"/>
              <a:gd name="connsiteX99" fmla="*/ 4191000 w 12192000"/>
              <a:gd name="connsiteY99" fmla="*/ 3073400 h 6858000"/>
              <a:gd name="connsiteX100" fmla="*/ 4229100 w 12192000"/>
              <a:gd name="connsiteY100" fmla="*/ 2997200 h 6858000"/>
              <a:gd name="connsiteX101" fmla="*/ 4356100 w 12192000"/>
              <a:gd name="connsiteY101" fmla="*/ 2120900 h 6858000"/>
              <a:gd name="connsiteX102" fmla="*/ 4406900 w 12192000"/>
              <a:gd name="connsiteY102" fmla="*/ 1955800 h 6858000"/>
              <a:gd name="connsiteX103" fmla="*/ 4457700 w 12192000"/>
              <a:gd name="connsiteY103" fmla="*/ 1866900 h 6858000"/>
              <a:gd name="connsiteX104" fmla="*/ 4470401 w 12192000"/>
              <a:gd name="connsiteY104" fmla="*/ 1828800 h 6858000"/>
              <a:gd name="connsiteX105" fmla="*/ 4800600 w 12192000"/>
              <a:gd name="connsiteY105" fmla="*/ 1689100 h 6858000"/>
              <a:gd name="connsiteX106" fmla="*/ 4876801 w 12192000"/>
              <a:gd name="connsiteY106" fmla="*/ 1663700 h 6858000"/>
              <a:gd name="connsiteX107" fmla="*/ 5359400 w 12192000"/>
              <a:gd name="connsiteY107" fmla="*/ 1384300 h 6858000"/>
              <a:gd name="connsiteX108" fmla="*/ 5461000 w 12192000"/>
              <a:gd name="connsiteY108" fmla="*/ 1333500 h 6858000"/>
              <a:gd name="connsiteX109" fmla="*/ 5549900 w 12192000"/>
              <a:gd name="connsiteY109" fmla="*/ 1295400 h 6858000"/>
              <a:gd name="connsiteX110" fmla="*/ 5829300 w 12192000"/>
              <a:gd name="connsiteY110" fmla="*/ 1054100 h 6858000"/>
              <a:gd name="connsiteX111" fmla="*/ 5600700 w 12192000"/>
              <a:gd name="connsiteY111" fmla="*/ 1092200 h 6858000"/>
              <a:gd name="connsiteX112" fmla="*/ 5549900 w 12192000"/>
              <a:gd name="connsiteY112" fmla="*/ 1104900 h 6858000"/>
              <a:gd name="connsiteX113" fmla="*/ 5270501 w 12192000"/>
              <a:gd name="connsiteY113" fmla="*/ 1143000 h 6858000"/>
              <a:gd name="connsiteX114" fmla="*/ 5041900 w 12192000"/>
              <a:gd name="connsiteY114" fmla="*/ 1219200 h 6858000"/>
              <a:gd name="connsiteX115" fmla="*/ 4775201 w 12192000"/>
              <a:gd name="connsiteY115" fmla="*/ 1282700 h 6858000"/>
              <a:gd name="connsiteX116" fmla="*/ 4813300 w 12192000"/>
              <a:gd name="connsiteY116" fmla="*/ 1270000 h 6858000"/>
              <a:gd name="connsiteX117" fmla="*/ 4597400 w 12192000"/>
              <a:gd name="connsiteY117" fmla="*/ 1320800 h 6858000"/>
              <a:gd name="connsiteX118" fmla="*/ 4559300 w 12192000"/>
              <a:gd name="connsiteY118" fmla="*/ 1333500 h 6858000"/>
              <a:gd name="connsiteX119" fmla="*/ 4356100 w 12192000"/>
              <a:gd name="connsiteY119" fmla="*/ 1409700 h 6858000"/>
              <a:gd name="connsiteX120" fmla="*/ 4394200 w 12192000"/>
              <a:gd name="connsiteY120" fmla="*/ 1384300 h 6858000"/>
              <a:gd name="connsiteX121" fmla="*/ 4495800 w 12192000"/>
              <a:gd name="connsiteY121" fmla="*/ 1346200 h 6858000"/>
              <a:gd name="connsiteX122" fmla="*/ 4203700 w 12192000"/>
              <a:gd name="connsiteY122" fmla="*/ 1371600 h 6858000"/>
              <a:gd name="connsiteX123" fmla="*/ 3860800 w 12192000"/>
              <a:gd name="connsiteY123" fmla="*/ 1422400 h 6858000"/>
              <a:gd name="connsiteX124" fmla="*/ 3822700 w 12192000"/>
              <a:gd name="connsiteY124" fmla="*/ 1397000 h 6858000"/>
              <a:gd name="connsiteX125" fmla="*/ 3860800 w 12192000"/>
              <a:gd name="connsiteY125" fmla="*/ 1371600 h 6858000"/>
              <a:gd name="connsiteX126" fmla="*/ 3721100 w 12192000"/>
              <a:gd name="connsiteY126" fmla="*/ 1409700 h 6858000"/>
              <a:gd name="connsiteX127" fmla="*/ 3619500 w 12192000"/>
              <a:gd name="connsiteY127" fmla="*/ 1435100 h 6858000"/>
              <a:gd name="connsiteX128" fmla="*/ 3695700 w 12192000"/>
              <a:gd name="connsiteY128" fmla="*/ 1409700 h 6858000"/>
              <a:gd name="connsiteX129" fmla="*/ 3784600 w 12192000"/>
              <a:gd name="connsiteY129" fmla="*/ 1193800 h 6858000"/>
              <a:gd name="connsiteX130" fmla="*/ 3441700 w 12192000"/>
              <a:gd name="connsiteY130" fmla="*/ 1054100 h 6858000"/>
              <a:gd name="connsiteX131" fmla="*/ 3390900 w 12192000"/>
              <a:gd name="connsiteY131" fmla="*/ 1041400 h 6858000"/>
              <a:gd name="connsiteX132" fmla="*/ 3352800 w 12192000"/>
              <a:gd name="connsiteY132" fmla="*/ 1066800 h 6858000"/>
              <a:gd name="connsiteX133" fmla="*/ 3238500 w 12192000"/>
              <a:gd name="connsiteY133" fmla="*/ 1130300 h 6858000"/>
              <a:gd name="connsiteX134" fmla="*/ 3302000 w 12192000"/>
              <a:gd name="connsiteY134" fmla="*/ 1079500 h 6858000"/>
              <a:gd name="connsiteX135" fmla="*/ 3454400 w 12192000"/>
              <a:gd name="connsiteY135" fmla="*/ 927100 h 6858000"/>
              <a:gd name="connsiteX136" fmla="*/ 3467100 w 12192000"/>
              <a:gd name="connsiteY136" fmla="*/ 889000 h 6858000"/>
              <a:gd name="connsiteX137" fmla="*/ 2997200 w 12192000"/>
              <a:gd name="connsiteY137" fmla="*/ 850900 h 6858000"/>
              <a:gd name="connsiteX138" fmla="*/ 3276600 w 12192000"/>
              <a:gd name="connsiteY138" fmla="*/ 660400 h 6858000"/>
              <a:gd name="connsiteX139" fmla="*/ 3352800 w 12192000"/>
              <a:gd name="connsiteY139" fmla="*/ 596900 h 6858000"/>
              <a:gd name="connsiteX140" fmla="*/ 3365500 w 12192000"/>
              <a:gd name="connsiteY140" fmla="*/ 558800 h 6858000"/>
              <a:gd name="connsiteX141" fmla="*/ 3225800 w 12192000"/>
              <a:gd name="connsiteY141" fmla="*/ 584200 h 6858000"/>
              <a:gd name="connsiteX142" fmla="*/ 3187700 w 12192000"/>
              <a:gd name="connsiteY142" fmla="*/ 596900 h 6858000"/>
              <a:gd name="connsiteX143" fmla="*/ 3048000 w 12192000"/>
              <a:gd name="connsiteY143" fmla="*/ 622300 h 6858000"/>
              <a:gd name="connsiteX144" fmla="*/ 2870200 w 12192000"/>
              <a:gd name="connsiteY144" fmla="*/ 635000 h 6858000"/>
              <a:gd name="connsiteX145" fmla="*/ 2832100 w 12192000"/>
              <a:gd name="connsiteY145" fmla="*/ 647700 h 6858000"/>
              <a:gd name="connsiteX146" fmla="*/ 2514600 w 12192000"/>
              <a:gd name="connsiteY146" fmla="*/ 711200 h 6858000"/>
              <a:gd name="connsiteX147" fmla="*/ 2324100 w 12192000"/>
              <a:gd name="connsiteY147" fmla="*/ 736600 h 6858000"/>
              <a:gd name="connsiteX148" fmla="*/ 2209800 w 12192000"/>
              <a:gd name="connsiteY148" fmla="*/ 749300 h 6858000"/>
              <a:gd name="connsiteX149" fmla="*/ 2171700 w 12192000"/>
              <a:gd name="connsiteY149" fmla="*/ 774700 h 6858000"/>
              <a:gd name="connsiteX150" fmla="*/ 2108200 w 12192000"/>
              <a:gd name="connsiteY150" fmla="*/ 800100 h 6858000"/>
              <a:gd name="connsiteX151" fmla="*/ 1663700 w 12192000"/>
              <a:gd name="connsiteY151" fmla="*/ 901700 h 6858000"/>
              <a:gd name="connsiteX152" fmla="*/ 1600200 w 12192000"/>
              <a:gd name="connsiteY152" fmla="*/ 914400 h 6858000"/>
              <a:gd name="connsiteX153" fmla="*/ 1193800 w 12192000"/>
              <a:gd name="connsiteY153" fmla="*/ 1079500 h 6858000"/>
              <a:gd name="connsiteX154" fmla="*/ 1955800 w 12192000"/>
              <a:gd name="connsiteY154" fmla="*/ 1003300 h 6858000"/>
              <a:gd name="connsiteX155" fmla="*/ 2006600 w 12192000"/>
              <a:gd name="connsiteY155" fmla="*/ 1016000 h 6858000"/>
              <a:gd name="connsiteX156" fmla="*/ 1714500 w 12192000"/>
              <a:gd name="connsiteY156" fmla="*/ 1168400 h 6858000"/>
              <a:gd name="connsiteX157" fmla="*/ 1676400 w 12192000"/>
              <a:gd name="connsiteY157" fmla="*/ 1181100 h 6858000"/>
              <a:gd name="connsiteX158" fmla="*/ 1295400 w 12192000"/>
              <a:gd name="connsiteY158" fmla="*/ 1384300 h 6858000"/>
              <a:gd name="connsiteX159" fmla="*/ 1257300 w 12192000"/>
              <a:gd name="connsiteY159" fmla="*/ 1409700 h 6858000"/>
              <a:gd name="connsiteX160" fmla="*/ 876300 w 12192000"/>
              <a:gd name="connsiteY160" fmla="*/ 1651000 h 6858000"/>
              <a:gd name="connsiteX161" fmla="*/ 596900 w 12192000"/>
              <a:gd name="connsiteY161" fmla="*/ 1828800 h 6858000"/>
              <a:gd name="connsiteX162" fmla="*/ 558800 w 12192000"/>
              <a:gd name="connsiteY162" fmla="*/ 1866900 h 6858000"/>
              <a:gd name="connsiteX163" fmla="*/ 431800 w 12192000"/>
              <a:gd name="connsiteY163" fmla="*/ 1981200 h 6858000"/>
              <a:gd name="connsiteX164" fmla="*/ 6594 w 12192000"/>
              <a:gd name="connsiteY164" fmla="*/ 2064665 h 6858000"/>
              <a:gd name="connsiteX165" fmla="*/ 0 w 12192000"/>
              <a:gd name="connsiteY165" fmla="*/ 2065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2192000" h="6858000">
                <a:moveTo>
                  <a:pt x="7366000" y="5130800"/>
                </a:moveTo>
                <a:cubicBezTo>
                  <a:pt x="7422569" y="5243937"/>
                  <a:pt x="7388212" y="5155879"/>
                  <a:pt x="7329190" y="5251626"/>
                </a:cubicBezTo>
                <a:lnTo>
                  <a:pt x="7318449" y="5271365"/>
                </a:lnTo>
                <a:lnTo>
                  <a:pt x="7215162" y="5334920"/>
                </a:lnTo>
                <a:cubicBezTo>
                  <a:pt x="6996047" y="5458595"/>
                  <a:pt x="6757361" y="5552331"/>
                  <a:pt x="6451600" y="5676900"/>
                </a:cubicBezTo>
                <a:cubicBezTo>
                  <a:pt x="6374575" y="5708280"/>
                  <a:pt x="6290733" y="5719233"/>
                  <a:pt x="6210300" y="5740400"/>
                </a:cubicBezTo>
                <a:cubicBezTo>
                  <a:pt x="7124640" y="5232433"/>
                  <a:pt x="6733677" y="5424378"/>
                  <a:pt x="7366000" y="5130800"/>
                </a:cubicBezTo>
                <a:close/>
                <a:moveTo>
                  <a:pt x="6921183" y="3254665"/>
                </a:moveTo>
                <a:cubicBezTo>
                  <a:pt x="6918748" y="3255668"/>
                  <a:pt x="6914004" y="3257525"/>
                  <a:pt x="6908731" y="3259474"/>
                </a:cubicBezTo>
                <a:lnTo>
                  <a:pt x="6903342" y="3261325"/>
                </a:lnTo>
                <a:lnTo>
                  <a:pt x="6919774" y="3254983"/>
                </a:lnTo>
                <a:cubicBezTo>
                  <a:pt x="6923742" y="3253514"/>
                  <a:pt x="6923617" y="3253662"/>
                  <a:pt x="6921183" y="325466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617924" y="6858000"/>
                </a:lnTo>
                <a:lnTo>
                  <a:pt x="8637402" y="6839025"/>
                </a:lnTo>
                <a:cubicBezTo>
                  <a:pt x="8656274" y="6773995"/>
                  <a:pt x="8238067" y="6699250"/>
                  <a:pt x="8280400" y="6667500"/>
                </a:cubicBezTo>
                <a:cubicBezTo>
                  <a:pt x="8348133" y="6616700"/>
                  <a:pt x="8321211" y="6639124"/>
                  <a:pt x="8343900" y="6629400"/>
                </a:cubicBezTo>
                <a:cubicBezTo>
                  <a:pt x="9588134" y="6096157"/>
                  <a:pt x="8369850" y="6603817"/>
                  <a:pt x="9245600" y="6311900"/>
                </a:cubicBezTo>
                <a:cubicBezTo>
                  <a:pt x="9456997" y="6241434"/>
                  <a:pt x="9759634" y="6105842"/>
                  <a:pt x="9956800" y="5994400"/>
                </a:cubicBezTo>
                <a:cubicBezTo>
                  <a:pt x="10044710" y="5944712"/>
                  <a:pt x="10126133" y="5884333"/>
                  <a:pt x="10210800" y="5829300"/>
                </a:cubicBezTo>
                <a:cubicBezTo>
                  <a:pt x="10168467" y="5833533"/>
                  <a:pt x="10125355" y="5832878"/>
                  <a:pt x="10083800" y="5842000"/>
                </a:cubicBezTo>
                <a:cubicBezTo>
                  <a:pt x="9951419" y="5871059"/>
                  <a:pt x="9821947" y="5912208"/>
                  <a:pt x="9690100" y="5943600"/>
                </a:cubicBezTo>
                <a:cubicBezTo>
                  <a:pt x="9644057" y="5954563"/>
                  <a:pt x="9596967" y="5960533"/>
                  <a:pt x="9550400" y="5969000"/>
                </a:cubicBezTo>
                <a:cubicBezTo>
                  <a:pt x="9537700" y="5964767"/>
                  <a:pt x="9507328" y="5968729"/>
                  <a:pt x="9512300" y="5956300"/>
                </a:cubicBezTo>
                <a:cubicBezTo>
                  <a:pt x="9530226" y="5911485"/>
                  <a:pt x="9575794" y="5883040"/>
                  <a:pt x="9601200" y="5842000"/>
                </a:cubicBezTo>
                <a:cubicBezTo>
                  <a:pt x="9631095" y="5793708"/>
                  <a:pt x="9652000" y="5740400"/>
                  <a:pt x="9677400" y="5689600"/>
                </a:cubicBezTo>
                <a:cubicBezTo>
                  <a:pt x="9546167" y="5693833"/>
                  <a:pt x="9414211" y="5687913"/>
                  <a:pt x="9283700" y="5702300"/>
                </a:cubicBezTo>
                <a:cubicBezTo>
                  <a:pt x="8876060" y="5747237"/>
                  <a:pt x="8474524" y="5875768"/>
                  <a:pt x="8064500" y="5867400"/>
                </a:cubicBezTo>
                <a:cubicBezTo>
                  <a:pt x="8000451" y="5866093"/>
                  <a:pt x="8059358" y="5737675"/>
                  <a:pt x="8039100" y="5676900"/>
                </a:cubicBezTo>
                <a:cubicBezTo>
                  <a:pt x="8032407" y="5656820"/>
                  <a:pt x="8005233" y="5651500"/>
                  <a:pt x="7988300" y="5638800"/>
                </a:cubicBezTo>
                <a:cubicBezTo>
                  <a:pt x="7935742" y="5656319"/>
                  <a:pt x="7595060" y="5778592"/>
                  <a:pt x="7531100" y="5765800"/>
                </a:cubicBezTo>
                <a:cubicBezTo>
                  <a:pt x="7499486" y="5759477"/>
                  <a:pt x="7562206" y="5708372"/>
                  <a:pt x="7569200" y="5676900"/>
                </a:cubicBezTo>
                <a:cubicBezTo>
                  <a:pt x="7587772" y="5593325"/>
                  <a:pt x="7634373" y="5504120"/>
                  <a:pt x="7607300" y="5422900"/>
                </a:cubicBezTo>
                <a:cubicBezTo>
                  <a:pt x="7594958" y="5385873"/>
                  <a:pt x="7531452" y="5441613"/>
                  <a:pt x="7493000" y="5448300"/>
                </a:cubicBezTo>
                <a:cubicBezTo>
                  <a:pt x="7434017" y="5458558"/>
                  <a:pt x="7374467" y="5465233"/>
                  <a:pt x="7315200" y="5473700"/>
                </a:cubicBezTo>
                <a:cubicBezTo>
                  <a:pt x="7298267" y="5456767"/>
                  <a:pt x="7258355" y="5446072"/>
                  <a:pt x="7264400" y="5422900"/>
                </a:cubicBezTo>
                <a:cubicBezTo>
                  <a:pt x="7281426" y="5357635"/>
                  <a:pt x="7298291" y="5311878"/>
                  <a:pt x="7313959" y="5279615"/>
                </a:cubicBezTo>
                <a:lnTo>
                  <a:pt x="7318449" y="5271365"/>
                </a:lnTo>
                <a:lnTo>
                  <a:pt x="7376571" y="5235600"/>
                </a:lnTo>
                <a:cubicBezTo>
                  <a:pt x="7535796" y="5128767"/>
                  <a:pt x="7690692" y="4996547"/>
                  <a:pt x="7861300" y="4813300"/>
                </a:cubicBezTo>
                <a:cubicBezTo>
                  <a:pt x="7915190" y="4755418"/>
                  <a:pt x="7955953" y="4657391"/>
                  <a:pt x="7924800" y="4584700"/>
                </a:cubicBezTo>
                <a:cubicBezTo>
                  <a:pt x="7900924" y="4528989"/>
                  <a:pt x="7801213" y="4573707"/>
                  <a:pt x="7747000" y="4546600"/>
                </a:cubicBezTo>
                <a:cubicBezTo>
                  <a:pt x="7726610" y="4536405"/>
                  <a:pt x="7730067" y="4504267"/>
                  <a:pt x="7721600" y="4483100"/>
                </a:cubicBezTo>
                <a:cubicBezTo>
                  <a:pt x="7564967" y="4508500"/>
                  <a:pt x="7407298" y="4590420"/>
                  <a:pt x="7251700" y="4559300"/>
                </a:cubicBezTo>
                <a:cubicBezTo>
                  <a:pt x="7134803" y="4535921"/>
                  <a:pt x="7483198" y="4500139"/>
                  <a:pt x="7594600" y="4457700"/>
                </a:cubicBezTo>
                <a:cubicBezTo>
                  <a:pt x="8027569" y="4292760"/>
                  <a:pt x="8374961" y="4180081"/>
                  <a:pt x="8712200" y="3873500"/>
                </a:cubicBezTo>
                <a:cubicBezTo>
                  <a:pt x="8781751" y="3810272"/>
                  <a:pt x="8829939" y="3726091"/>
                  <a:pt x="8877300" y="3644900"/>
                </a:cubicBezTo>
                <a:cubicBezTo>
                  <a:pt x="8890275" y="3622657"/>
                  <a:pt x="8906957" y="3588079"/>
                  <a:pt x="8890000" y="3568700"/>
                </a:cubicBezTo>
                <a:cubicBezTo>
                  <a:pt x="8867012" y="3542428"/>
                  <a:pt x="8822267" y="3551767"/>
                  <a:pt x="8788400" y="3543300"/>
                </a:cubicBezTo>
                <a:cubicBezTo>
                  <a:pt x="8648700" y="3581400"/>
                  <a:pt x="8513508" y="3670710"/>
                  <a:pt x="8369300" y="3657600"/>
                </a:cubicBezTo>
                <a:cubicBezTo>
                  <a:pt x="8267417" y="3648338"/>
                  <a:pt x="8556840" y="3575629"/>
                  <a:pt x="8648700" y="3530600"/>
                </a:cubicBezTo>
                <a:cubicBezTo>
                  <a:pt x="8772808" y="3469763"/>
                  <a:pt x="8899792" y="3413355"/>
                  <a:pt x="9017000" y="3340100"/>
                </a:cubicBezTo>
                <a:cubicBezTo>
                  <a:pt x="9466945" y="3058884"/>
                  <a:pt x="9475907" y="3102672"/>
                  <a:pt x="9182100" y="3060700"/>
                </a:cubicBezTo>
                <a:cubicBezTo>
                  <a:pt x="9000067" y="3081867"/>
                  <a:pt x="8817633" y="3099835"/>
                  <a:pt x="8636000" y="3124200"/>
                </a:cubicBezTo>
                <a:cubicBezTo>
                  <a:pt x="7788641" y="3237870"/>
                  <a:pt x="8385871" y="3175883"/>
                  <a:pt x="8013700" y="3213100"/>
                </a:cubicBezTo>
                <a:cubicBezTo>
                  <a:pt x="7971367" y="3196167"/>
                  <a:pt x="7915183" y="3197903"/>
                  <a:pt x="7886700" y="3162300"/>
                </a:cubicBezTo>
                <a:cubicBezTo>
                  <a:pt x="7877043" y="3150228"/>
                  <a:pt x="7929149" y="3052002"/>
                  <a:pt x="7937500" y="3035300"/>
                </a:cubicBezTo>
                <a:cubicBezTo>
                  <a:pt x="7912100" y="3039533"/>
                  <a:pt x="7885729" y="3039857"/>
                  <a:pt x="7861300" y="3048000"/>
                </a:cubicBezTo>
                <a:cubicBezTo>
                  <a:pt x="7846820" y="3052827"/>
                  <a:pt x="7837095" y="3067084"/>
                  <a:pt x="7823200" y="3073400"/>
                </a:cubicBezTo>
                <a:cubicBezTo>
                  <a:pt x="7751124" y="3106162"/>
                  <a:pt x="7734556" y="3108261"/>
                  <a:pt x="7670800" y="3124200"/>
                </a:cubicBezTo>
                <a:cubicBezTo>
                  <a:pt x="7605486" y="3080657"/>
                  <a:pt x="7634514" y="3116943"/>
                  <a:pt x="7670800" y="3073400"/>
                </a:cubicBezTo>
                <a:cubicBezTo>
                  <a:pt x="7682920" y="3058856"/>
                  <a:pt x="7687733" y="3039533"/>
                  <a:pt x="7696200" y="3022600"/>
                </a:cubicBezTo>
                <a:cubicBezTo>
                  <a:pt x="7653867" y="3026833"/>
                  <a:pt x="7611250" y="3028831"/>
                  <a:pt x="7569200" y="3035300"/>
                </a:cubicBezTo>
                <a:cubicBezTo>
                  <a:pt x="7555969" y="3037336"/>
                  <a:pt x="7544144" y="3044990"/>
                  <a:pt x="7531100" y="3048000"/>
                </a:cubicBezTo>
                <a:lnTo>
                  <a:pt x="7239000" y="3111500"/>
                </a:lnTo>
                <a:cubicBezTo>
                  <a:pt x="6967206" y="3170586"/>
                  <a:pt x="7146892" y="3144854"/>
                  <a:pt x="7035800" y="3200400"/>
                </a:cubicBezTo>
                <a:cubicBezTo>
                  <a:pt x="7023826" y="3206387"/>
                  <a:pt x="7010235" y="3208400"/>
                  <a:pt x="6997700" y="3213100"/>
                </a:cubicBezTo>
                <a:cubicBezTo>
                  <a:pt x="6976354" y="3221105"/>
                  <a:pt x="6954590" y="3228305"/>
                  <a:pt x="6934200" y="3238500"/>
                </a:cubicBezTo>
                <a:cubicBezTo>
                  <a:pt x="6877132" y="3267034"/>
                  <a:pt x="6879477" y="3268952"/>
                  <a:pt x="6893114" y="3264837"/>
                </a:cubicBezTo>
                <a:lnTo>
                  <a:pt x="6903342" y="3261325"/>
                </a:lnTo>
                <a:lnTo>
                  <a:pt x="6893811" y="3265003"/>
                </a:lnTo>
                <a:cubicBezTo>
                  <a:pt x="6879876" y="3270469"/>
                  <a:pt x="6860067" y="3278314"/>
                  <a:pt x="6832600" y="3289300"/>
                </a:cubicBezTo>
                <a:cubicBezTo>
                  <a:pt x="6832600" y="3289300"/>
                  <a:pt x="6696335" y="3301313"/>
                  <a:pt x="6629400" y="3314700"/>
                </a:cubicBezTo>
                <a:cubicBezTo>
                  <a:pt x="6610836" y="3318413"/>
                  <a:pt x="6596347" y="3333508"/>
                  <a:pt x="6578600" y="3340100"/>
                </a:cubicBezTo>
                <a:cubicBezTo>
                  <a:pt x="6224486" y="3471628"/>
                  <a:pt x="6312969" y="3447783"/>
                  <a:pt x="6134100" y="3492500"/>
                </a:cubicBezTo>
                <a:cubicBezTo>
                  <a:pt x="6121400" y="3484033"/>
                  <a:pt x="6096000" y="3482364"/>
                  <a:pt x="6096000" y="3467100"/>
                </a:cubicBezTo>
                <a:cubicBezTo>
                  <a:pt x="6096000" y="3453713"/>
                  <a:pt x="6123390" y="3462432"/>
                  <a:pt x="6134100" y="3454400"/>
                </a:cubicBezTo>
                <a:cubicBezTo>
                  <a:pt x="6191773" y="3411145"/>
                  <a:pt x="6244167" y="3361267"/>
                  <a:pt x="6299200" y="3314700"/>
                </a:cubicBezTo>
                <a:cubicBezTo>
                  <a:pt x="6366089" y="3292404"/>
                  <a:pt x="6334340" y="3304069"/>
                  <a:pt x="6286500" y="3314700"/>
                </a:cubicBezTo>
                <a:cubicBezTo>
                  <a:pt x="6189232" y="3336315"/>
                  <a:pt x="6090453" y="3351703"/>
                  <a:pt x="5994400" y="3378200"/>
                </a:cubicBezTo>
                <a:cubicBezTo>
                  <a:pt x="5967025" y="3385752"/>
                  <a:pt x="5943600" y="3403600"/>
                  <a:pt x="5918200" y="3416300"/>
                </a:cubicBezTo>
                <a:cubicBezTo>
                  <a:pt x="5894254" y="3428274"/>
                  <a:pt x="5867162" y="3432550"/>
                  <a:pt x="5842000" y="3441700"/>
                </a:cubicBezTo>
                <a:cubicBezTo>
                  <a:pt x="5527762" y="3555968"/>
                  <a:pt x="5585555" y="3534118"/>
                  <a:pt x="5372101" y="3619500"/>
                </a:cubicBezTo>
                <a:cubicBezTo>
                  <a:pt x="5202121" y="3643783"/>
                  <a:pt x="5360411" y="3615761"/>
                  <a:pt x="5207000" y="3657600"/>
                </a:cubicBezTo>
                <a:cubicBezTo>
                  <a:pt x="5186175" y="3663280"/>
                  <a:pt x="5164175" y="3664097"/>
                  <a:pt x="5143500" y="3670300"/>
                </a:cubicBezTo>
                <a:cubicBezTo>
                  <a:pt x="5079388" y="3689534"/>
                  <a:pt x="5016500" y="3712633"/>
                  <a:pt x="4953000" y="3733800"/>
                </a:cubicBezTo>
                <a:cubicBezTo>
                  <a:pt x="4953000" y="3733800"/>
                  <a:pt x="4821949" y="3796599"/>
                  <a:pt x="4775201" y="3759200"/>
                </a:cubicBezTo>
                <a:cubicBezTo>
                  <a:pt x="4739444" y="3730595"/>
                  <a:pt x="4851400" y="3708400"/>
                  <a:pt x="4889500" y="3683000"/>
                </a:cubicBezTo>
                <a:cubicBezTo>
                  <a:pt x="5072059" y="3561295"/>
                  <a:pt x="5062162" y="3563851"/>
                  <a:pt x="5092700" y="3441700"/>
                </a:cubicBezTo>
                <a:cubicBezTo>
                  <a:pt x="5008033" y="3454400"/>
                  <a:pt x="4923149" y="3465725"/>
                  <a:pt x="4838700" y="3479800"/>
                </a:cubicBezTo>
                <a:cubicBezTo>
                  <a:pt x="4821483" y="3482669"/>
                  <a:pt x="4804939" y="3488714"/>
                  <a:pt x="4787900" y="3492500"/>
                </a:cubicBezTo>
                <a:cubicBezTo>
                  <a:pt x="4605676" y="3532994"/>
                  <a:pt x="4908786" y="3457452"/>
                  <a:pt x="4572001" y="3543300"/>
                </a:cubicBezTo>
                <a:cubicBezTo>
                  <a:pt x="4054079" y="3675319"/>
                  <a:pt x="4244048" y="3703770"/>
                  <a:pt x="4013200" y="3657600"/>
                </a:cubicBezTo>
                <a:cubicBezTo>
                  <a:pt x="4270961" y="3571680"/>
                  <a:pt x="4027164" y="3658760"/>
                  <a:pt x="4559300" y="3175000"/>
                </a:cubicBezTo>
                <a:cubicBezTo>
                  <a:pt x="4574962" y="3160762"/>
                  <a:pt x="4620990" y="3155050"/>
                  <a:pt x="4610100" y="3136900"/>
                </a:cubicBezTo>
                <a:cubicBezTo>
                  <a:pt x="4578599" y="3084399"/>
                  <a:pt x="4519914" y="3111929"/>
                  <a:pt x="4483100" y="3124200"/>
                </a:cubicBezTo>
                <a:cubicBezTo>
                  <a:pt x="4377267" y="3132667"/>
                  <a:pt x="4270201" y="3167792"/>
                  <a:pt x="4165600" y="3149600"/>
                </a:cubicBezTo>
                <a:cubicBezTo>
                  <a:pt x="4139222" y="3145013"/>
                  <a:pt x="4180126" y="3097866"/>
                  <a:pt x="4191000" y="3073400"/>
                </a:cubicBezTo>
                <a:cubicBezTo>
                  <a:pt x="4214694" y="3020090"/>
                  <a:pt x="4219584" y="3053351"/>
                  <a:pt x="4229100" y="2997200"/>
                </a:cubicBezTo>
                <a:cubicBezTo>
                  <a:pt x="4346574" y="2304106"/>
                  <a:pt x="4326268" y="2508712"/>
                  <a:pt x="4356100" y="2120900"/>
                </a:cubicBezTo>
                <a:cubicBezTo>
                  <a:pt x="4373033" y="2065867"/>
                  <a:pt x="4387736" y="2010097"/>
                  <a:pt x="4406900" y="1955800"/>
                </a:cubicBezTo>
                <a:cubicBezTo>
                  <a:pt x="4433619" y="1880098"/>
                  <a:pt x="4426239" y="1929822"/>
                  <a:pt x="4457700" y="1866900"/>
                </a:cubicBezTo>
                <a:cubicBezTo>
                  <a:pt x="4463687" y="1854926"/>
                  <a:pt x="4466167" y="1841500"/>
                  <a:pt x="4470401" y="1828800"/>
                </a:cubicBezTo>
                <a:cubicBezTo>
                  <a:pt x="4619235" y="1779188"/>
                  <a:pt x="4416822" y="1847905"/>
                  <a:pt x="4800600" y="1689100"/>
                </a:cubicBezTo>
                <a:cubicBezTo>
                  <a:pt x="4825340" y="1678863"/>
                  <a:pt x="4853295" y="1676521"/>
                  <a:pt x="4876801" y="1663700"/>
                </a:cubicBezTo>
                <a:cubicBezTo>
                  <a:pt x="5039984" y="1574690"/>
                  <a:pt x="5198533" y="1477433"/>
                  <a:pt x="5359400" y="1384300"/>
                </a:cubicBezTo>
                <a:cubicBezTo>
                  <a:pt x="5392169" y="1365329"/>
                  <a:pt x="5426688" y="1349512"/>
                  <a:pt x="5461000" y="1333500"/>
                </a:cubicBezTo>
                <a:cubicBezTo>
                  <a:pt x="5490215" y="1319866"/>
                  <a:pt x="5524215" y="1314885"/>
                  <a:pt x="5549900" y="1295400"/>
                </a:cubicBezTo>
                <a:cubicBezTo>
                  <a:pt x="5647940" y="1221025"/>
                  <a:pt x="5736167" y="1134533"/>
                  <a:pt x="5829300" y="1054100"/>
                </a:cubicBezTo>
                <a:cubicBezTo>
                  <a:pt x="5753100" y="1066800"/>
                  <a:pt x="5676705" y="1078381"/>
                  <a:pt x="5600700" y="1092200"/>
                </a:cubicBezTo>
                <a:cubicBezTo>
                  <a:pt x="5583527" y="1095322"/>
                  <a:pt x="5567152" y="1102246"/>
                  <a:pt x="5549900" y="1104900"/>
                </a:cubicBezTo>
                <a:lnTo>
                  <a:pt x="5270501" y="1143000"/>
                </a:lnTo>
                <a:cubicBezTo>
                  <a:pt x="5190915" y="1153853"/>
                  <a:pt x="5119206" y="1197396"/>
                  <a:pt x="5041900" y="1219200"/>
                </a:cubicBezTo>
                <a:cubicBezTo>
                  <a:pt x="4953947" y="1244007"/>
                  <a:pt x="4864409" y="1262876"/>
                  <a:pt x="4775201" y="1282700"/>
                </a:cubicBezTo>
                <a:cubicBezTo>
                  <a:pt x="4762133" y="1285604"/>
                  <a:pt x="4826390" y="1267195"/>
                  <a:pt x="4813300" y="1270000"/>
                </a:cubicBezTo>
                <a:cubicBezTo>
                  <a:pt x="4741009" y="1285491"/>
                  <a:pt x="4669126" y="1302869"/>
                  <a:pt x="4597400" y="1320800"/>
                </a:cubicBezTo>
                <a:cubicBezTo>
                  <a:pt x="4584413" y="1324047"/>
                  <a:pt x="4571862" y="1328872"/>
                  <a:pt x="4559300" y="1333500"/>
                </a:cubicBezTo>
                <a:lnTo>
                  <a:pt x="4356100" y="1409700"/>
                </a:lnTo>
                <a:cubicBezTo>
                  <a:pt x="4341808" y="1415059"/>
                  <a:pt x="4380306" y="1390616"/>
                  <a:pt x="4394200" y="1384300"/>
                </a:cubicBezTo>
                <a:cubicBezTo>
                  <a:pt x="4427128" y="1369333"/>
                  <a:pt x="4461933" y="1358900"/>
                  <a:pt x="4495800" y="1346200"/>
                </a:cubicBezTo>
                <a:cubicBezTo>
                  <a:pt x="4398433" y="1354667"/>
                  <a:pt x="4300738" y="1359955"/>
                  <a:pt x="4203700" y="1371600"/>
                </a:cubicBezTo>
                <a:cubicBezTo>
                  <a:pt x="4088976" y="1385367"/>
                  <a:pt x="3976092" y="1414714"/>
                  <a:pt x="3860800" y="1422400"/>
                </a:cubicBezTo>
                <a:cubicBezTo>
                  <a:pt x="3845570" y="1423415"/>
                  <a:pt x="3822700" y="1412264"/>
                  <a:pt x="3822700" y="1397000"/>
                </a:cubicBezTo>
                <a:cubicBezTo>
                  <a:pt x="3822700" y="1381736"/>
                  <a:pt x="3848100" y="1380067"/>
                  <a:pt x="3860800" y="1371600"/>
                </a:cubicBezTo>
                <a:cubicBezTo>
                  <a:pt x="3814233" y="1384300"/>
                  <a:pt x="3767510" y="1396440"/>
                  <a:pt x="3721100" y="1409700"/>
                </a:cubicBezTo>
                <a:cubicBezTo>
                  <a:pt x="3719652" y="1410114"/>
                  <a:pt x="3604008" y="1450592"/>
                  <a:pt x="3619500" y="1435100"/>
                </a:cubicBezTo>
                <a:cubicBezTo>
                  <a:pt x="3638432" y="1416168"/>
                  <a:pt x="3674793" y="1426426"/>
                  <a:pt x="3695700" y="1409700"/>
                </a:cubicBezTo>
                <a:cubicBezTo>
                  <a:pt x="3840378" y="1293957"/>
                  <a:pt x="3820364" y="1318975"/>
                  <a:pt x="3784600" y="1193800"/>
                </a:cubicBezTo>
                <a:cubicBezTo>
                  <a:pt x="3592081" y="1097540"/>
                  <a:pt x="3662807" y="1123923"/>
                  <a:pt x="3441700" y="1054100"/>
                </a:cubicBezTo>
                <a:cubicBezTo>
                  <a:pt x="3425056" y="1048844"/>
                  <a:pt x="3408179" y="1038932"/>
                  <a:pt x="3390900" y="1041400"/>
                </a:cubicBezTo>
                <a:cubicBezTo>
                  <a:pt x="3375790" y="1043559"/>
                  <a:pt x="3365984" y="1059109"/>
                  <a:pt x="3352800" y="1066800"/>
                </a:cubicBezTo>
                <a:cubicBezTo>
                  <a:pt x="3315152" y="1088761"/>
                  <a:pt x="3276600" y="1109133"/>
                  <a:pt x="3238500" y="1130300"/>
                </a:cubicBezTo>
                <a:cubicBezTo>
                  <a:pt x="3121866" y="1159458"/>
                  <a:pt x="3231248" y="1136775"/>
                  <a:pt x="3302000" y="1079500"/>
                </a:cubicBezTo>
                <a:cubicBezTo>
                  <a:pt x="3357839" y="1034297"/>
                  <a:pt x="3407348" y="981390"/>
                  <a:pt x="3454400" y="927100"/>
                </a:cubicBezTo>
                <a:cubicBezTo>
                  <a:pt x="3463168" y="916984"/>
                  <a:pt x="3480336" y="891005"/>
                  <a:pt x="3467100" y="889000"/>
                </a:cubicBezTo>
                <a:cubicBezTo>
                  <a:pt x="2794990" y="787165"/>
                  <a:pt x="3193155" y="916218"/>
                  <a:pt x="2997200" y="850900"/>
                </a:cubicBezTo>
                <a:cubicBezTo>
                  <a:pt x="3184589" y="746795"/>
                  <a:pt x="3057208" y="824944"/>
                  <a:pt x="3276600" y="660400"/>
                </a:cubicBezTo>
                <a:cubicBezTo>
                  <a:pt x="3307837" y="636972"/>
                  <a:pt x="3329567" y="631749"/>
                  <a:pt x="3352800" y="596900"/>
                </a:cubicBezTo>
                <a:cubicBezTo>
                  <a:pt x="3360226" y="585761"/>
                  <a:pt x="3361267" y="571500"/>
                  <a:pt x="3365500" y="558800"/>
                </a:cubicBezTo>
                <a:cubicBezTo>
                  <a:pt x="3318933" y="567267"/>
                  <a:pt x="3272079" y="574283"/>
                  <a:pt x="3225800" y="584200"/>
                </a:cubicBezTo>
                <a:cubicBezTo>
                  <a:pt x="3212710" y="587005"/>
                  <a:pt x="3200572" y="593222"/>
                  <a:pt x="3187700" y="596900"/>
                </a:cubicBezTo>
                <a:cubicBezTo>
                  <a:pt x="3138308" y="611012"/>
                  <a:pt x="3101961" y="617161"/>
                  <a:pt x="3048000" y="622300"/>
                </a:cubicBezTo>
                <a:cubicBezTo>
                  <a:pt x="2988850" y="627933"/>
                  <a:pt x="2929211" y="628058"/>
                  <a:pt x="2870200" y="635000"/>
                </a:cubicBezTo>
                <a:cubicBezTo>
                  <a:pt x="2856905" y="636564"/>
                  <a:pt x="2845227" y="645075"/>
                  <a:pt x="2832100" y="647700"/>
                </a:cubicBezTo>
                <a:cubicBezTo>
                  <a:pt x="2499633" y="714193"/>
                  <a:pt x="2648145" y="666685"/>
                  <a:pt x="2514600" y="711200"/>
                </a:cubicBezTo>
                <a:lnTo>
                  <a:pt x="2324100" y="736600"/>
                </a:lnTo>
                <a:cubicBezTo>
                  <a:pt x="2286062" y="741355"/>
                  <a:pt x="2246990" y="740003"/>
                  <a:pt x="2209800" y="749300"/>
                </a:cubicBezTo>
                <a:cubicBezTo>
                  <a:pt x="2194992" y="753002"/>
                  <a:pt x="2185352" y="767874"/>
                  <a:pt x="2171700" y="774700"/>
                </a:cubicBezTo>
                <a:cubicBezTo>
                  <a:pt x="2151310" y="784895"/>
                  <a:pt x="2129367" y="791633"/>
                  <a:pt x="2108200" y="800100"/>
                </a:cubicBezTo>
                <a:cubicBezTo>
                  <a:pt x="1967083" y="856547"/>
                  <a:pt x="1811981" y="868337"/>
                  <a:pt x="1663700" y="901700"/>
                </a:cubicBezTo>
                <a:cubicBezTo>
                  <a:pt x="1642641" y="906438"/>
                  <a:pt x="1620389" y="906761"/>
                  <a:pt x="1600200" y="914400"/>
                </a:cubicBezTo>
                <a:cubicBezTo>
                  <a:pt x="1463444" y="966146"/>
                  <a:pt x="1329267" y="1024467"/>
                  <a:pt x="1193800" y="1079500"/>
                </a:cubicBezTo>
                <a:cubicBezTo>
                  <a:pt x="1193800" y="1079500"/>
                  <a:pt x="1701309" y="1023182"/>
                  <a:pt x="1955800" y="1003300"/>
                </a:cubicBezTo>
                <a:cubicBezTo>
                  <a:pt x="1973201" y="1001941"/>
                  <a:pt x="1989667" y="1011767"/>
                  <a:pt x="2006600" y="1016000"/>
                </a:cubicBezTo>
                <a:cubicBezTo>
                  <a:pt x="2006600" y="1016000"/>
                  <a:pt x="1812728" y="1119286"/>
                  <a:pt x="1714500" y="1168400"/>
                </a:cubicBezTo>
                <a:cubicBezTo>
                  <a:pt x="1702526" y="1174387"/>
                  <a:pt x="1688301" y="1174969"/>
                  <a:pt x="1676400" y="1181100"/>
                </a:cubicBezTo>
                <a:lnTo>
                  <a:pt x="1295400" y="1384300"/>
                </a:lnTo>
                <a:cubicBezTo>
                  <a:pt x="1281932" y="1391483"/>
                  <a:pt x="1270177" y="1401505"/>
                  <a:pt x="1257300" y="1409700"/>
                </a:cubicBezTo>
                <a:lnTo>
                  <a:pt x="876300" y="1651000"/>
                </a:lnTo>
                <a:cubicBezTo>
                  <a:pt x="783093" y="1710151"/>
                  <a:pt x="688186" y="1766726"/>
                  <a:pt x="596900" y="1828800"/>
                </a:cubicBezTo>
                <a:cubicBezTo>
                  <a:pt x="582048" y="1838899"/>
                  <a:pt x="571997" y="1854718"/>
                  <a:pt x="558800" y="1866900"/>
                </a:cubicBezTo>
                <a:cubicBezTo>
                  <a:pt x="516950" y="1905531"/>
                  <a:pt x="537633" y="1945217"/>
                  <a:pt x="431800" y="1981200"/>
                </a:cubicBezTo>
                <a:cubicBezTo>
                  <a:pt x="352426" y="2008187"/>
                  <a:pt x="130765" y="2042083"/>
                  <a:pt x="6594" y="2064665"/>
                </a:cubicBezTo>
                <a:lnTo>
                  <a:pt x="0" y="20659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541879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91999" cy="6858000"/>
          </a:xfrm>
          <a:custGeom>
            <a:avLst/>
            <a:gdLst>
              <a:gd name="connsiteX0" fmla="*/ 4826000 w 12191999"/>
              <a:gd name="connsiteY0" fmla="*/ 5130800 h 6858000"/>
              <a:gd name="connsiteX1" fmla="*/ 5981700 w 12191999"/>
              <a:gd name="connsiteY1" fmla="*/ 5740400 h 6858000"/>
              <a:gd name="connsiteX2" fmla="*/ 5740400 w 12191999"/>
              <a:gd name="connsiteY2" fmla="*/ 5676900 h 6858000"/>
              <a:gd name="connsiteX3" fmla="*/ 4976838 w 12191999"/>
              <a:gd name="connsiteY3" fmla="*/ 5334920 h 6858000"/>
              <a:gd name="connsiteX4" fmla="*/ 4873551 w 12191999"/>
              <a:gd name="connsiteY4" fmla="*/ 5271365 h 6858000"/>
              <a:gd name="connsiteX5" fmla="*/ 4862810 w 12191999"/>
              <a:gd name="connsiteY5" fmla="*/ 5251626 h 6858000"/>
              <a:gd name="connsiteX6" fmla="*/ 4826000 w 12191999"/>
              <a:gd name="connsiteY6" fmla="*/ 5130800 h 6858000"/>
              <a:gd name="connsiteX7" fmla="*/ 5270817 w 12191999"/>
              <a:gd name="connsiteY7" fmla="*/ 3254665 h 6858000"/>
              <a:gd name="connsiteX8" fmla="*/ 5272226 w 12191999"/>
              <a:gd name="connsiteY8" fmla="*/ 3254983 h 6858000"/>
              <a:gd name="connsiteX9" fmla="*/ 5288658 w 12191999"/>
              <a:gd name="connsiteY9" fmla="*/ 3261325 h 6858000"/>
              <a:gd name="connsiteX10" fmla="*/ 5283269 w 12191999"/>
              <a:gd name="connsiteY10" fmla="*/ 3259474 h 6858000"/>
              <a:gd name="connsiteX11" fmla="*/ 5270817 w 12191999"/>
              <a:gd name="connsiteY11" fmla="*/ 3254665 h 6858000"/>
              <a:gd name="connsiteX12" fmla="*/ 0 w 12191999"/>
              <a:gd name="connsiteY12" fmla="*/ 0 h 6858000"/>
              <a:gd name="connsiteX13" fmla="*/ 12191999 w 12191999"/>
              <a:gd name="connsiteY13" fmla="*/ 0 h 6858000"/>
              <a:gd name="connsiteX14" fmla="*/ 12191999 w 12191999"/>
              <a:gd name="connsiteY14" fmla="*/ 2065945 h 6858000"/>
              <a:gd name="connsiteX15" fmla="*/ 12185405 w 12191999"/>
              <a:gd name="connsiteY15" fmla="*/ 2064665 h 6858000"/>
              <a:gd name="connsiteX16" fmla="*/ 11760199 w 12191999"/>
              <a:gd name="connsiteY16" fmla="*/ 1981200 h 6858000"/>
              <a:gd name="connsiteX17" fmla="*/ 11633199 w 12191999"/>
              <a:gd name="connsiteY17" fmla="*/ 1866900 h 6858000"/>
              <a:gd name="connsiteX18" fmla="*/ 11595099 w 12191999"/>
              <a:gd name="connsiteY18" fmla="*/ 1828800 h 6858000"/>
              <a:gd name="connsiteX19" fmla="*/ 11315699 w 12191999"/>
              <a:gd name="connsiteY19" fmla="*/ 1651000 h 6858000"/>
              <a:gd name="connsiteX20" fmla="*/ 10934699 w 12191999"/>
              <a:gd name="connsiteY20" fmla="*/ 1409700 h 6858000"/>
              <a:gd name="connsiteX21" fmla="*/ 10896599 w 12191999"/>
              <a:gd name="connsiteY21" fmla="*/ 1384300 h 6858000"/>
              <a:gd name="connsiteX22" fmla="*/ 10515599 w 12191999"/>
              <a:gd name="connsiteY22" fmla="*/ 1181100 h 6858000"/>
              <a:gd name="connsiteX23" fmla="*/ 10477499 w 12191999"/>
              <a:gd name="connsiteY23" fmla="*/ 1168400 h 6858000"/>
              <a:gd name="connsiteX24" fmla="*/ 10185399 w 12191999"/>
              <a:gd name="connsiteY24" fmla="*/ 1016000 h 6858000"/>
              <a:gd name="connsiteX25" fmla="*/ 10236199 w 12191999"/>
              <a:gd name="connsiteY25" fmla="*/ 1003300 h 6858000"/>
              <a:gd name="connsiteX26" fmla="*/ 10998199 w 12191999"/>
              <a:gd name="connsiteY26" fmla="*/ 1079500 h 6858000"/>
              <a:gd name="connsiteX27" fmla="*/ 10591799 w 12191999"/>
              <a:gd name="connsiteY27" fmla="*/ 914400 h 6858000"/>
              <a:gd name="connsiteX28" fmla="*/ 10528299 w 12191999"/>
              <a:gd name="connsiteY28" fmla="*/ 901700 h 6858000"/>
              <a:gd name="connsiteX29" fmla="*/ 10083799 w 12191999"/>
              <a:gd name="connsiteY29" fmla="*/ 800100 h 6858000"/>
              <a:gd name="connsiteX30" fmla="*/ 10020299 w 12191999"/>
              <a:gd name="connsiteY30" fmla="*/ 774700 h 6858000"/>
              <a:gd name="connsiteX31" fmla="*/ 9982199 w 12191999"/>
              <a:gd name="connsiteY31" fmla="*/ 749300 h 6858000"/>
              <a:gd name="connsiteX32" fmla="*/ 9867899 w 12191999"/>
              <a:gd name="connsiteY32" fmla="*/ 736600 h 6858000"/>
              <a:gd name="connsiteX33" fmla="*/ 9677399 w 12191999"/>
              <a:gd name="connsiteY33" fmla="*/ 711200 h 6858000"/>
              <a:gd name="connsiteX34" fmla="*/ 9359899 w 12191999"/>
              <a:gd name="connsiteY34" fmla="*/ 647700 h 6858000"/>
              <a:gd name="connsiteX35" fmla="*/ 9321799 w 12191999"/>
              <a:gd name="connsiteY35" fmla="*/ 635000 h 6858000"/>
              <a:gd name="connsiteX36" fmla="*/ 9143999 w 12191999"/>
              <a:gd name="connsiteY36" fmla="*/ 622300 h 6858000"/>
              <a:gd name="connsiteX37" fmla="*/ 9004299 w 12191999"/>
              <a:gd name="connsiteY37" fmla="*/ 596900 h 6858000"/>
              <a:gd name="connsiteX38" fmla="*/ 8966199 w 12191999"/>
              <a:gd name="connsiteY38" fmla="*/ 584200 h 6858000"/>
              <a:gd name="connsiteX39" fmla="*/ 8826499 w 12191999"/>
              <a:gd name="connsiteY39" fmla="*/ 558800 h 6858000"/>
              <a:gd name="connsiteX40" fmla="*/ 8839199 w 12191999"/>
              <a:gd name="connsiteY40" fmla="*/ 596900 h 6858000"/>
              <a:gd name="connsiteX41" fmla="*/ 8915399 w 12191999"/>
              <a:gd name="connsiteY41" fmla="*/ 660400 h 6858000"/>
              <a:gd name="connsiteX42" fmla="*/ 9194799 w 12191999"/>
              <a:gd name="connsiteY42" fmla="*/ 850900 h 6858000"/>
              <a:gd name="connsiteX43" fmla="*/ 8724899 w 12191999"/>
              <a:gd name="connsiteY43" fmla="*/ 889000 h 6858000"/>
              <a:gd name="connsiteX44" fmla="*/ 8737599 w 12191999"/>
              <a:gd name="connsiteY44" fmla="*/ 927100 h 6858000"/>
              <a:gd name="connsiteX45" fmla="*/ 8889999 w 12191999"/>
              <a:gd name="connsiteY45" fmla="*/ 1079500 h 6858000"/>
              <a:gd name="connsiteX46" fmla="*/ 8953499 w 12191999"/>
              <a:gd name="connsiteY46" fmla="*/ 1130300 h 6858000"/>
              <a:gd name="connsiteX47" fmla="*/ 8839199 w 12191999"/>
              <a:gd name="connsiteY47" fmla="*/ 1066800 h 6858000"/>
              <a:gd name="connsiteX48" fmla="*/ 8801099 w 12191999"/>
              <a:gd name="connsiteY48" fmla="*/ 1041400 h 6858000"/>
              <a:gd name="connsiteX49" fmla="*/ 8750299 w 12191999"/>
              <a:gd name="connsiteY49" fmla="*/ 1054100 h 6858000"/>
              <a:gd name="connsiteX50" fmla="*/ 8407399 w 12191999"/>
              <a:gd name="connsiteY50" fmla="*/ 1193800 h 6858000"/>
              <a:gd name="connsiteX51" fmla="*/ 8496299 w 12191999"/>
              <a:gd name="connsiteY51" fmla="*/ 1409700 h 6858000"/>
              <a:gd name="connsiteX52" fmla="*/ 8572499 w 12191999"/>
              <a:gd name="connsiteY52" fmla="*/ 1435100 h 6858000"/>
              <a:gd name="connsiteX53" fmla="*/ 8470899 w 12191999"/>
              <a:gd name="connsiteY53" fmla="*/ 1409700 h 6858000"/>
              <a:gd name="connsiteX54" fmla="*/ 8331199 w 12191999"/>
              <a:gd name="connsiteY54" fmla="*/ 1371600 h 6858000"/>
              <a:gd name="connsiteX55" fmla="*/ 8369299 w 12191999"/>
              <a:gd name="connsiteY55" fmla="*/ 1397000 h 6858000"/>
              <a:gd name="connsiteX56" fmla="*/ 8331199 w 12191999"/>
              <a:gd name="connsiteY56" fmla="*/ 1422400 h 6858000"/>
              <a:gd name="connsiteX57" fmla="*/ 7988300 w 12191999"/>
              <a:gd name="connsiteY57" fmla="*/ 1371600 h 6858000"/>
              <a:gd name="connsiteX58" fmla="*/ 7696200 w 12191999"/>
              <a:gd name="connsiteY58" fmla="*/ 1346200 h 6858000"/>
              <a:gd name="connsiteX59" fmla="*/ 7797800 w 12191999"/>
              <a:gd name="connsiteY59" fmla="*/ 1384300 h 6858000"/>
              <a:gd name="connsiteX60" fmla="*/ 7835900 w 12191999"/>
              <a:gd name="connsiteY60" fmla="*/ 1409700 h 6858000"/>
              <a:gd name="connsiteX61" fmla="*/ 7632700 w 12191999"/>
              <a:gd name="connsiteY61" fmla="*/ 1333500 h 6858000"/>
              <a:gd name="connsiteX62" fmla="*/ 7594600 w 12191999"/>
              <a:gd name="connsiteY62" fmla="*/ 1320800 h 6858000"/>
              <a:gd name="connsiteX63" fmla="*/ 7378700 w 12191999"/>
              <a:gd name="connsiteY63" fmla="*/ 1270000 h 6858000"/>
              <a:gd name="connsiteX64" fmla="*/ 7416799 w 12191999"/>
              <a:gd name="connsiteY64" fmla="*/ 1282700 h 6858000"/>
              <a:gd name="connsiteX65" fmla="*/ 7150100 w 12191999"/>
              <a:gd name="connsiteY65" fmla="*/ 1219200 h 6858000"/>
              <a:gd name="connsiteX66" fmla="*/ 6921499 w 12191999"/>
              <a:gd name="connsiteY66" fmla="*/ 1143000 h 6858000"/>
              <a:gd name="connsiteX67" fmla="*/ 6642100 w 12191999"/>
              <a:gd name="connsiteY67" fmla="*/ 1104900 h 6858000"/>
              <a:gd name="connsiteX68" fmla="*/ 6591300 w 12191999"/>
              <a:gd name="connsiteY68" fmla="*/ 1092200 h 6858000"/>
              <a:gd name="connsiteX69" fmla="*/ 6362700 w 12191999"/>
              <a:gd name="connsiteY69" fmla="*/ 1054100 h 6858000"/>
              <a:gd name="connsiteX70" fmla="*/ 6642100 w 12191999"/>
              <a:gd name="connsiteY70" fmla="*/ 1295400 h 6858000"/>
              <a:gd name="connsiteX71" fmla="*/ 6731000 w 12191999"/>
              <a:gd name="connsiteY71" fmla="*/ 1333500 h 6858000"/>
              <a:gd name="connsiteX72" fmla="*/ 6832600 w 12191999"/>
              <a:gd name="connsiteY72" fmla="*/ 1384300 h 6858000"/>
              <a:gd name="connsiteX73" fmla="*/ 7315199 w 12191999"/>
              <a:gd name="connsiteY73" fmla="*/ 1663700 h 6858000"/>
              <a:gd name="connsiteX74" fmla="*/ 7391400 w 12191999"/>
              <a:gd name="connsiteY74" fmla="*/ 1689100 h 6858000"/>
              <a:gd name="connsiteX75" fmla="*/ 7721599 w 12191999"/>
              <a:gd name="connsiteY75" fmla="*/ 1828800 h 6858000"/>
              <a:gd name="connsiteX76" fmla="*/ 7734300 w 12191999"/>
              <a:gd name="connsiteY76" fmla="*/ 1866900 h 6858000"/>
              <a:gd name="connsiteX77" fmla="*/ 7785100 w 12191999"/>
              <a:gd name="connsiteY77" fmla="*/ 1955800 h 6858000"/>
              <a:gd name="connsiteX78" fmla="*/ 7835900 w 12191999"/>
              <a:gd name="connsiteY78" fmla="*/ 2120900 h 6858000"/>
              <a:gd name="connsiteX79" fmla="*/ 7962900 w 12191999"/>
              <a:gd name="connsiteY79" fmla="*/ 2997200 h 6858000"/>
              <a:gd name="connsiteX80" fmla="*/ 8000999 w 12191999"/>
              <a:gd name="connsiteY80" fmla="*/ 3073400 h 6858000"/>
              <a:gd name="connsiteX81" fmla="*/ 8026399 w 12191999"/>
              <a:gd name="connsiteY81" fmla="*/ 3149600 h 6858000"/>
              <a:gd name="connsiteX82" fmla="*/ 7708900 w 12191999"/>
              <a:gd name="connsiteY82" fmla="*/ 3124200 h 6858000"/>
              <a:gd name="connsiteX83" fmla="*/ 7581900 w 12191999"/>
              <a:gd name="connsiteY83" fmla="*/ 3136900 h 6858000"/>
              <a:gd name="connsiteX84" fmla="*/ 7632700 w 12191999"/>
              <a:gd name="connsiteY84" fmla="*/ 3175000 h 6858000"/>
              <a:gd name="connsiteX85" fmla="*/ 8178799 w 12191999"/>
              <a:gd name="connsiteY85" fmla="*/ 3657600 h 6858000"/>
              <a:gd name="connsiteX86" fmla="*/ 7619999 w 12191999"/>
              <a:gd name="connsiteY86" fmla="*/ 3543300 h 6858000"/>
              <a:gd name="connsiteX87" fmla="*/ 7404100 w 12191999"/>
              <a:gd name="connsiteY87" fmla="*/ 3492500 h 6858000"/>
              <a:gd name="connsiteX88" fmla="*/ 7353300 w 12191999"/>
              <a:gd name="connsiteY88" fmla="*/ 3479800 h 6858000"/>
              <a:gd name="connsiteX89" fmla="*/ 7099300 w 12191999"/>
              <a:gd name="connsiteY89" fmla="*/ 3441700 h 6858000"/>
              <a:gd name="connsiteX90" fmla="*/ 7302500 w 12191999"/>
              <a:gd name="connsiteY90" fmla="*/ 3683000 h 6858000"/>
              <a:gd name="connsiteX91" fmla="*/ 7416799 w 12191999"/>
              <a:gd name="connsiteY91" fmla="*/ 3759200 h 6858000"/>
              <a:gd name="connsiteX92" fmla="*/ 7239000 w 12191999"/>
              <a:gd name="connsiteY92" fmla="*/ 3733800 h 6858000"/>
              <a:gd name="connsiteX93" fmla="*/ 7048500 w 12191999"/>
              <a:gd name="connsiteY93" fmla="*/ 3670300 h 6858000"/>
              <a:gd name="connsiteX94" fmla="*/ 6985000 w 12191999"/>
              <a:gd name="connsiteY94" fmla="*/ 3657600 h 6858000"/>
              <a:gd name="connsiteX95" fmla="*/ 6819899 w 12191999"/>
              <a:gd name="connsiteY95" fmla="*/ 3619500 h 6858000"/>
              <a:gd name="connsiteX96" fmla="*/ 6350000 w 12191999"/>
              <a:gd name="connsiteY96" fmla="*/ 3441700 h 6858000"/>
              <a:gd name="connsiteX97" fmla="*/ 6273800 w 12191999"/>
              <a:gd name="connsiteY97" fmla="*/ 3416300 h 6858000"/>
              <a:gd name="connsiteX98" fmla="*/ 6197600 w 12191999"/>
              <a:gd name="connsiteY98" fmla="*/ 3378200 h 6858000"/>
              <a:gd name="connsiteX99" fmla="*/ 5905500 w 12191999"/>
              <a:gd name="connsiteY99" fmla="*/ 3314700 h 6858000"/>
              <a:gd name="connsiteX100" fmla="*/ 5892800 w 12191999"/>
              <a:gd name="connsiteY100" fmla="*/ 3314700 h 6858000"/>
              <a:gd name="connsiteX101" fmla="*/ 6057900 w 12191999"/>
              <a:gd name="connsiteY101" fmla="*/ 3454400 h 6858000"/>
              <a:gd name="connsiteX102" fmla="*/ 6096000 w 12191999"/>
              <a:gd name="connsiteY102" fmla="*/ 3467100 h 6858000"/>
              <a:gd name="connsiteX103" fmla="*/ 6057900 w 12191999"/>
              <a:gd name="connsiteY103" fmla="*/ 3492500 h 6858000"/>
              <a:gd name="connsiteX104" fmla="*/ 5613400 w 12191999"/>
              <a:gd name="connsiteY104" fmla="*/ 3340100 h 6858000"/>
              <a:gd name="connsiteX105" fmla="*/ 5562600 w 12191999"/>
              <a:gd name="connsiteY105" fmla="*/ 3314700 h 6858000"/>
              <a:gd name="connsiteX106" fmla="*/ 5359400 w 12191999"/>
              <a:gd name="connsiteY106" fmla="*/ 3289300 h 6858000"/>
              <a:gd name="connsiteX107" fmla="*/ 5298189 w 12191999"/>
              <a:gd name="connsiteY107" fmla="*/ 3265003 h 6858000"/>
              <a:gd name="connsiteX108" fmla="*/ 5288658 w 12191999"/>
              <a:gd name="connsiteY108" fmla="*/ 3261325 h 6858000"/>
              <a:gd name="connsiteX109" fmla="*/ 5298886 w 12191999"/>
              <a:gd name="connsiteY109" fmla="*/ 3264837 h 6858000"/>
              <a:gd name="connsiteX110" fmla="*/ 5257800 w 12191999"/>
              <a:gd name="connsiteY110" fmla="*/ 3238500 h 6858000"/>
              <a:gd name="connsiteX111" fmla="*/ 5194300 w 12191999"/>
              <a:gd name="connsiteY111" fmla="*/ 3213100 h 6858000"/>
              <a:gd name="connsiteX112" fmla="*/ 5156200 w 12191999"/>
              <a:gd name="connsiteY112" fmla="*/ 3200400 h 6858000"/>
              <a:gd name="connsiteX113" fmla="*/ 4953000 w 12191999"/>
              <a:gd name="connsiteY113" fmla="*/ 3111500 h 6858000"/>
              <a:gd name="connsiteX114" fmla="*/ 4660900 w 12191999"/>
              <a:gd name="connsiteY114" fmla="*/ 3048000 h 6858000"/>
              <a:gd name="connsiteX115" fmla="*/ 4622800 w 12191999"/>
              <a:gd name="connsiteY115" fmla="*/ 3035300 h 6858000"/>
              <a:gd name="connsiteX116" fmla="*/ 4495800 w 12191999"/>
              <a:gd name="connsiteY116" fmla="*/ 3022600 h 6858000"/>
              <a:gd name="connsiteX117" fmla="*/ 4521200 w 12191999"/>
              <a:gd name="connsiteY117" fmla="*/ 3073400 h 6858000"/>
              <a:gd name="connsiteX118" fmla="*/ 4521200 w 12191999"/>
              <a:gd name="connsiteY118" fmla="*/ 3124200 h 6858000"/>
              <a:gd name="connsiteX119" fmla="*/ 4368800 w 12191999"/>
              <a:gd name="connsiteY119" fmla="*/ 3073400 h 6858000"/>
              <a:gd name="connsiteX120" fmla="*/ 4330700 w 12191999"/>
              <a:gd name="connsiteY120" fmla="*/ 3048000 h 6858000"/>
              <a:gd name="connsiteX121" fmla="*/ 4254500 w 12191999"/>
              <a:gd name="connsiteY121" fmla="*/ 3035300 h 6858000"/>
              <a:gd name="connsiteX122" fmla="*/ 4305300 w 12191999"/>
              <a:gd name="connsiteY122" fmla="*/ 3162300 h 6858000"/>
              <a:gd name="connsiteX123" fmla="*/ 4178300 w 12191999"/>
              <a:gd name="connsiteY123" fmla="*/ 3213100 h 6858000"/>
              <a:gd name="connsiteX124" fmla="*/ 3556000 w 12191999"/>
              <a:gd name="connsiteY124" fmla="*/ 3124200 h 6858000"/>
              <a:gd name="connsiteX125" fmla="*/ 3009900 w 12191999"/>
              <a:gd name="connsiteY125" fmla="*/ 3060700 h 6858000"/>
              <a:gd name="connsiteX126" fmla="*/ 3175000 w 12191999"/>
              <a:gd name="connsiteY126" fmla="*/ 3340100 h 6858000"/>
              <a:gd name="connsiteX127" fmla="*/ 3543300 w 12191999"/>
              <a:gd name="connsiteY127" fmla="*/ 3530600 h 6858000"/>
              <a:gd name="connsiteX128" fmla="*/ 3822700 w 12191999"/>
              <a:gd name="connsiteY128" fmla="*/ 3657600 h 6858000"/>
              <a:gd name="connsiteX129" fmla="*/ 3403600 w 12191999"/>
              <a:gd name="connsiteY129" fmla="*/ 3543300 h 6858000"/>
              <a:gd name="connsiteX130" fmla="*/ 3302000 w 12191999"/>
              <a:gd name="connsiteY130" fmla="*/ 3568700 h 6858000"/>
              <a:gd name="connsiteX131" fmla="*/ 3314700 w 12191999"/>
              <a:gd name="connsiteY131" fmla="*/ 3644900 h 6858000"/>
              <a:gd name="connsiteX132" fmla="*/ 3479800 w 12191999"/>
              <a:gd name="connsiteY132" fmla="*/ 3873500 h 6858000"/>
              <a:gd name="connsiteX133" fmla="*/ 4597400 w 12191999"/>
              <a:gd name="connsiteY133" fmla="*/ 4457700 h 6858000"/>
              <a:gd name="connsiteX134" fmla="*/ 4940300 w 12191999"/>
              <a:gd name="connsiteY134" fmla="*/ 4559300 h 6858000"/>
              <a:gd name="connsiteX135" fmla="*/ 4470400 w 12191999"/>
              <a:gd name="connsiteY135" fmla="*/ 4483100 h 6858000"/>
              <a:gd name="connsiteX136" fmla="*/ 4445000 w 12191999"/>
              <a:gd name="connsiteY136" fmla="*/ 4546600 h 6858000"/>
              <a:gd name="connsiteX137" fmla="*/ 4267200 w 12191999"/>
              <a:gd name="connsiteY137" fmla="*/ 4584700 h 6858000"/>
              <a:gd name="connsiteX138" fmla="*/ 4330700 w 12191999"/>
              <a:gd name="connsiteY138" fmla="*/ 4813300 h 6858000"/>
              <a:gd name="connsiteX139" fmla="*/ 4815429 w 12191999"/>
              <a:gd name="connsiteY139" fmla="*/ 5235600 h 6858000"/>
              <a:gd name="connsiteX140" fmla="*/ 4873551 w 12191999"/>
              <a:gd name="connsiteY140" fmla="*/ 5271365 h 6858000"/>
              <a:gd name="connsiteX141" fmla="*/ 4878041 w 12191999"/>
              <a:gd name="connsiteY141" fmla="*/ 5279615 h 6858000"/>
              <a:gd name="connsiteX142" fmla="*/ 4927600 w 12191999"/>
              <a:gd name="connsiteY142" fmla="*/ 5422900 h 6858000"/>
              <a:gd name="connsiteX143" fmla="*/ 4876800 w 12191999"/>
              <a:gd name="connsiteY143" fmla="*/ 5473700 h 6858000"/>
              <a:gd name="connsiteX144" fmla="*/ 4699000 w 12191999"/>
              <a:gd name="connsiteY144" fmla="*/ 5448300 h 6858000"/>
              <a:gd name="connsiteX145" fmla="*/ 4584700 w 12191999"/>
              <a:gd name="connsiteY145" fmla="*/ 5422900 h 6858000"/>
              <a:gd name="connsiteX146" fmla="*/ 4622800 w 12191999"/>
              <a:gd name="connsiteY146" fmla="*/ 5676900 h 6858000"/>
              <a:gd name="connsiteX147" fmla="*/ 4660900 w 12191999"/>
              <a:gd name="connsiteY147" fmla="*/ 5765800 h 6858000"/>
              <a:gd name="connsiteX148" fmla="*/ 4203700 w 12191999"/>
              <a:gd name="connsiteY148" fmla="*/ 5638800 h 6858000"/>
              <a:gd name="connsiteX149" fmla="*/ 4152900 w 12191999"/>
              <a:gd name="connsiteY149" fmla="*/ 5676900 h 6858000"/>
              <a:gd name="connsiteX150" fmla="*/ 4127500 w 12191999"/>
              <a:gd name="connsiteY150" fmla="*/ 5867400 h 6858000"/>
              <a:gd name="connsiteX151" fmla="*/ 2908300 w 12191999"/>
              <a:gd name="connsiteY151" fmla="*/ 5702300 h 6858000"/>
              <a:gd name="connsiteX152" fmla="*/ 2514600 w 12191999"/>
              <a:gd name="connsiteY152" fmla="*/ 5689600 h 6858000"/>
              <a:gd name="connsiteX153" fmla="*/ 2590800 w 12191999"/>
              <a:gd name="connsiteY153" fmla="*/ 5842000 h 6858000"/>
              <a:gd name="connsiteX154" fmla="*/ 2679700 w 12191999"/>
              <a:gd name="connsiteY154" fmla="*/ 5956300 h 6858000"/>
              <a:gd name="connsiteX155" fmla="*/ 2641600 w 12191999"/>
              <a:gd name="connsiteY155" fmla="*/ 5969000 h 6858000"/>
              <a:gd name="connsiteX156" fmla="*/ 2501900 w 12191999"/>
              <a:gd name="connsiteY156" fmla="*/ 5943600 h 6858000"/>
              <a:gd name="connsiteX157" fmla="*/ 2108200 w 12191999"/>
              <a:gd name="connsiteY157" fmla="*/ 5842000 h 6858000"/>
              <a:gd name="connsiteX158" fmla="*/ 1981200 w 12191999"/>
              <a:gd name="connsiteY158" fmla="*/ 5829300 h 6858000"/>
              <a:gd name="connsiteX159" fmla="*/ 2235200 w 12191999"/>
              <a:gd name="connsiteY159" fmla="*/ 5994400 h 6858000"/>
              <a:gd name="connsiteX160" fmla="*/ 2946400 w 12191999"/>
              <a:gd name="connsiteY160" fmla="*/ 6311900 h 6858000"/>
              <a:gd name="connsiteX161" fmla="*/ 3848100 w 12191999"/>
              <a:gd name="connsiteY161" fmla="*/ 6629400 h 6858000"/>
              <a:gd name="connsiteX162" fmla="*/ 3911600 w 12191999"/>
              <a:gd name="connsiteY162" fmla="*/ 6667500 h 6858000"/>
              <a:gd name="connsiteX163" fmla="*/ 3554598 w 12191999"/>
              <a:gd name="connsiteY163" fmla="*/ 6839025 h 6858000"/>
              <a:gd name="connsiteX164" fmla="*/ 3574076 w 12191999"/>
              <a:gd name="connsiteY164" fmla="*/ 6858000 h 6858000"/>
              <a:gd name="connsiteX165" fmla="*/ 0 w 12191999"/>
              <a:gd name="connsiteY16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2191999" h="6858000">
                <a:moveTo>
                  <a:pt x="4826000" y="5130800"/>
                </a:moveTo>
                <a:cubicBezTo>
                  <a:pt x="5458323" y="5424378"/>
                  <a:pt x="5067360" y="5232433"/>
                  <a:pt x="5981700" y="5740400"/>
                </a:cubicBezTo>
                <a:cubicBezTo>
                  <a:pt x="5901267" y="5719233"/>
                  <a:pt x="5817425" y="5708280"/>
                  <a:pt x="5740400" y="5676900"/>
                </a:cubicBezTo>
                <a:cubicBezTo>
                  <a:pt x="5434639" y="5552331"/>
                  <a:pt x="5195953" y="5458595"/>
                  <a:pt x="4976838" y="5334920"/>
                </a:cubicBezTo>
                <a:lnTo>
                  <a:pt x="4873551" y="5271365"/>
                </a:lnTo>
                <a:lnTo>
                  <a:pt x="4862810" y="5251626"/>
                </a:lnTo>
                <a:cubicBezTo>
                  <a:pt x="4803788" y="5155879"/>
                  <a:pt x="4769431" y="5243937"/>
                  <a:pt x="4826000" y="5130800"/>
                </a:cubicBezTo>
                <a:close/>
                <a:moveTo>
                  <a:pt x="5270817" y="3254665"/>
                </a:moveTo>
                <a:cubicBezTo>
                  <a:pt x="5268383" y="3253662"/>
                  <a:pt x="5268258" y="3253514"/>
                  <a:pt x="5272226" y="3254983"/>
                </a:cubicBezTo>
                <a:lnTo>
                  <a:pt x="5288658" y="3261325"/>
                </a:lnTo>
                <a:lnTo>
                  <a:pt x="5283269" y="3259474"/>
                </a:lnTo>
                <a:cubicBezTo>
                  <a:pt x="5277996" y="3257525"/>
                  <a:pt x="5273252" y="3255668"/>
                  <a:pt x="5270817" y="3254665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2065945"/>
                </a:lnTo>
                <a:lnTo>
                  <a:pt x="12185405" y="2064665"/>
                </a:lnTo>
                <a:cubicBezTo>
                  <a:pt x="12061234" y="2042083"/>
                  <a:pt x="11839573" y="2008187"/>
                  <a:pt x="11760199" y="1981200"/>
                </a:cubicBezTo>
                <a:cubicBezTo>
                  <a:pt x="11654366" y="1945217"/>
                  <a:pt x="11675049" y="1905531"/>
                  <a:pt x="11633199" y="1866900"/>
                </a:cubicBezTo>
                <a:cubicBezTo>
                  <a:pt x="11620002" y="1854718"/>
                  <a:pt x="11609951" y="1838899"/>
                  <a:pt x="11595099" y="1828800"/>
                </a:cubicBezTo>
                <a:cubicBezTo>
                  <a:pt x="11503813" y="1766726"/>
                  <a:pt x="11408906" y="1710151"/>
                  <a:pt x="11315699" y="1651000"/>
                </a:cubicBezTo>
                <a:lnTo>
                  <a:pt x="10934699" y="1409700"/>
                </a:lnTo>
                <a:cubicBezTo>
                  <a:pt x="10921822" y="1401505"/>
                  <a:pt x="10910067" y="1391483"/>
                  <a:pt x="10896599" y="1384300"/>
                </a:cubicBezTo>
                <a:lnTo>
                  <a:pt x="10515599" y="1181100"/>
                </a:lnTo>
                <a:cubicBezTo>
                  <a:pt x="10503698" y="1174969"/>
                  <a:pt x="10489473" y="1174387"/>
                  <a:pt x="10477499" y="1168400"/>
                </a:cubicBezTo>
                <a:cubicBezTo>
                  <a:pt x="10379271" y="1119286"/>
                  <a:pt x="10185399" y="1016000"/>
                  <a:pt x="10185399" y="1016000"/>
                </a:cubicBezTo>
                <a:cubicBezTo>
                  <a:pt x="10202332" y="1011767"/>
                  <a:pt x="10218798" y="1001941"/>
                  <a:pt x="10236199" y="1003300"/>
                </a:cubicBezTo>
                <a:cubicBezTo>
                  <a:pt x="10490690" y="1023182"/>
                  <a:pt x="10998199" y="1079500"/>
                  <a:pt x="10998199" y="1079500"/>
                </a:cubicBezTo>
                <a:cubicBezTo>
                  <a:pt x="10862732" y="1024467"/>
                  <a:pt x="10728555" y="966146"/>
                  <a:pt x="10591799" y="914400"/>
                </a:cubicBezTo>
                <a:cubicBezTo>
                  <a:pt x="10571610" y="906761"/>
                  <a:pt x="10549358" y="906438"/>
                  <a:pt x="10528299" y="901700"/>
                </a:cubicBezTo>
                <a:cubicBezTo>
                  <a:pt x="10380018" y="868337"/>
                  <a:pt x="10224916" y="856547"/>
                  <a:pt x="10083799" y="800100"/>
                </a:cubicBezTo>
                <a:cubicBezTo>
                  <a:pt x="10062632" y="791633"/>
                  <a:pt x="10040689" y="784895"/>
                  <a:pt x="10020299" y="774700"/>
                </a:cubicBezTo>
                <a:cubicBezTo>
                  <a:pt x="10006647" y="767874"/>
                  <a:pt x="9997007" y="753002"/>
                  <a:pt x="9982199" y="749300"/>
                </a:cubicBezTo>
                <a:cubicBezTo>
                  <a:pt x="9945009" y="740003"/>
                  <a:pt x="9905937" y="741355"/>
                  <a:pt x="9867899" y="736600"/>
                </a:cubicBezTo>
                <a:lnTo>
                  <a:pt x="9677399" y="711200"/>
                </a:lnTo>
                <a:cubicBezTo>
                  <a:pt x="9543854" y="666685"/>
                  <a:pt x="9692366" y="714193"/>
                  <a:pt x="9359899" y="647700"/>
                </a:cubicBezTo>
                <a:cubicBezTo>
                  <a:pt x="9346772" y="645075"/>
                  <a:pt x="9335094" y="636564"/>
                  <a:pt x="9321799" y="635000"/>
                </a:cubicBezTo>
                <a:cubicBezTo>
                  <a:pt x="9262788" y="628058"/>
                  <a:pt x="9203149" y="627933"/>
                  <a:pt x="9143999" y="622300"/>
                </a:cubicBezTo>
                <a:cubicBezTo>
                  <a:pt x="9090038" y="617161"/>
                  <a:pt x="9053691" y="611012"/>
                  <a:pt x="9004299" y="596900"/>
                </a:cubicBezTo>
                <a:cubicBezTo>
                  <a:pt x="8991427" y="593222"/>
                  <a:pt x="8979289" y="587005"/>
                  <a:pt x="8966199" y="584200"/>
                </a:cubicBezTo>
                <a:cubicBezTo>
                  <a:pt x="8919920" y="574283"/>
                  <a:pt x="8873066" y="567267"/>
                  <a:pt x="8826499" y="558800"/>
                </a:cubicBezTo>
                <a:cubicBezTo>
                  <a:pt x="8830732" y="571500"/>
                  <a:pt x="8831773" y="585761"/>
                  <a:pt x="8839199" y="596900"/>
                </a:cubicBezTo>
                <a:cubicBezTo>
                  <a:pt x="8862432" y="631749"/>
                  <a:pt x="8884162" y="636972"/>
                  <a:pt x="8915399" y="660400"/>
                </a:cubicBezTo>
                <a:cubicBezTo>
                  <a:pt x="9134791" y="824944"/>
                  <a:pt x="9007410" y="746795"/>
                  <a:pt x="9194799" y="850900"/>
                </a:cubicBezTo>
                <a:cubicBezTo>
                  <a:pt x="8998844" y="916218"/>
                  <a:pt x="9397009" y="787165"/>
                  <a:pt x="8724899" y="889000"/>
                </a:cubicBezTo>
                <a:cubicBezTo>
                  <a:pt x="8711663" y="891005"/>
                  <a:pt x="8728831" y="916984"/>
                  <a:pt x="8737599" y="927100"/>
                </a:cubicBezTo>
                <a:cubicBezTo>
                  <a:pt x="8784651" y="981390"/>
                  <a:pt x="8834160" y="1034297"/>
                  <a:pt x="8889999" y="1079500"/>
                </a:cubicBezTo>
                <a:cubicBezTo>
                  <a:pt x="8960751" y="1136775"/>
                  <a:pt x="9070133" y="1159458"/>
                  <a:pt x="8953499" y="1130300"/>
                </a:cubicBezTo>
                <a:cubicBezTo>
                  <a:pt x="8915399" y="1109133"/>
                  <a:pt x="8876847" y="1088761"/>
                  <a:pt x="8839199" y="1066800"/>
                </a:cubicBezTo>
                <a:cubicBezTo>
                  <a:pt x="8826015" y="1059109"/>
                  <a:pt x="8816209" y="1043559"/>
                  <a:pt x="8801099" y="1041400"/>
                </a:cubicBezTo>
                <a:cubicBezTo>
                  <a:pt x="8783820" y="1038932"/>
                  <a:pt x="8766943" y="1048844"/>
                  <a:pt x="8750299" y="1054100"/>
                </a:cubicBezTo>
                <a:cubicBezTo>
                  <a:pt x="8529192" y="1123923"/>
                  <a:pt x="8599918" y="1097540"/>
                  <a:pt x="8407399" y="1193800"/>
                </a:cubicBezTo>
                <a:cubicBezTo>
                  <a:pt x="8371635" y="1318975"/>
                  <a:pt x="8351621" y="1293957"/>
                  <a:pt x="8496299" y="1409700"/>
                </a:cubicBezTo>
                <a:cubicBezTo>
                  <a:pt x="8517206" y="1426426"/>
                  <a:pt x="8553567" y="1416168"/>
                  <a:pt x="8572499" y="1435100"/>
                </a:cubicBezTo>
                <a:cubicBezTo>
                  <a:pt x="8587991" y="1450592"/>
                  <a:pt x="8472347" y="1410114"/>
                  <a:pt x="8470899" y="1409700"/>
                </a:cubicBezTo>
                <a:cubicBezTo>
                  <a:pt x="8424489" y="1396440"/>
                  <a:pt x="8377766" y="1384300"/>
                  <a:pt x="8331199" y="1371600"/>
                </a:cubicBezTo>
                <a:cubicBezTo>
                  <a:pt x="8343899" y="1380067"/>
                  <a:pt x="8369299" y="1381736"/>
                  <a:pt x="8369299" y="1397000"/>
                </a:cubicBezTo>
                <a:cubicBezTo>
                  <a:pt x="8369299" y="1412264"/>
                  <a:pt x="8346429" y="1423415"/>
                  <a:pt x="8331199" y="1422400"/>
                </a:cubicBezTo>
                <a:cubicBezTo>
                  <a:pt x="8215907" y="1414714"/>
                  <a:pt x="8103023" y="1385367"/>
                  <a:pt x="7988300" y="1371600"/>
                </a:cubicBezTo>
                <a:cubicBezTo>
                  <a:pt x="7891262" y="1359955"/>
                  <a:pt x="7793567" y="1354667"/>
                  <a:pt x="7696200" y="1346200"/>
                </a:cubicBezTo>
                <a:cubicBezTo>
                  <a:pt x="7730067" y="1358900"/>
                  <a:pt x="7764872" y="1369333"/>
                  <a:pt x="7797800" y="1384300"/>
                </a:cubicBezTo>
                <a:cubicBezTo>
                  <a:pt x="7811694" y="1390616"/>
                  <a:pt x="7850192" y="1415059"/>
                  <a:pt x="7835900" y="1409700"/>
                </a:cubicBezTo>
                <a:lnTo>
                  <a:pt x="7632700" y="1333500"/>
                </a:lnTo>
                <a:cubicBezTo>
                  <a:pt x="7620138" y="1328872"/>
                  <a:pt x="7607587" y="1324047"/>
                  <a:pt x="7594600" y="1320800"/>
                </a:cubicBezTo>
                <a:cubicBezTo>
                  <a:pt x="7522874" y="1302869"/>
                  <a:pt x="7450991" y="1285491"/>
                  <a:pt x="7378700" y="1270000"/>
                </a:cubicBezTo>
                <a:cubicBezTo>
                  <a:pt x="7365610" y="1267195"/>
                  <a:pt x="7429867" y="1285604"/>
                  <a:pt x="7416799" y="1282700"/>
                </a:cubicBezTo>
                <a:cubicBezTo>
                  <a:pt x="7327591" y="1262876"/>
                  <a:pt x="7238053" y="1244007"/>
                  <a:pt x="7150100" y="1219200"/>
                </a:cubicBezTo>
                <a:cubicBezTo>
                  <a:pt x="7072794" y="1197396"/>
                  <a:pt x="7001085" y="1153853"/>
                  <a:pt x="6921499" y="1143000"/>
                </a:cubicBezTo>
                <a:lnTo>
                  <a:pt x="6642100" y="1104900"/>
                </a:lnTo>
                <a:cubicBezTo>
                  <a:pt x="6624848" y="1102246"/>
                  <a:pt x="6608473" y="1095322"/>
                  <a:pt x="6591300" y="1092200"/>
                </a:cubicBezTo>
                <a:cubicBezTo>
                  <a:pt x="6515295" y="1078381"/>
                  <a:pt x="6438900" y="1066800"/>
                  <a:pt x="6362700" y="1054100"/>
                </a:cubicBezTo>
                <a:cubicBezTo>
                  <a:pt x="6455833" y="1134533"/>
                  <a:pt x="6544060" y="1221025"/>
                  <a:pt x="6642100" y="1295400"/>
                </a:cubicBezTo>
                <a:cubicBezTo>
                  <a:pt x="6667785" y="1314885"/>
                  <a:pt x="6701785" y="1319866"/>
                  <a:pt x="6731000" y="1333500"/>
                </a:cubicBezTo>
                <a:cubicBezTo>
                  <a:pt x="6765312" y="1349512"/>
                  <a:pt x="6799831" y="1365329"/>
                  <a:pt x="6832600" y="1384300"/>
                </a:cubicBezTo>
                <a:cubicBezTo>
                  <a:pt x="6993467" y="1477433"/>
                  <a:pt x="7152016" y="1574690"/>
                  <a:pt x="7315199" y="1663700"/>
                </a:cubicBezTo>
                <a:cubicBezTo>
                  <a:pt x="7338705" y="1676521"/>
                  <a:pt x="7366660" y="1678863"/>
                  <a:pt x="7391400" y="1689100"/>
                </a:cubicBezTo>
                <a:cubicBezTo>
                  <a:pt x="7775178" y="1847905"/>
                  <a:pt x="7572765" y="1779188"/>
                  <a:pt x="7721599" y="1828800"/>
                </a:cubicBezTo>
                <a:cubicBezTo>
                  <a:pt x="7725833" y="1841500"/>
                  <a:pt x="7728313" y="1854926"/>
                  <a:pt x="7734300" y="1866900"/>
                </a:cubicBezTo>
                <a:cubicBezTo>
                  <a:pt x="7765761" y="1929822"/>
                  <a:pt x="7758381" y="1880098"/>
                  <a:pt x="7785100" y="1955800"/>
                </a:cubicBezTo>
                <a:cubicBezTo>
                  <a:pt x="7804264" y="2010097"/>
                  <a:pt x="7818967" y="2065867"/>
                  <a:pt x="7835900" y="2120900"/>
                </a:cubicBezTo>
                <a:cubicBezTo>
                  <a:pt x="7865732" y="2508712"/>
                  <a:pt x="7845426" y="2304106"/>
                  <a:pt x="7962900" y="2997200"/>
                </a:cubicBezTo>
                <a:cubicBezTo>
                  <a:pt x="7972416" y="3053351"/>
                  <a:pt x="7977306" y="3020090"/>
                  <a:pt x="8000999" y="3073400"/>
                </a:cubicBezTo>
                <a:cubicBezTo>
                  <a:pt x="8011873" y="3097866"/>
                  <a:pt x="8052777" y="3145013"/>
                  <a:pt x="8026399" y="3149600"/>
                </a:cubicBezTo>
                <a:cubicBezTo>
                  <a:pt x="7921799" y="3167792"/>
                  <a:pt x="7814733" y="3132667"/>
                  <a:pt x="7708900" y="3124200"/>
                </a:cubicBezTo>
                <a:cubicBezTo>
                  <a:pt x="7672086" y="3111929"/>
                  <a:pt x="7613401" y="3084399"/>
                  <a:pt x="7581900" y="3136900"/>
                </a:cubicBezTo>
                <a:cubicBezTo>
                  <a:pt x="7571010" y="3155050"/>
                  <a:pt x="7617038" y="3160762"/>
                  <a:pt x="7632700" y="3175000"/>
                </a:cubicBezTo>
                <a:cubicBezTo>
                  <a:pt x="8164835" y="3658760"/>
                  <a:pt x="7921039" y="3571680"/>
                  <a:pt x="8178799" y="3657600"/>
                </a:cubicBezTo>
                <a:cubicBezTo>
                  <a:pt x="7947952" y="3703770"/>
                  <a:pt x="8137920" y="3675319"/>
                  <a:pt x="7619999" y="3543300"/>
                </a:cubicBezTo>
                <a:cubicBezTo>
                  <a:pt x="7283214" y="3457452"/>
                  <a:pt x="7586324" y="3532994"/>
                  <a:pt x="7404100" y="3492500"/>
                </a:cubicBezTo>
                <a:cubicBezTo>
                  <a:pt x="7387061" y="3488714"/>
                  <a:pt x="7370517" y="3482669"/>
                  <a:pt x="7353300" y="3479800"/>
                </a:cubicBezTo>
                <a:cubicBezTo>
                  <a:pt x="7268851" y="3465725"/>
                  <a:pt x="7183967" y="3454400"/>
                  <a:pt x="7099300" y="3441700"/>
                </a:cubicBezTo>
                <a:cubicBezTo>
                  <a:pt x="7129838" y="3563851"/>
                  <a:pt x="7119941" y="3561295"/>
                  <a:pt x="7302500" y="3683000"/>
                </a:cubicBezTo>
                <a:cubicBezTo>
                  <a:pt x="7340600" y="3708400"/>
                  <a:pt x="7452556" y="3730595"/>
                  <a:pt x="7416799" y="3759200"/>
                </a:cubicBezTo>
                <a:cubicBezTo>
                  <a:pt x="7370051" y="3796599"/>
                  <a:pt x="7239000" y="3733800"/>
                  <a:pt x="7239000" y="3733800"/>
                </a:cubicBezTo>
                <a:cubicBezTo>
                  <a:pt x="7175500" y="3712633"/>
                  <a:pt x="7112612" y="3689534"/>
                  <a:pt x="7048500" y="3670300"/>
                </a:cubicBezTo>
                <a:cubicBezTo>
                  <a:pt x="7027825" y="3664097"/>
                  <a:pt x="7005825" y="3663280"/>
                  <a:pt x="6985000" y="3657600"/>
                </a:cubicBezTo>
                <a:cubicBezTo>
                  <a:pt x="6831589" y="3615761"/>
                  <a:pt x="6989879" y="3643783"/>
                  <a:pt x="6819899" y="3619500"/>
                </a:cubicBezTo>
                <a:cubicBezTo>
                  <a:pt x="6606445" y="3534118"/>
                  <a:pt x="6664238" y="3555968"/>
                  <a:pt x="6350000" y="3441700"/>
                </a:cubicBezTo>
                <a:cubicBezTo>
                  <a:pt x="6324838" y="3432550"/>
                  <a:pt x="6297746" y="3428274"/>
                  <a:pt x="6273800" y="3416300"/>
                </a:cubicBezTo>
                <a:cubicBezTo>
                  <a:pt x="6248400" y="3403600"/>
                  <a:pt x="6224975" y="3385752"/>
                  <a:pt x="6197600" y="3378200"/>
                </a:cubicBezTo>
                <a:cubicBezTo>
                  <a:pt x="6101547" y="3351703"/>
                  <a:pt x="6002768" y="3336315"/>
                  <a:pt x="5905500" y="3314700"/>
                </a:cubicBezTo>
                <a:cubicBezTo>
                  <a:pt x="5857660" y="3304069"/>
                  <a:pt x="5825911" y="3292404"/>
                  <a:pt x="5892800" y="3314700"/>
                </a:cubicBezTo>
                <a:cubicBezTo>
                  <a:pt x="5947833" y="3361267"/>
                  <a:pt x="6000227" y="3411145"/>
                  <a:pt x="6057900" y="3454400"/>
                </a:cubicBezTo>
                <a:cubicBezTo>
                  <a:pt x="6068610" y="3462432"/>
                  <a:pt x="6096000" y="3453713"/>
                  <a:pt x="6096000" y="3467100"/>
                </a:cubicBezTo>
                <a:cubicBezTo>
                  <a:pt x="6096000" y="3482364"/>
                  <a:pt x="6070600" y="3484033"/>
                  <a:pt x="6057900" y="3492500"/>
                </a:cubicBezTo>
                <a:cubicBezTo>
                  <a:pt x="5879031" y="3447783"/>
                  <a:pt x="5967514" y="3471628"/>
                  <a:pt x="5613400" y="3340100"/>
                </a:cubicBezTo>
                <a:cubicBezTo>
                  <a:pt x="5595653" y="3333508"/>
                  <a:pt x="5581164" y="3318413"/>
                  <a:pt x="5562600" y="3314700"/>
                </a:cubicBezTo>
                <a:cubicBezTo>
                  <a:pt x="5495665" y="3301313"/>
                  <a:pt x="5359400" y="3289300"/>
                  <a:pt x="5359400" y="3289300"/>
                </a:cubicBezTo>
                <a:cubicBezTo>
                  <a:pt x="5331933" y="3278314"/>
                  <a:pt x="5312124" y="3270469"/>
                  <a:pt x="5298189" y="3265003"/>
                </a:cubicBezTo>
                <a:lnTo>
                  <a:pt x="5288658" y="3261325"/>
                </a:lnTo>
                <a:lnTo>
                  <a:pt x="5298886" y="3264837"/>
                </a:lnTo>
                <a:cubicBezTo>
                  <a:pt x="5312523" y="3268952"/>
                  <a:pt x="5314868" y="3267034"/>
                  <a:pt x="5257800" y="3238500"/>
                </a:cubicBezTo>
                <a:cubicBezTo>
                  <a:pt x="5237410" y="3228305"/>
                  <a:pt x="5215646" y="3221105"/>
                  <a:pt x="5194300" y="3213100"/>
                </a:cubicBezTo>
                <a:cubicBezTo>
                  <a:pt x="5181765" y="3208400"/>
                  <a:pt x="5168174" y="3206387"/>
                  <a:pt x="5156200" y="3200400"/>
                </a:cubicBezTo>
                <a:cubicBezTo>
                  <a:pt x="5045108" y="3144854"/>
                  <a:pt x="5224794" y="3170586"/>
                  <a:pt x="4953000" y="3111500"/>
                </a:cubicBezTo>
                <a:lnTo>
                  <a:pt x="4660900" y="3048000"/>
                </a:lnTo>
                <a:cubicBezTo>
                  <a:pt x="4647856" y="3044990"/>
                  <a:pt x="4636031" y="3037336"/>
                  <a:pt x="4622800" y="3035300"/>
                </a:cubicBezTo>
                <a:cubicBezTo>
                  <a:pt x="4580750" y="3028831"/>
                  <a:pt x="4538133" y="3026833"/>
                  <a:pt x="4495800" y="3022600"/>
                </a:cubicBezTo>
                <a:cubicBezTo>
                  <a:pt x="4504267" y="3039533"/>
                  <a:pt x="4509080" y="3058856"/>
                  <a:pt x="4521200" y="3073400"/>
                </a:cubicBezTo>
                <a:cubicBezTo>
                  <a:pt x="4557486" y="3116943"/>
                  <a:pt x="4586514" y="3080657"/>
                  <a:pt x="4521200" y="3124200"/>
                </a:cubicBezTo>
                <a:cubicBezTo>
                  <a:pt x="4457444" y="3108261"/>
                  <a:pt x="4440876" y="3106162"/>
                  <a:pt x="4368800" y="3073400"/>
                </a:cubicBezTo>
                <a:cubicBezTo>
                  <a:pt x="4354905" y="3067084"/>
                  <a:pt x="4345180" y="3052827"/>
                  <a:pt x="4330700" y="3048000"/>
                </a:cubicBezTo>
                <a:cubicBezTo>
                  <a:pt x="4306271" y="3039857"/>
                  <a:pt x="4279900" y="3039533"/>
                  <a:pt x="4254500" y="3035300"/>
                </a:cubicBezTo>
                <a:cubicBezTo>
                  <a:pt x="4262851" y="3052002"/>
                  <a:pt x="4314957" y="3150228"/>
                  <a:pt x="4305300" y="3162300"/>
                </a:cubicBezTo>
                <a:cubicBezTo>
                  <a:pt x="4276817" y="3197903"/>
                  <a:pt x="4220633" y="3196167"/>
                  <a:pt x="4178300" y="3213100"/>
                </a:cubicBezTo>
                <a:cubicBezTo>
                  <a:pt x="3806129" y="3175883"/>
                  <a:pt x="4403359" y="3237870"/>
                  <a:pt x="3556000" y="3124200"/>
                </a:cubicBezTo>
                <a:cubicBezTo>
                  <a:pt x="3374367" y="3099835"/>
                  <a:pt x="3191933" y="3081867"/>
                  <a:pt x="3009900" y="3060700"/>
                </a:cubicBezTo>
                <a:cubicBezTo>
                  <a:pt x="2716093" y="3102672"/>
                  <a:pt x="2725055" y="3058884"/>
                  <a:pt x="3175000" y="3340100"/>
                </a:cubicBezTo>
                <a:cubicBezTo>
                  <a:pt x="3292208" y="3413355"/>
                  <a:pt x="3419192" y="3469763"/>
                  <a:pt x="3543300" y="3530600"/>
                </a:cubicBezTo>
                <a:cubicBezTo>
                  <a:pt x="3635160" y="3575629"/>
                  <a:pt x="3924583" y="3648338"/>
                  <a:pt x="3822700" y="3657600"/>
                </a:cubicBezTo>
                <a:cubicBezTo>
                  <a:pt x="3678492" y="3670710"/>
                  <a:pt x="3543300" y="3581400"/>
                  <a:pt x="3403600" y="3543300"/>
                </a:cubicBezTo>
                <a:cubicBezTo>
                  <a:pt x="3369733" y="3551767"/>
                  <a:pt x="3324988" y="3542428"/>
                  <a:pt x="3302000" y="3568700"/>
                </a:cubicBezTo>
                <a:cubicBezTo>
                  <a:pt x="3285043" y="3588079"/>
                  <a:pt x="3301725" y="3622657"/>
                  <a:pt x="3314700" y="3644900"/>
                </a:cubicBezTo>
                <a:cubicBezTo>
                  <a:pt x="3362061" y="3726091"/>
                  <a:pt x="3410249" y="3810272"/>
                  <a:pt x="3479800" y="3873500"/>
                </a:cubicBezTo>
                <a:cubicBezTo>
                  <a:pt x="3817039" y="4180081"/>
                  <a:pt x="4164431" y="4292760"/>
                  <a:pt x="4597400" y="4457700"/>
                </a:cubicBezTo>
                <a:cubicBezTo>
                  <a:pt x="4708802" y="4500139"/>
                  <a:pt x="5057197" y="4535921"/>
                  <a:pt x="4940300" y="4559300"/>
                </a:cubicBezTo>
                <a:cubicBezTo>
                  <a:pt x="4784702" y="4590420"/>
                  <a:pt x="4627033" y="4508500"/>
                  <a:pt x="4470400" y="4483100"/>
                </a:cubicBezTo>
                <a:cubicBezTo>
                  <a:pt x="4461933" y="4504267"/>
                  <a:pt x="4465390" y="4536405"/>
                  <a:pt x="4445000" y="4546600"/>
                </a:cubicBezTo>
                <a:cubicBezTo>
                  <a:pt x="4390787" y="4573707"/>
                  <a:pt x="4291076" y="4528989"/>
                  <a:pt x="4267200" y="4584700"/>
                </a:cubicBezTo>
                <a:cubicBezTo>
                  <a:pt x="4236047" y="4657391"/>
                  <a:pt x="4276810" y="4755418"/>
                  <a:pt x="4330700" y="4813300"/>
                </a:cubicBezTo>
                <a:cubicBezTo>
                  <a:pt x="4501308" y="4996547"/>
                  <a:pt x="4656204" y="5128767"/>
                  <a:pt x="4815429" y="5235600"/>
                </a:cubicBezTo>
                <a:lnTo>
                  <a:pt x="4873551" y="5271365"/>
                </a:lnTo>
                <a:lnTo>
                  <a:pt x="4878041" y="5279615"/>
                </a:lnTo>
                <a:cubicBezTo>
                  <a:pt x="4893709" y="5311878"/>
                  <a:pt x="4910574" y="5357635"/>
                  <a:pt x="4927600" y="5422900"/>
                </a:cubicBezTo>
                <a:cubicBezTo>
                  <a:pt x="4933645" y="5446072"/>
                  <a:pt x="4893733" y="5456767"/>
                  <a:pt x="4876800" y="5473700"/>
                </a:cubicBezTo>
                <a:cubicBezTo>
                  <a:pt x="4817533" y="5465233"/>
                  <a:pt x="4757983" y="5458558"/>
                  <a:pt x="4699000" y="5448300"/>
                </a:cubicBezTo>
                <a:cubicBezTo>
                  <a:pt x="4660548" y="5441613"/>
                  <a:pt x="4597042" y="5385873"/>
                  <a:pt x="4584700" y="5422900"/>
                </a:cubicBezTo>
                <a:cubicBezTo>
                  <a:pt x="4557627" y="5504120"/>
                  <a:pt x="4604228" y="5593325"/>
                  <a:pt x="4622800" y="5676900"/>
                </a:cubicBezTo>
                <a:cubicBezTo>
                  <a:pt x="4629794" y="5708372"/>
                  <a:pt x="4692514" y="5759477"/>
                  <a:pt x="4660900" y="5765800"/>
                </a:cubicBezTo>
                <a:cubicBezTo>
                  <a:pt x="4596940" y="5778592"/>
                  <a:pt x="4256258" y="5656319"/>
                  <a:pt x="4203700" y="5638800"/>
                </a:cubicBezTo>
                <a:cubicBezTo>
                  <a:pt x="4186767" y="5651500"/>
                  <a:pt x="4159593" y="5656820"/>
                  <a:pt x="4152900" y="5676900"/>
                </a:cubicBezTo>
                <a:cubicBezTo>
                  <a:pt x="4132642" y="5737675"/>
                  <a:pt x="4191549" y="5866093"/>
                  <a:pt x="4127500" y="5867400"/>
                </a:cubicBezTo>
                <a:cubicBezTo>
                  <a:pt x="3717476" y="5875768"/>
                  <a:pt x="3315940" y="5747237"/>
                  <a:pt x="2908300" y="5702300"/>
                </a:cubicBezTo>
                <a:cubicBezTo>
                  <a:pt x="2777789" y="5687913"/>
                  <a:pt x="2645833" y="5693833"/>
                  <a:pt x="2514600" y="5689600"/>
                </a:cubicBezTo>
                <a:cubicBezTo>
                  <a:pt x="2540000" y="5740400"/>
                  <a:pt x="2560905" y="5793708"/>
                  <a:pt x="2590800" y="5842000"/>
                </a:cubicBezTo>
                <a:cubicBezTo>
                  <a:pt x="2616206" y="5883040"/>
                  <a:pt x="2661774" y="5911485"/>
                  <a:pt x="2679700" y="5956300"/>
                </a:cubicBezTo>
                <a:cubicBezTo>
                  <a:pt x="2684672" y="5968729"/>
                  <a:pt x="2654300" y="5964767"/>
                  <a:pt x="2641600" y="5969000"/>
                </a:cubicBezTo>
                <a:cubicBezTo>
                  <a:pt x="2595033" y="5960533"/>
                  <a:pt x="2547943" y="5954563"/>
                  <a:pt x="2501900" y="5943600"/>
                </a:cubicBezTo>
                <a:cubicBezTo>
                  <a:pt x="2370053" y="5912208"/>
                  <a:pt x="2240581" y="5871059"/>
                  <a:pt x="2108200" y="5842000"/>
                </a:cubicBezTo>
                <a:cubicBezTo>
                  <a:pt x="2066645" y="5832878"/>
                  <a:pt x="2023533" y="5833533"/>
                  <a:pt x="1981200" y="5829300"/>
                </a:cubicBezTo>
                <a:cubicBezTo>
                  <a:pt x="2065867" y="5884333"/>
                  <a:pt x="2147290" y="5944712"/>
                  <a:pt x="2235200" y="5994400"/>
                </a:cubicBezTo>
                <a:cubicBezTo>
                  <a:pt x="2432366" y="6105842"/>
                  <a:pt x="2735003" y="6241434"/>
                  <a:pt x="2946400" y="6311900"/>
                </a:cubicBezTo>
                <a:cubicBezTo>
                  <a:pt x="3822150" y="6603817"/>
                  <a:pt x="2603866" y="6096157"/>
                  <a:pt x="3848100" y="6629400"/>
                </a:cubicBezTo>
                <a:cubicBezTo>
                  <a:pt x="3870789" y="6639124"/>
                  <a:pt x="3843867" y="6616700"/>
                  <a:pt x="3911600" y="6667500"/>
                </a:cubicBezTo>
                <a:cubicBezTo>
                  <a:pt x="3953933" y="6699250"/>
                  <a:pt x="3535726" y="6773995"/>
                  <a:pt x="3554598" y="6839025"/>
                </a:cubicBezTo>
                <a:lnTo>
                  <a:pt x="357407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385412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-1" y="139700"/>
            <a:ext cx="12192002" cy="3784601"/>
          </a:xfrm>
          <a:custGeom>
            <a:avLst/>
            <a:gdLst>
              <a:gd name="connsiteX0" fmla="*/ 4697888 w 12192002"/>
              <a:gd name="connsiteY0" fmla="*/ 674 h 3784601"/>
              <a:gd name="connsiteX1" fmla="*/ 5483510 w 12192002"/>
              <a:gd name="connsiteY1" fmla="*/ 1305 h 3784601"/>
              <a:gd name="connsiteX2" fmla="*/ 5850993 w 12192002"/>
              <a:gd name="connsiteY2" fmla="*/ 9236 h 3784601"/>
              <a:gd name="connsiteX3" fmla="*/ 6612081 w 12192002"/>
              <a:gd name="connsiteY3" fmla="*/ 24640 h 3784601"/>
              <a:gd name="connsiteX4" fmla="*/ 8312389 w 12192002"/>
              <a:gd name="connsiteY4" fmla="*/ 9300 h 3784601"/>
              <a:gd name="connsiteX5" fmla="*/ 8732140 w 12192002"/>
              <a:gd name="connsiteY5" fmla="*/ 16317 h 3784601"/>
              <a:gd name="connsiteX6" fmla="*/ 9702304 w 12192002"/>
              <a:gd name="connsiteY6" fmla="*/ 28073 h 3784601"/>
              <a:gd name="connsiteX7" fmla="*/ 10986077 w 12192002"/>
              <a:gd name="connsiteY7" fmla="*/ 34350 h 3784601"/>
              <a:gd name="connsiteX8" fmla="*/ 11461300 w 12192002"/>
              <a:gd name="connsiteY8" fmla="*/ 69094 h 3784601"/>
              <a:gd name="connsiteX9" fmla="*/ 12143236 w 12192002"/>
              <a:gd name="connsiteY9" fmla="*/ 86572 h 3784601"/>
              <a:gd name="connsiteX10" fmla="*/ 12192002 w 12192002"/>
              <a:gd name="connsiteY10" fmla="*/ 87882 h 3784601"/>
              <a:gd name="connsiteX11" fmla="*/ 12192002 w 12192002"/>
              <a:gd name="connsiteY11" fmla="*/ 3426555 h 3784601"/>
              <a:gd name="connsiteX12" fmla="*/ 12045897 w 12192002"/>
              <a:gd name="connsiteY12" fmla="*/ 3414426 h 3784601"/>
              <a:gd name="connsiteX13" fmla="*/ 11887381 w 12192002"/>
              <a:gd name="connsiteY13" fmla="*/ 3404407 h 3784601"/>
              <a:gd name="connsiteX14" fmla="*/ 10971090 w 12192002"/>
              <a:gd name="connsiteY14" fmla="*/ 3406059 h 3784601"/>
              <a:gd name="connsiteX15" fmla="*/ 10583893 w 12192002"/>
              <a:gd name="connsiteY15" fmla="*/ 3455859 h 3784601"/>
              <a:gd name="connsiteX16" fmla="*/ 10458039 w 12192002"/>
              <a:gd name="connsiteY16" fmla="*/ 3501096 h 3784601"/>
              <a:gd name="connsiteX17" fmla="*/ 9858560 w 12192002"/>
              <a:gd name="connsiteY17" fmla="*/ 3525907 h 3784601"/>
              <a:gd name="connsiteX18" fmla="*/ 9097468 w 12192002"/>
              <a:gd name="connsiteY18" fmla="*/ 3510505 h 3784601"/>
              <a:gd name="connsiteX19" fmla="*/ 8886793 w 12192002"/>
              <a:gd name="connsiteY19" fmla="*/ 3499836 h 3784601"/>
              <a:gd name="connsiteX20" fmla="*/ 7443008 w 12192002"/>
              <a:gd name="connsiteY20" fmla="*/ 3467654 h 3784601"/>
              <a:gd name="connsiteX21" fmla="*/ 7973710 w 12192002"/>
              <a:gd name="connsiteY21" fmla="*/ 3530125 h 3784601"/>
              <a:gd name="connsiteX22" fmla="*/ 8398270 w 12192002"/>
              <a:gd name="connsiteY22" fmla="*/ 3580099 h 3784601"/>
              <a:gd name="connsiteX23" fmla="*/ 8582812 w 12192002"/>
              <a:gd name="connsiteY23" fmla="*/ 3591222 h 3784601"/>
              <a:gd name="connsiteX24" fmla="*/ 9487411 w 12192002"/>
              <a:gd name="connsiteY24" fmla="*/ 3718894 h 3784601"/>
              <a:gd name="connsiteX25" fmla="*/ 9593550 w 12192002"/>
              <a:gd name="connsiteY25" fmla="*/ 3731387 h 3784601"/>
              <a:gd name="connsiteX26" fmla="*/ 9727429 w 12192002"/>
              <a:gd name="connsiteY26" fmla="*/ 3757743 h 3784601"/>
              <a:gd name="connsiteX27" fmla="*/ 9515148 w 12192002"/>
              <a:gd name="connsiteY27" fmla="*/ 3732756 h 3784601"/>
              <a:gd name="connsiteX28" fmla="*/ 9067660 w 12192002"/>
              <a:gd name="connsiteY28" fmla="*/ 3711878 h 3784601"/>
              <a:gd name="connsiteX29" fmla="*/ 6295859 w 12192002"/>
              <a:gd name="connsiteY29" fmla="*/ 3745926 h 3784601"/>
              <a:gd name="connsiteX30" fmla="*/ 5724124 w 12192002"/>
              <a:gd name="connsiteY30" fmla="*/ 3784601 h 3784601"/>
              <a:gd name="connsiteX31" fmla="*/ 5095304 w 12192002"/>
              <a:gd name="connsiteY31" fmla="*/ 3781233 h 3784601"/>
              <a:gd name="connsiteX32" fmla="*/ 4963033 w 12192002"/>
              <a:gd name="connsiteY32" fmla="*/ 3769196 h 3784601"/>
              <a:gd name="connsiteX33" fmla="*/ 3883516 w 12192002"/>
              <a:gd name="connsiteY33" fmla="*/ 3716311 h 3784601"/>
              <a:gd name="connsiteX34" fmla="*/ 3117611 w 12192002"/>
              <a:gd name="connsiteY34" fmla="*/ 3657951 h 3784601"/>
              <a:gd name="connsiteX35" fmla="*/ 3011471 w 12192002"/>
              <a:gd name="connsiteY35" fmla="*/ 3645456 h 3784601"/>
              <a:gd name="connsiteX36" fmla="*/ 2853062 w 12192002"/>
              <a:gd name="connsiteY36" fmla="*/ 3633876 h 3784601"/>
              <a:gd name="connsiteX37" fmla="*/ 2350102 w 12192002"/>
              <a:gd name="connsiteY37" fmla="*/ 3585271 h 3784601"/>
              <a:gd name="connsiteX38" fmla="*/ 2270095 w 12192002"/>
              <a:gd name="connsiteY38" fmla="*/ 3572322 h 3784601"/>
              <a:gd name="connsiteX39" fmla="*/ 1842327 w 12192002"/>
              <a:gd name="connsiteY39" fmla="*/ 3493710 h 3784601"/>
              <a:gd name="connsiteX40" fmla="*/ 704126 w 12192002"/>
              <a:gd name="connsiteY40" fmla="*/ 3384464 h 3784601"/>
              <a:gd name="connsiteX41" fmla="*/ 31796 w 12192002"/>
              <a:gd name="connsiteY41" fmla="*/ 3319709 h 3784601"/>
              <a:gd name="connsiteX42" fmla="*/ 0 w 12192002"/>
              <a:gd name="connsiteY42" fmla="*/ 3317664 h 3784601"/>
              <a:gd name="connsiteX43" fmla="*/ 0 w 12192002"/>
              <a:gd name="connsiteY43" fmla="*/ 2953618 h 3784601"/>
              <a:gd name="connsiteX44" fmla="*/ 59801 w 12192002"/>
              <a:gd name="connsiteY44" fmla="*/ 2952885 h 3784601"/>
              <a:gd name="connsiteX45" fmla="*/ 497589 w 12192002"/>
              <a:gd name="connsiteY45" fmla="*/ 2943328 h 3784601"/>
              <a:gd name="connsiteX46" fmla="*/ 626654 w 12192002"/>
              <a:gd name="connsiteY46" fmla="*/ 2926725 h 3784601"/>
              <a:gd name="connsiteX47" fmla="*/ 1900800 w 12192002"/>
              <a:gd name="connsiteY47" fmla="*/ 2847093 h 3784601"/>
              <a:gd name="connsiteX48" fmla="*/ 2209593 w 12192002"/>
              <a:gd name="connsiteY48" fmla="*/ 2798661 h 3784601"/>
              <a:gd name="connsiteX49" fmla="*/ 1783428 w 12192002"/>
              <a:gd name="connsiteY49" fmla="*/ 2734370 h 3784601"/>
              <a:gd name="connsiteX50" fmla="*/ 1860228 w 12192002"/>
              <a:gd name="connsiteY50" fmla="*/ 2718684 h 3784601"/>
              <a:gd name="connsiteX51" fmla="*/ 2250631 w 12192002"/>
              <a:gd name="connsiteY51" fmla="*/ 2697518 h 3784601"/>
              <a:gd name="connsiteX52" fmla="*/ 2327428 w 12192002"/>
              <a:gd name="connsiteY52" fmla="*/ 2681830 h 3784601"/>
              <a:gd name="connsiteX53" fmla="*/ 2796235 w 12192002"/>
              <a:gd name="connsiteY53" fmla="*/ 2659299 h 3784601"/>
              <a:gd name="connsiteX54" fmla="*/ 2111940 w 12192002"/>
              <a:gd name="connsiteY54" fmla="*/ 2628207 h 3784601"/>
              <a:gd name="connsiteX55" fmla="*/ 2005799 w 12192002"/>
              <a:gd name="connsiteY55" fmla="*/ 2615714 h 3784601"/>
              <a:gd name="connsiteX56" fmla="*/ 1688983 w 12192002"/>
              <a:gd name="connsiteY56" fmla="*/ 2592553 h 3784601"/>
              <a:gd name="connsiteX57" fmla="*/ 1607374 w 12192002"/>
              <a:gd name="connsiteY57" fmla="*/ 2565283 h 3784601"/>
              <a:gd name="connsiteX58" fmla="*/ 1865504 w 12192002"/>
              <a:gd name="connsiteY58" fmla="*/ 2532085 h 3784601"/>
              <a:gd name="connsiteX59" fmla="*/ 1942303 w 12192002"/>
              <a:gd name="connsiteY59" fmla="*/ 2516397 h 3784601"/>
              <a:gd name="connsiteX60" fmla="*/ 1862295 w 12192002"/>
              <a:gd name="connsiteY60" fmla="*/ 2503446 h 3784601"/>
              <a:gd name="connsiteX61" fmla="*/ 1565195 w 12192002"/>
              <a:gd name="connsiteY61" fmla="*/ 2422556 h 3784601"/>
              <a:gd name="connsiteX62" fmla="*/ 1459056 w 12192002"/>
              <a:gd name="connsiteY62" fmla="*/ 2410062 h 3784601"/>
              <a:gd name="connsiteX63" fmla="*/ 1059026 w 12192002"/>
              <a:gd name="connsiteY63" fmla="*/ 2345312 h 3784601"/>
              <a:gd name="connsiteX64" fmla="*/ 608331 w 12192002"/>
              <a:gd name="connsiteY64" fmla="*/ 2295796 h 3784601"/>
              <a:gd name="connsiteX65" fmla="*/ 500585 w 12192002"/>
              <a:gd name="connsiteY65" fmla="*/ 2268983 h 3784601"/>
              <a:gd name="connsiteX66" fmla="*/ 125086 w 12192002"/>
              <a:gd name="connsiteY66" fmla="*/ 2189459 h 3784601"/>
              <a:gd name="connsiteX67" fmla="*/ 0 w 12192002"/>
              <a:gd name="connsiteY67" fmla="*/ 2158280 h 3784601"/>
              <a:gd name="connsiteX68" fmla="*/ 0 w 12192002"/>
              <a:gd name="connsiteY68" fmla="*/ 1537660 h 3784601"/>
              <a:gd name="connsiteX69" fmla="*/ 314229 w 12192002"/>
              <a:gd name="connsiteY69" fmla="*/ 1540562 h 3784601"/>
              <a:gd name="connsiteX70" fmla="*/ 623022 w 12192002"/>
              <a:gd name="connsiteY70" fmla="*/ 1492132 h 3784601"/>
              <a:gd name="connsiteX71" fmla="*/ 698217 w 12192002"/>
              <a:gd name="connsiteY71" fmla="*/ 1462124 h 3784601"/>
              <a:gd name="connsiteX72" fmla="*/ 953136 w 12192002"/>
              <a:gd name="connsiteY72" fmla="*/ 1400287 h 3784601"/>
              <a:gd name="connsiteX73" fmla="*/ 1183531 w 12192002"/>
              <a:gd name="connsiteY73" fmla="*/ 1353226 h 3784601"/>
              <a:gd name="connsiteX74" fmla="*/ 1286461 w 12192002"/>
              <a:gd name="connsiteY74" fmla="*/ 1337082 h 3784601"/>
              <a:gd name="connsiteX75" fmla="*/ 1123239 w 12192002"/>
              <a:gd name="connsiteY75" fmla="*/ 1282547 h 3784601"/>
              <a:gd name="connsiteX76" fmla="*/ 1013892 w 12192002"/>
              <a:gd name="connsiteY76" fmla="*/ 1241415 h 3784601"/>
              <a:gd name="connsiteX77" fmla="*/ 484798 w 12192002"/>
              <a:gd name="connsiteY77" fmla="*/ 1193267 h 3784601"/>
              <a:gd name="connsiteX78" fmla="*/ 326388 w 12192002"/>
              <a:gd name="connsiteY78" fmla="*/ 1181685 h 3784601"/>
              <a:gd name="connsiteX79" fmla="*/ 1059744 w 12192002"/>
              <a:gd name="connsiteY79" fmla="*/ 1183227 h 3784601"/>
              <a:gd name="connsiteX80" fmla="*/ 2021883 w 12192002"/>
              <a:gd name="connsiteY80" fmla="*/ 1123390 h 3784601"/>
              <a:gd name="connsiteX81" fmla="*/ 1703463 w 12192002"/>
              <a:gd name="connsiteY81" fmla="*/ 1085909 h 3784601"/>
              <a:gd name="connsiteX82" fmla="*/ 1545054 w 12192002"/>
              <a:gd name="connsiteY82" fmla="*/ 1074328 h 3784601"/>
              <a:gd name="connsiteX83" fmla="*/ 1061812 w 12192002"/>
              <a:gd name="connsiteY83" fmla="*/ 967992 h 3784601"/>
              <a:gd name="connsiteX84" fmla="*/ 950859 w 12192002"/>
              <a:gd name="connsiteY84" fmla="*/ 912544 h 3784601"/>
              <a:gd name="connsiteX85" fmla="*/ 86469 w 12192002"/>
              <a:gd name="connsiteY85" fmla="*/ 824107 h 3784601"/>
              <a:gd name="connsiteX86" fmla="*/ 0 w 12192002"/>
              <a:gd name="connsiteY86" fmla="*/ 812786 h 3784601"/>
              <a:gd name="connsiteX87" fmla="*/ 0 w 12192002"/>
              <a:gd name="connsiteY87" fmla="*/ 453410 h 3784601"/>
              <a:gd name="connsiteX88" fmla="*/ 217300 w 12192002"/>
              <a:gd name="connsiteY88" fmla="*/ 442377 h 3784601"/>
              <a:gd name="connsiteX89" fmla="*/ 504299 w 12192002"/>
              <a:gd name="connsiteY89" fmla="*/ 432557 h 3784601"/>
              <a:gd name="connsiteX90" fmla="*/ 1812601 w 12192002"/>
              <a:gd name="connsiteY90" fmla="*/ 424061 h 3784601"/>
              <a:gd name="connsiteX91" fmla="*/ 1626455 w 12192002"/>
              <a:gd name="connsiteY91" fmla="*/ 398618 h 3784601"/>
              <a:gd name="connsiteX92" fmla="*/ 1068014 w 12192002"/>
              <a:gd name="connsiteY92" fmla="*/ 322289 h 3784601"/>
              <a:gd name="connsiteX93" fmla="*/ 988009 w 12192002"/>
              <a:gd name="connsiteY93" fmla="*/ 309338 h 3784601"/>
              <a:gd name="connsiteX94" fmla="*/ 1143211 w 12192002"/>
              <a:gd name="connsiteY94" fmla="*/ 292282 h 3784601"/>
              <a:gd name="connsiteX95" fmla="*/ 1562955 w 12192002"/>
              <a:gd name="connsiteY95" fmla="*/ 299301 h 3784601"/>
              <a:gd name="connsiteX96" fmla="*/ 2007232 w 12192002"/>
              <a:gd name="connsiteY96" fmla="*/ 291544 h 3784601"/>
              <a:gd name="connsiteX97" fmla="*/ 1742683 w 12192002"/>
              <a:gd name="connsiteY97" fmla="*/ 267470 h 3784601"/>
              <a:gd name="connsiteX98" fmla="*/ 1135188 w 12192002"/>
              <a:gd name="connsiteY98" fmla="*/ 220691 h 3784601"/>
              <a:gd name="connsiteX99" fmla="*/ 419947 w 12192002"/>
              <a:gd name="connsiteY99" fmla="*/ 147100 h 3784601"/>
              <a:gd name="connsiteX100" fmla="*/ 21605 w 12192002"/>
              <a:gd name="connsiteY100" fmla="*/ 125143 h 3784601"/>
              <a:gd name="connsiteX101" fmla="*/ 0 w 12192002"/>
              <a:gd name="connsiteY101" fmla="*/ 123825 h 3784601"/>
              <a:gd name="connsiteX102" fmla="*/ 0 w 12192002"/>
              <a:gd name="connsiteY102" fmla="*/ 25830 h 3784601"/>
              <a:gd name="connsiteX103" fmla="*/ 254923 w 12192002"/>
              <a:gd name="connsiteY103" fmla="*/ 25149 h 3784601"/>
              <a:gd name="connsiteX104" fmla="*/ 746852 w 12192002"/>
              <a:gd name="connsiteY104" fmla="*/ 26619 h 3784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92002" h="3784601">
                <a:moveTo>
                  <a:pt x="4697888" y="674"/>
                </a:moveTo>
                <a:cubicBezTo>
                  <a:pt x="4959713" y="-19"/>
                  <a:pt x="5221566" y="-639"/>
                  <a:pt x="5483510" y="1305"/>
                </a:cubicBezTo>
                <a:cubicBezTo>
                  <a:pt x="5605998" y="2215"/>
                  <a:pt x="5728494" y="6909"/>
                  <a:pt x="5850993" y="9236"/>
                </a:cubicBezTo>
                <a:cubicBezTo>
                  <a:pt x="6601361" y="23482"/>
                  <a:pt x="5954487" y="8483"/>
                  <a:pt x="6612081" y="24640"/>
                </a:cubicBezTo>
                <a:lnTo>
                  <a:pt x="8312389" y="9300"/>
                </a:lnTo>
                <a:cubicBezTo>
                  <a:pt x="8452215" y="8751"/>
                  <a:pt x="8592222" y="13979"/>
                  <a:pt x="8732140" y="16317"/>
                </a:cubicBezTo>
                <a:cubicBezTo>
                  <a:pt x="9055537" y="21724"/>
                  <a:pt x="9378958" y="26021"/>
                  <a:pt x="9702304" y="28073"/>
                </a:cubicBezTo>
                <a:cubicBezTo>
                  <a:pt x="9792896" y="28648"/>
                  <a:pt x="10737287" y="23195"/>
                  <a:pt x="10986077" y="34350"/>
                </a:cubicBezTo>
                <a:cubicBezTo>
                  <a:pt x="11145122" y="41483"/>
                  <a:pt x="11302891" y="57512"/>
                  <a:pt x="11461300" y="69094"/>
                </a:cubicBezTo>
                <a:cubicBezTo>
                  <a:pt x="12648630" y="84451"/>
                  <a:pt x="11332062" y="64287"/>
                  <a:pt x="12143236" y="86572"/>
                </a:cubicBezTo>
                <a:lnTo>
                  <a:pt x="12192002" y="87882"/>
                </a:lnTo>
                <a:lnTo>
                  <a:pt x="12192002" y="3426555"/>
                </a:lnTo>
                <a:lnTo>
                  <a:pt x="12045897" y="3414426"/>
                </a:lnTo>
                <a:cubicBezTo>
                  <a:pt x="11993202" y="3409620"/>
                  <a:pt x="11940471" y="3405332"/>
                  <a:pt x="11887381" y="3404407"/>
                </a:cubicBezTo>
                <a:cubicBezTo>
                  <a:pt x="11581790" y="3399075"/>
                  <a:pt x="11276521" y="3405507"/>
                  <a:pt x="10971090" y="3406059"/>
                </a:cubicBezTo>
                <a:cubicBezTo>
                  <a:pt x="10842025" y="3422658"/>
                  <a:pt x="10709180" y="3432649"/>
                  <a:pt x="10583893" y="3455859"/>
                </a:cubicBezTo>
                <a:cubicBezTo>
                  <a:pt x="10536135" y="3464704"/>
                  <a:pt x="10507883" y="3496283"/>
                  <a:pt x="10458039" y="3501096"/>
                </a:cubicBezTo>
                <a:cubicBezTo>
                  <a:pt x="10261246" y="3520100"/>
                  <a:pt x="10058386" y="3517638"/>
                  <a:pt x="9858560" y="3525907"/>
                </a:cubicBezTo>
                <a:cubicBezTo>
                  <a:pt x="9604864" y="3520773"/>
                  <a:pt x="9351125" y="3517311"/>
                  <a:pt x="9097468" y="3510505"/>
                </a:cubicBezTo>
                <a:cubicBezTo>
                  <a:pt x="9027118" y="3508617"/>
                  <a:pt x="8957017" y="3503393"/>
                  <a:pt x="8886793" y="3499836"/>
                </a:cubicBezTo>
                <a:cubicBezTo>
                  <a:pt x="8406457" y="3475514"/>
                  <a:pt x="7923397" y="3459268"/>
                  <a:pt x="7443008" y="3467654"/>
                </a:cubicBezTo>
                <a:cubicBezTo>
                  <a:pt x="7262551" y="3470809"/>
                  <a:pt x="7911664" y="3523216"/>
                  <a:pt x="7973710" y="3530125"/>
                </a:cubicBezTo>
                <a:cubicBezTo>
                  <a:pt x="8115514" y="3545917"/>
                  <a:pt x="8256005" y="3565828"/>
                  <a:pt x="8398270" y="3580099"/>
                </a:cubicBezTo>
                <a:cubicBezTo>
                  <a:pt x="8459267" y="3586216"/>
                  <a:pt x="8522337" y="3583516"/>
                  <a:pt x="8582812" y="3591222"/>
                </a:cubicBezTo>
                <a:cubicBezTo>
                  <a:pt x="8885907" y="3629848"/>
                  <a:pt x="9185584" y="3677038"/>
                  <a:pt x="9487411" y="3718894"/>
                </a:cubicBezTo>
                <a:cubicBezTo>
                  <a:pt x="9522523" y="3723765"/>
                  <a:pt x="9558780" y="3725760"/>
                  <a:pt x="9593550" y="3731387"/>
                </a:cubicBezTo>
                <a:cubicBezTo>
                  <a:pt x="9638965" y="3738739"/>
                  <a:pt x="9774337" y="3756925"/>
                  <a:pt x="9727429" y="3757743"/>
                </a:cubicBezTo>
                <a:cubicBezTo>
                  <a:pt x="9655593" y="3758998"/>
                  <a:pt x="9586777" y="3737736"/>
                  <a:pt x="9515148" y="3732756"/>
                </a:cubicBezTo>
                <a:cubicBezTo>
                  <a:pt x="9366459" y="3722419"/>
                  <a:pt x="9216825" y="3718837"/>
                  <a:pt x="9067660" y="3711878"/>
                </a:cubicBezTo>
                <a:lnTo>
                  <a:pt x="6295859" y="3745926"/>
                </a:lnTo>
                <a:cubicBezTo>
                  <a:pt x="6229048" y="3747091"/>
                  <a:pt x="5810520" y="3778320"/>
                  <a:pt x="5724124" y="3784601"/>
                </a:cubicBezTo>
                <a:cubicBezTo>
                  <a:pt x="5514518" y="3783478"/>
                  <a:pt x="5304947" y="3785478"/>
                  <a:pt x="5095304" y="3781233"/>
                </a:cubicBezTo>
                <a:cubicBezTo>
                  <a:pt x="5050802" y="3780333"/>
                  <a:pt x="5007429" y="3771576"/>
                  <a:pt x="4963033" y="3769196"/>
                </a:cubicBezTo>
                <a:cubicBezTo>
                  <a:pt x="4603386" y="3749926"/>
                  <a:pt x="4242833" y="3737971"/>
                  <a:pt x="3883516" y="3716311"/>
                </a:cubicBezTo>
                <a:cubicBezTo>
                  <a:pt x="3627513" y="3700877"/>
                  <a:pt x="3372648" y="3678673"/>
                  <a:pt x="3117611" y="3657951"/>
                </a:cubicBezTo>
                <a:cubicBezTo>
                  <a:pt x="3081876" y="3655048"/>
                  <a:pt x="3047124" y="3648701"/>
                  <a:pt x="3011471" y="3645456"/>
                </a:cubicBezTo>
                <a:cubicBezTo>
                  <a:pt x="2958873" y="3640669"/>
                  <a:pt x="2905659" y="3638663"/>
                  <a:pt x="2853062" y="3633876"/>
                </a:cubicBezTo>
                <a:lnTo>
                  <a:pt x="2350102" y="3585271"/>
                </a:lnTo>
                <a:cubicBezTo>
                  <a:pt x="2322799" y="3582633"/>
                  <a:pt x="2296530" y="3577088"/>
                  <a:pt x="2270095" y="3572322"/>
                </a:cubicBezTo>
                <a:lnTo>
                  <a:pt x="1842327" y="3493710"/>
                </a:lnTo>
                <a:cubicBezTo>
                  <a:pt x="861879" y="3416866"/>
                  <a:pt x="1235312" y="3470440"/>
                  <a:pt x="704126" y="3384464"/>
                </a:cubicBezTo>
                <a:cubicBezTo>
                  <a:pt x="484983" y="3348993"/>
                  <a:pt x="258740" y="3333552"/>
                  <a:pt x="31796" y="3319709"/>
                </a:cubicBezTo>
                <a:lnTo>
                  <a:pt x="0" y="3317664"/>
                </a:lnTo>
                <a:lnTo>
                  <a:pt x="0" y="2953618"/>
                </a:lnTo>
                <a:lnTo>
                  <a:pt x="59801" y="2952885"/>
                </a:lnTo>
                <a:cubicBezTo>
                  <a:pt x="205948" y="2950839"/>
                  <a:pt x="351965" y="2948093"/>
                  <a:pt x="497589" y="2943328"/>
                </a:cubicBezTo>
                <a:cubicBezTo>
                  <a:pt x="541918" y="2941876"/>
                  <a:pt x="583634" y="2932259"/>
                  <a:pt x="626654" y="2926725"/>
                </a:cubicBezTo>
                <a:cubicBezTo>
                  <a:pt x="1572846" y="2875436"/>
                  <a:pt x="1148667" y="2903971"/>
                  <a:pt x="1900800" y="2847093"/>
                </a:cubicBezTo>
                <a:cubicBezTo>
                  <a:pt x="2007268" y="2839040"/>
                  <a:pt x="2106662" y="2814806"/>
                  <a:pt x="2209593" y="2798661"/>
                </a:cubicBezTo>
                <a:cubicBezTo>
                  <a:pt x="2065391" y="2785539"/>
                  <a:pt x="1915053" y="2775563"/>
                  <a:pt x="1783428" y="2734370"/>
                </a:cubicBezTo>
                <a:cubicBezTo>
                  <a:pt x="1759175" y="2726779"/>
                  <a:pt x="1834630" y="2723912"/>
                  <a:pt x="1860228" y="2718684"/>
                </a:cubicBezTo>
                <a:cubicBezTo>
                  <a:pt x="1990363" y="2711628"/>
                  <a:pt x="2121359" y="2707716"/>
                  <a:pt x="2250631" y="2697518"/>
                </a:cubicBezTo>
                <a:cubicBezTo>
                  <a:pt x="2277823" y="2695374"/>
                  <a:pt x="2300164" y="2683741"/>
                  <a:pt x="2327428" y="2681830"/>
                </a:cubicBezTo>
                <a:cubicBezTo>
                  <a:pt x="2482854" y="2670944"/>
                  <a:pt x="2639967" y="2666809"/>
                  <a:pt x="2796235" y="2659299"/>
                </a:cubicBezTo>
                <a:cubicBezTo>
                  <a:pt x="2568137" y="2648938"/>
                  <a:pt x="2339789" y="2640770"/>
                  <a:pt x="2111940" y="2628207"/>
                </a:cubicBezTo>
                <a:cubicBezTo>
                  <a:pt x="2076048" y="2626228"/>
                  <a:pt x="2041510" y="2618724"/>
                  <a:pt x="2005799" y="2615714"/>
                </a:cubicBezTo>
                <a:cubicBezTo>
                  <a:pt x="1900438" y="2606832"/>
                  <a:pt x="1793058" y="2605725"/>
                  <a:pt x="1688983" y="2592553"/>
                </a:cubicBezTo>
                <a:cubicBezTo>
                  <a:pt x="1658139" y="2588647"/>
                  <a:pt x="1581060" y="2574299"/>
                  <a:pt x="1607374" y="2565283"/>
                </a:cubicBezTo>
                <a:cubicBezTo>
                  <a:pt x="1681799" y="2539789"/>
                  <a:pt x="1780167" y="2544540"/>
                  <a:pt x="1865504" y="2532085"/>
                </a:cubicBezTo>
                <a:cubicBezTo>
                  <a:pt x="1891968" y="2528223"/>
                  <a:pt x="1916703" y="2521625"/>
                  <a:pt x="1942303" y="2516397"/>
                </a:cubicBezTo>
                <a:cubicBezTo>
                  <a:pt x="1915632" y="2512081"/>
                  <a:pt x="1888073" y="2509254"/>
                  <a:pt x="1862295" y="2503446"/>
                </a:cubicBezTo>
                <a:cubicBezTo>
                  <a:pt x="1670752" y="2460292"/>
                  <a:pt x="1692966" y="2465245"/>
                  <a:pt x="1565195" y="2422556"/>
                </a:cubicBezTo>
                <a:cubicBezTo>
                  <a:pt x="1529817" y="2418390"/>
                  <a:pt x="1493972" y="2415390"/>
                  <a:pt x="1459056" y="2410062"/>
                </a:cubicBezTo>
                <a:cubicBezTo>
                  <a:pt x="1325165" y="2389630"/>
                  <a:pt x="1193908" y="2363429"/>
                  <a:pt x="1059026" y="2345312"/>
                </a:cubicBezTo>
                <a:cubicBezTo>
                  <a:pt x="910041" y="2325302"/>
                  <a:pt x="757179" y="2316141"/>
                  <a:pt x="608331" y="2295796"/>
                </a:cubicBezTo>
                <a:cubicBezTo>
                  <a:pt x="570215" y="2290586"/>
                  <a:pt x="537157" y="2277031"/>
                  <a:pt x="500585" y="2268983"/>
                </a:cubicBezTo>
                <a:cubicBezTo>
                  <a:pt x="376030" y="2241574"/>
                  <a:pt x="248233" y="2218831"/>
                  <a:pt x="125086" y="2189459"/>
                </a:cubicBezTo>
                <a:lnTo>
                  <a:pt x="0" y="2158280"/>
                </a:lnTo>
                <a:lnTo>
                  <a:pt x="0" y="1537660"/>
                </a:lnTo>
                <a:lnTo>
                  <a:pt x="314229" y="1540562"/>
                </a:lnTo>
                <a:cubicBezTo>
                  <a:pt x="417161" y="1524419"/>
                  <a:pt x="522891" y="1512587"/>
                  <a:pt x="623022" y="1492132"/>
                </a:cubicBezTo>
                <a:cubicBezTo>
                  <a:pt x="652213" y="1486170"/>
                  <a:pt x="670507" y="1469835"/>
                  <a:pt x="698217" y="1462124"/>
                </a:cubicBezTo>
                <a:cubicBezTo>
                  <a:pt x="780990" y="1439096"/>
                  <a:pt x="867090" y="1419597"/>
                  <a:pt x="953136" y="1400287"/>
                </a:cubicBezTo>
                <a:cubicBezTo>
                  <a:pt x="1028932" y="1383281"/>
                  <a:pt x="1106034" y="1367921"/>
                  <a:pt x="1183531" y="1353226"/>
                </a:cubicBezTo>
                <a:cubicBezTo>
                  <a:pt x="1217211" y="1346840"/>
                  <a:pt x="1301849" y="1355120"/>
                  <a:pt x="1286461" y="1337082"/>
                </a:cubicBezTo>
                <a:cubicBezTo>
                  <a:pt x="1259550" y="1305534"/>
                  <a:pt x="1176914" y="1301385"/>
                  <a:pt x="1123239" y="1282547"/>
                </a:cubicBezTo>
                <a:cubicBezTo>
                  <a:pt x="1086022" y="1269484"/>
                  <a:pt x="1050340" y="1255124"/>
                  <a:pt x="1013892" y="1241415"/>
                </a:cubicBezTo>
                <a:lnTo>
                  <a:pt x="484798" y="1193267"/>
                </a:lnTo>
                <a:cubicBezTo>
                  <a:pt x="432146" y="1188691"/>
                  <a:pt x="379193" y="1185546"/>
                  <a:pt x="326388" y="1181685"/>
                </a:cubicBezTo>
                <a:cubicBezTo>
                  <a:pt x="570839" y="1182199"/>
                  <a:pt x="815965" y="1189794"/>
                  <a:pt x="1059744" y="1183227"/>
                </a:cubicBezTo>
                <a:cubicBezTo>
                  <a:pt x="1571995" y="1169431"/>
                  <a:pt x="1661090" y="1158233"/>
                  <a:pt x="2021883" y="1123390"/>
                </a:cubicBezTo>
                <a:cubicBezTo>
                  <a:pt x="1915743" y="1110896"/>
                  <a:pt x="1810086" y="1096879"/>
                  <a:pt x="1703463" y="1085909"/>
                </a:cubicBezTo>
                <a:cubicBezTo>
                  <a:pt x="1651031" y="1080515"/>
                  <a:pt x="1595812" y="1083656"/>
                  <a:pt x="1545054" y="1074328"/>
                </a:cubicBezTo>
                <a:cubicBezTo>
                  <a:pt x="1380688" y="1044123"/>
                  <a:pt x="1223680" y="1002272"/>
                  <a:pt x="1061812" y="967992"/>
                </a:cubicBezTo>
                <a:cubicBezTo>
                  <a:pt x="950548" y="944431"/>
                  <a:pt x="996704" y="975507"/>
                  <a:pt x="950859" y="912544"/>
                </a:cubicBezTo>
                <a:cubicBezTo>
                  <a:pt x="615469" y="882025"/>
                  <a:pt x="400635" y="863790"/>
                  <a:pt x="86469" y="824107"/>
                </a:cubicBezTo>
                <a:lnTo>
                  <a:pt x="0" y="812786"/>
                </a:lnTo>
                <a:lnTo>
                  <a:pt x="0" y="453410"/>
                </a:lnTo>
                <a:lnTo>
                  <a:pt x="217300" y="442377"/>
                </a:lnTo>
                <a:cubicBezTo>
                  <a:pt x="312747" y="437532"/>
                  <a:pt x="408304" y="433471"/>
                  <a:pt x="504299" y="432557"/>
                </a:cubicBezTo>
                <a:cubicBezTo>
                  <a:pt x="1862635" y="419639"/>
                  <a:pt x="1348317" y="518899"/>
                  <a:pt x="1812601" y="424061"/>
                </a:cubicBezTo>
                <a:lnTo>
                  <a:pt x="1626455" y="398618"/>
                </a:lnTo>
                <a:lnTo>
                  <a:pt x="1068014" y="322289"/>
                </a:lnTo>
                <a:cubicBezTo>
                  <a:pt x="1041095" y="318526"/>
                  <a:pt x="966029" y="318112"/>
                  <a:pt x="988009" y="309338"/>
                </a:cubicBezTo>
                <a:cubicBezTo>
                  <a:pt x="1030294" y="292465"/>
                  <a:pt x="1091478" y="297969"/>
                  <a:pt x="1143211" y="292282"/>
                </a:cubicBezTo>
                <a:lnTo>
                  <a:pt x="1562955" y="299301"/>
                </a:lnTo>
                <a:cubicBezTo>
                  <a:pt x="1962623" y="306890"/>
                  <a:pt x="1815780" y="330653"/>
                  <a:pt x="2007232" y="291544"/>
                </a:cubicBezTo>
                <a:cubicBezTo>
                  <a:pt x="1919049" y="283519"/>
                  <a:pt x="1831063" y="274650"/>
                  <a:pt x="1742683" y="267470"/>
                </a:cubicBezTo>
                <a:cubicBezTo>
                  <a:pt x="1540365" y="251032"/>
                  <a:pt x="1337273" y="238158"/>
                  <a:pt x="1135188" y="220691"/>
                </a:cubicBezTo>
                <a:cubicBezTo>
                  <a:pt x="551918" y="170273"/>
                  <a:pt x="696471" y="191856"/>
                  <a:pt x="419947" y="147100"/>
                </a:cubicBezTo>
                <a:cubicBezTo>
                  <a:pt x="417243" y="146945"/>
                  <a:pt x="239980" y="137925"/>
                  <a:pt x="21605" y="125143"/>
                </a:cubicBezTo>
                <a:lnTo>
                  <a:pt x="0" y="123825"/>
                </a:lnTo>
                <a:lnTo>
                  <a:pt x="0" y="25830"/>
                </a:lnTo>
                <a:lnTo>
                  <a:pt x="254923" y="25149"/>
                </a:lnTo>
                <a:cubicBezTo>
                  <a:pt x="518388" y="25071"/>
                  <a:pt x="731705" y="26608"/>
                  <a:pt x="746852" y="266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211060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47072" cy="6858000"/>
          </a:xfrm>
          <a:custGeom>
            <a:avLst/>
            <a:gdLst>
              <a:gd name="connsiteX0" fmla="*/ 0 w 6047072"/>
              <a:gd name="connsiteY0" fmla="*/ 3577273 h 6858000"/>
              <a:gd name="connsiteX1" fmla="*/ 2961690 w 6047072"/>
              <a:gd name="connsiteY1" fmla="*/ 6415024 h 6858000"/>
              <a:gd name="connsiteX2" fmla="*/ 2499367 w 6047072"/>
              <a:gd name="connsiteY2" fmla="*/ 6858000 h 6858000"/>
              <a:gd name="connsiteX3" fmla="*/ 0 w 6047072"/>
              <a:gd name="connsiteY3" fmla="*/ 6858000 h 6858000"/>
              <a:gd name="connsiteX4" fmla="*/ 3063180 w 6047072"/>
              <a:gd name="connsiteY4" fmla="*/ 569976 h 6858000"/>
              <a:gd name="connsiteX5" fmla="*/ 6047072 w 6047072"/>
              <a:gd name="connsiteY5" fmla="*/ 3429000 h 6858000"/>
              <a:gd name="connsiteX6" fmla="*/ 3063180 w 6047072"/>
              <a:gd name="connsiteY6" fmla="*/ 6288024 h 6858000"/>
              <a:gd name="connsiteX7" fmla="*/ 79288 w 6047072"/>
              <a:gd name="connsiteY7" fmla="*/ 3429000 h 6858000"/>
              <a:gd name="connsiteX8" fmla="*/ 0 w 6047072"/>
              <a:gd name="connsiteY8" fmla="*/ 0 h 6858000"/>
              <a:gd name="connsiteX9" fmla="*/ 2499367 w 6047072"/>
              <a:gd name="connsiteY9" fmla="*/ 0 h 6858000"/>
              <a:gd name="connsiteX10" fmla="*/ 2961690 w 6047072"/>
              <a:gd name="connsiteY10" fmla="*/ 442976 h 6858000"/>
              <a:gd name="connsiteX11" fmla="*/ 0 w 6047072"/>
              <a:gd name="connsiteY11" fmla="*/ 3280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47072" h="6858000">
                <a:moveTo>
                  <a:pt x="0" y="3577273"/>
                </a:moveTo>
                <a:lnTo>
                  <a:pt x="2961690" y="6415024"/>
                </a:lnTo>
                <a:lnTo>
                  <a:pt x="2499367" y="6858000"/>
                </a:lnTo>
                <a:lnTo>
                  <a:pt x="0" y="6858000"/>
                </a:lnTo>
                <a:close/>
                <a:moveTo>
                  <a:pt x="3063180" y="569976"/>
                </a:moveTo>
                <a:lnTo>
                  <a:pt x="6047072" y="3429000"/>
                </a:lnTo>
                <a:lnTo>
                  <a:pt x="3063180" y="6288024"/>
                </a:lnTo>
                <a:lnTo>
                  <a:pt x="79288" y="3429000"/>
                </a:lnTo>
                <a:close/>
                <a:moveTo>
                  <a:pt x="0" y="0"/>
                </a:moveTo>
                <a:lnTo>
                  <a:pt x="2499367" y="0"/>
                </a:lnTo>
                <a:lnTo>
                  <a:pt x="2961690" y="442976"/>
                </a:lnTo>
                <a:lnTo>
                  <a:pt x="0" y="32807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3790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01200" cy="6731000"/>
          </a:xfrm>
          <a:custGeom>
            <a:avLst/>
            <a:gdLst>
              <a:gd name="connsiteX0" fmla="*/ 0 w 9601200"/>
              <a:gd name="connsiteY0" fmla="*/ 0 h 6731000"/>
              <a:gd name="connsiteX1" fmla="*/ 9601200 w 9601200"/>
              <a:gd name="connsiteY1" fmla="*/ 0 h 6731000"/>
              <a:gd name="connsiteX2" fmla="*/ 8343900 w 9601200"/>
              <a:gd name="connsiteY2" fmla="*/ 1257300 h 6731000"/>
              <a:gd name="connsiteX3" fmla="*/ 7861300 w 9601200"/>
              <a:gd name="connsiteY3" fmla="*/ 774700 h 6731000"/>
              <a:gd name="connsiteX4" fmla="*/ 5473700 w 9601200"/>
              <a:gd name="connsiteY4" fmla="*/ 3162300 h 6731000"/>
              <a:gd name="connsiteX5" fmla="*/ 5003800 w 9601200"/>
              <a:gd name="connsiteY5" fmla="*/ 2692400 h 6731000"/>
              <a:gd name="connsiteX6" fmla="*/ 2527300 w 9601200"/>
              <a:gd name="connsiteY6" fmla="*/ 5168900 h 6731000"/>
              <a:gd name="connsiteX7" fmla="*/ 2044700 w 9601200"/>
              <a:gd name="connsiteY7" fmla="*/ 4686300 h 6731000"/>
              <a:gd name="connsiteX8" fmla="*/ 0 w 9601200"/>
              <a:gd name="connsiteY8" fmla="*/ 6731000 h 673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1200" h="6731000">
                <a:moveTo>
                  <a:pt x="0" y="0"/>
                </a:moveTo>
                <a:lnTo>
                  <a:pt x="9601200" y="0"/>
                </a:lnTo>
                <a:lnTo>
                  <a:pt x="8343900" y="1257300"/>
                </a:lnTo>
                <a:lnTo>
                  <a:pt x="7861300" y="774700"/>
                </a:lnTo>
                <a:lnTo>
                  <a:pt x="5473700" y="3162300"/>
                </a:lnTo>
                <a:lnTo>
                  <a:pt x="5003800" y="2692400"/>
                </a:lnTo>
                <a:lnTo>
                  <a:pt x="2527300" y="5168900"/>
                </a:lnTo>
                <a:lnTo>
                  <a:pt x="2044700" y="4686300"/>
                </a:lnTo>
                <a:lnTo>
                  <a:pt x="0" y="6731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268015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61100"/>
          </a:xfrm>
          <a:custGeom>
            <a:avLst/>
            <a:gdLst>
              <a:gd name="connsiteX0" fmla="*/ 0 w 12192000"/>
              <a:gd name="connsiteY0" fmla="*/ 0 h 6261100"/>
              <a:gd name="connsiteX1" fmla="*/ 12192000 w 12192000"/>
              <a:gd name="connsiteY1" fmla="*/ 0 h 6261100"/>
              <a:gd name="connsiteX2" fmla="*/ 12192000 w 12192000"/>
              <a:gd name="connsiteY2" fmla="*/ 4953000 h 6261100"/>
              <a:gd name="connsiteX3" fmla="*/ 7924800 w 12192000"/>
              <a:gd name="connsiteY3" fmla="*/ 4953000 h 6261100"/>
              <a:gd name="connsiteX4" fmla="*/ 6616700 w 12192000"/>
              <a:gd name="connsiteY4" fmla="*/ 6261100 h 6261100"/>
              <a:gd name="connsiteX5" fmla="*/ 2425700 w 12192000"/>
              <a:gd name="connsiteY5" fmla="*/ 2070100 h 6261100"/>
              <a:gd name="connsiteX6" fmla="*/ 0 w 12192000"/>
              <a:gd name="connsiteY6" fmla="*/ 4495800 h 626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261100">
                <a:moveTo>
                  <a:pt x="0" y="0"/>
                </a:moveTo>
                <a:lnTo>
                  <a:pt x="12192000" y="0"/>
                </a:lnTo>
                <a:lnTo>
                  <a:pt x="12192000" y="4953000"/>
                </a:lnTo>
                <a:lnTo>
                  <a:pt x="7924800" y="4953000"/>
                </a:lnTo>
                <a:lnTo>
                  <a:pt x="6616700" y="6261100"/>
                </a:lnTo>
                <a:lnTo>
                  <a:pt x="2425700" y="2070100"/>
                </a:lnTo>
                <a:lnTo>
                  <a:pt x="0" y="4495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174803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95350" y="858839"/>
            <a:ext cx="5140325" cy="5140325"/>
          </a:xfrm>
          <a:custGeom>
            <a:avLst/>
            <a:gdLst>
              <a:gd name="connsiteX0" fmla="*/ 2570163 w 5140325"/>
              <a:gd name="connsiteY0" fmla="*/ 775356 h 5140325"/>
              <a:gd name="connsiteX1" fmla="*/ 775356 w 5140325"/>
              <a:gd name="connsiteY1" fmla="*/ 2570163 h 5140325"/>
              <a:gd name="connsiteX2" fmla="*/ 2570163 w 5140325"/>
              <a:gd name="connsiteY2" fmla="*/ 4364969 h 5140325"/>
              <a:gd name="connsiteX3" fmla="*/ 4364969 w 5140325"/>
              <a:gd name="connsiteY3" fmla="*/ 2570163 h 5140325"/>
              <a:gd name="connsiteX4" fmla="*/ 2570163 w 5140325"/>
              <a:gd name="connsiteY4" fmla="*/ 775356 h 5140325"/>
              <a:gd name="connsiteX5" fmla="*/ 2570163 w 5140325"/>
              <a:gd name="connsiteY5" fmla="*/ 0 h 5140325"/>
              <a:gd name="connsiteX6" fmla="*/ 5140325 w 5140325"/>
              <a:gd name="connsiteY6" fmla="*/ 2570163 h 5140325"/>
              <a:gd name="connsiteX7" fmla="*/ 2570163 w 5140325"/>
              <a:gd name="connsiteY7" fmla="*/ 5140325 h 5140325"/>
              <a:gd name="connsiteX8" fmla="*/ 0 w 5140325"/>
              <a:gd name="connsiteY8" fmla="*/ 2570163 h 5140325"/>
              <a:gd name="connsiteX9" fmla="*/ 2570163 w 5140325"/>
              <a:gd name="connsiteY9" fmla="*/ 0 h 514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40325" h="5140325">
                <a:moveTo>
                  <a:pt x="2570163" y="775356"/>
                </a:moveTo>
                <a:cubicBezTo>
                  <a:pt x="1578919" y="775356"/>
                  <a:pt x="775356" y="1578919"/>
                  <a:pt x="775356" y="2570163"/>
                </a:cubicBezTo>
                <a:cubicBezTo>
                  <a:pt x="775356" y="3561407"/>
                  <a:pt x="1578919" y="4364969"/>
                  <a:pt x="2570163" y="4364969"/>
                </a:cubicBezTo>
                <a:cubicBezTo>
                  <a:pt x="3561407" y="4364969"/>
                  <a:pt x="4364969" y="3561407"/>
                  <a:pt x="4364969" y="2570163"/>
                </a:cubicBezTo>
                <a:cubicBezTo>
                  <a:pt x="4364969" y="1578919"/>
                  <a:pt x="3561407" y="775356"/>
                  <a:pt x="2570163" y="775356"/>
                </a:cubicBezTo>
                <a:close/>
                <a:moveTo>
                  <a:pt x="2570163" y="0"/>
                </a:moveTo>
                <a:cubicBezTo>
                  <a:pt x="3989624" y="0"/>
                  <a:pt x="5140325" y="1150701"/>
                  <a:pt x="5140325" y="2570163"/>
                </a:cubicBezTo>
                <a:cubicBezTo>
                  <a:pt x="5140325" y="3989624"/>
                  <a:pt x="3989624" y="5140325"/>
                  <a:pt x="2570163" y="5140325"/>
                </a:cubicBezTo>
                <a:cubicBezTo>
                  <a:pt x="1150701" y="5140325"/>
                  <a:pt x="0" y="3989624"/>
                  <a:pt x="0" y="2570163"/>
                </a:cubicBezTo>
                <a:cubicBezTo>
                  <a:pt x="0" y="1150701"/>
                  <a:pt x="1150701" y="0"/>
                  <a:pt x="25701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662441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410037" y="0"/>
            <a:ext cx="9410299" cy="6858000"/>
          </a:xfrm>
          <a:custGeom>
            <a:avLst/>
            <a:gdLst>
              <a:gd name="connsiteX0" fmla="*/ 0 w 9410299"/>
              <a:gd name="connsiteY0" fmla="*/ 0 h 6858000"/>
              <a:gd name="connsiteX1" fmla="*/ 9410299 w 9410299"/>
              <a:gd name="connsiteY1" fmla="*/ 0 h 6858000"/>
              <a:gd name="connsiteX2" fmla="*/ 6997496 w 9410299"/>
              <a:gd name="connsiteY2" fmla="*/ 2120900 h 6858000"/>
              <a:gd name="connsiteX3" fmla="*/ 6997496 w 9410299"/>
              <a:gd name="connsiteY3" fmla="*/ 6858000 h 6858000"/>
              <a:gd name="connsiteX4" fmla="*/ 2412664 w 9410299"/>
              <a:gd name="connsiteY4" fmla="*/ 6858000 h 6858000"/>
              <a:gd name="connsiteX5" fmla="*/ 2412664 w 9410299"/>
              <a:gd name="connsiteY5" fmla="*/ 2120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10299" h="6858000">
                <a:moveTo>
                  <a:pt x="0" y="0"/>
                </a:moveTo>
                <a:lnTo>
                  <a:pt x="9410299" y="0"/>
                </a:lnTo>
                <a:lnTo>
                  <a:pt x="6997496" y="2120900"/>
                </a:lnTo>
                <a:lnTo>
                  <a:pt x="6997496" y="6858000"/>
                </a:lnTo>
                <a:lnTo>
                  <a:pt x="2412664" y="6858000"/>
                </a:lnTo>
                <a:lnTo>
                  <a:pt x="2412664" y="2120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08065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6175-1536-4C47-BCAC-FC2453B64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4E66B-9CA6-4AC1-B4A7-BCDDAB33B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7AD4F-8C39-4951-BE7C-EF336344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6441D-8299-4B39-AC12-46106D6B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F1141-3C30-4B08-A42A-F077337CF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04370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31847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02C4A3-1762-4E90-ABDE-83FF33CFB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579447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863D2-4D88-4B1B-AF78-931A9F4F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2AB6A-2ACA-4B0F-9E7E-E21D9291C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162CF-DB7B-4B75-914C-80A20F2E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468CF-3812-4B98-8E91-7FB31622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70F23-5F81-4E23-9363-54AC5B1D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1830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8DA2-75A2-41A7-8F17-FBB2D946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B9EF-BDAE-4CAF-93DC-3BABD0334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B0C93-4E22-44D9-9762-F1488BBCA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0706D-C55D-4316-BB3D-6D64BB68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AA24EA-5A10-4248-AC3A-D12068771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CAE58-344E-4DA7-B88A-EA5A3EB1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00950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8D7B5-4E58-4915-8256-7C2B1B07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EB401-5E8A-40F2-9491-94DB29851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3570C-14CE-4984-B61A-4E6DA27A0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0F186-2462-47F3-A6CF-3DD5FE512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22F5A-92DB-4834-971B-8EE6CEEA6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1425FC-EA04-4989-A064-1F9365BD3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C01CB-E4BB-456C-8E81-647B1208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13130-4C76-4257-AD34-7F026C47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5951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7D53-2776-4977-B89B-21E72672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60CF3-2DF3-4CE2-89D1-718E78EA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2C64A-0E6A-4C07-9084-0DBBD9EB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4D0EF-BF2A-4EEA-8642-AC200F47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520879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AB881-4FFC-4616-98B3-F5D08DBE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56DCE-772F-47A8-AFBC-666D9E07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AF698-BD75-4BA2-ABA4-AF795955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2377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09F4C-5231-4C1B-863A-DDE38188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B43E0-5C56-4C81-835C-CA8CE0E89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5B495-8246-466F-A647-1CECD4061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8368A-9CE6-4B1B-B610-FB12682E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84175-FD2E-4AF4-B4A1-6B16145DE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2A0A1-14BF-4B12-8644-1EB34F64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23239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AACC-793E-4B7B-A143-DE56F3C7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DE088-4FAC-4BD7-A11B-28DDBA51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94DB5-C9C8-4A1F-8731-BE4C163DB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FCD37-9792-4002-9766-B750052D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F648E-9FF0-4B32-8819-AFA8CD638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6DF81-2071-4061-BD90-919E7655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6166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E2CE0-6800-43F6-8BCE-327F1CED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5D242-50F3-49A8-901A-A4B4F8342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FEBC5-4A31-4DCE-9A38-243502D03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20571-3D64-4BE0-B9D4-D94147209F4F}" type="datetimeFigureOut">
              <a:rPr lang="en-PK" smtClean="0"/>
              <a:t>05/29/2019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8224C-CD28-4538-A863-C2D67270E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0008B-5D17-4664-B633-7C080511A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75FBB-AB5D-42A3-9235-B84F11AC815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69670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72" r:id="rId20"/>
    <p:sldLayoutId id="214748367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4886" y="4175151"/>
            <a:ext cx="5461207" cy="2278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endParaRPr lang="fr-CA" sz="1200" spc="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834886" y="3652194"/>
            <a:ext cx="332001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spc="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  <a:endParaRPr lang="fr-CA" sz="3600" spc="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3" name="Freeform: Shape 12"/>
          <p:cNvSpPr/>
          <p:nvPr/>
        </p:nvSpPr>
        <p:spPr bwMode="auto">
          <a:xfrm rot="16200000">
            <a:off x="-161227" y="3179038"/>
            <a:ext cx="1492303" cy="499923"/>
          </a:xfrm>
          <a:custGeom>
            <a:avLst/>
            <a:gdLst>
              <a:gd name="connsiteX0" fmla="*/ 1492303 w 1492303"/>
              <a:gd name="connsiteY0" fmla="*/ 0 h 499923"/>
              <a:gd name="connsiteX1" fmla="*/ 746150 w 1492303"/>
              <a:gd name="connsiteY1" fmla="*/ 499923 h 499923"/>
              <a:gd name="connsiteX2" fmla="*/ 0 w 1492303"/>
              <a:gd name="connsiteY2" fmla="*/ 3 h 499923"/>
              <a:gd name="connsiteX3" fmla="*/ 746149 w 1492303"/>
              <a:gd name="connsiteY3" fmla="*/ 338893 h 4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03" h="499923">
                <a:moveTo>
                  <a:pt x="1492303" y="0"/>
                </a:moveTo>
                <a:lnTo>
                  <a:pt x="746150" y="499923"/>
                </a:lnTo>
                <a:lnTo>
                  <a:pt x="0" y="3"/>
                </a:lnTo>
                <a:lnTo>
                  <a:pt x="746149" y="338893"/>
                </a:ln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C9DC5E-CB3F-4A2E-A592-6A1D6D4791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9884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 bwMode="auto">
          <a:xfrm>
            <a:off x="626156" y="2301934"/>
            <a:ext cx="2531567" cy="383497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4" name="Rectangle 13"/>
          <p:cNvSpPr/>
          <p:nvPr/>
        </p:nvSpPr>
        <p:spPr>
          <a:xfrm>
            <a:off x="1177641" y="280654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428084" y="2304828"/>
            <a:ext cx="2531567" cy="383497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7" name="Rectangle 26"/>
          <p:cNvSpPr/>
          <p:nvPr/>
        </p:nvSpPr>
        <p:spPr bwMode="auto">
          <a:xfrm>
            <a:off x="6229363" y="2304827"/>
            <a:ext cx="2531567" cy="3834979"/>
          </a:xfrm>
          <a:prstGeom prst="rect">
            <a:avLst/>
          </a:prstGeom>
          <a:solidFill>
            <a:schemeClr val="bg1">
              <a:alpha val="6000"/>
            </a:schemeClr>
          </a:solidFill>
          <a:ln w="63500">
            <a:solidFill>
              <a:schemeClr val="tx1"/>
            </a:solidFill>
            <a:miter lim="800000"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5" name="Rectangle 34"/>
          <p:cNvSpPr/>
          <p:nvPr/>
        </p:nvSpPr>
        <p:spPr bwMode="auto">
          <a:xfrm>
            <a:off x="9030642" y="2301934"/>
            <a:ext cx="2531567" cy="383497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6" name="Rectangle 35"/>
          <p:cNvSpPr/>
          <p:nvPr/>
        </p:nvSpPr>
        <p:spPr>
          <a:xfrm>
            <a:off x="811063" y="3346629"/>
            <a:ext cx="2162403" cy="152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9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973948" y="5219486"/>
            <a:ext cx="1844391" cy="443208"/>
            <a:chOff x="7175844" y="5311248"/>
            <a:chExt cx="3286540" cy="519714"/>
          </a:xfrm>
        </p:grpSpPr>
        <p:sp>
          <p:nvSpPr>
            <p:cNvPr id="55" name="Rectangle 54"/>
            <p:cNvSpPr/>
            <p:nvPr/>
          </p:nvSpPr>
          <p:spPr bwMode="auto">
            <a:xfrm>
              <a:off x="7175844" y="5311248"/>
              <a:ext cx="3286540" cy="519714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  <p:sp>
          <p:nvSpPr>
            <p:cNvPr id="56" name="TextBox 55"/>
            <p:cNvSpPr txBox="1">
              <a:spLocks/>
            </p:cNvSpPr>
            <p:nvPr/>
          </p:nvSpPr>
          <p:spPr>
            <a:xfrm>
              <a:off x="7427637" y="5401823"/>
              <a:ext cx="2782958" cy="2977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05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</a:t>
              </a:r>
              <a:endParaRPr lang="fr-CA" sz="1050" b="1" dirty="0">
                <a:solidFill>
                  <a:schemeClr val="accent2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7" name="TextBox 56"/>
          <p:cNvSpPr txBox="1">
            <a:spLocks/>
          </p:cNvSpPr>
          <p:nvPr/>
        </p:nvSpPr>
        <p:spPr>
          <a:xfrm>
            <a:off x="602793" y="717842"/>
            <a:ext cx="375031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8" name="Freeform: Shape 57"/>
          <p:cNvSpPr/>
          <p:nvPr/>
        </p:nvSpPr>
        <p:spPr bwMode="auto">
          <a:xfrm rot="16200000">
            <a:off x="-142346" y="815051"/>
            <a:ext cx="1492303" cy="499923"/>
          </a:xfrm>
          <a:custGeom>
            <a:avLst/>
            <a:gdLst>
              <a:gd name="connsiteX0" fmla="*/ 1492303 w 1492303"/>
              <a:gd name="connsiteY0" fmla="*/ 0 h 499923"/>
              <a:gd name="connsiteX1" fmla="*/ 746150 w 1492303"/>
              <a:gd name="connsiteY1" fmla="*/ 499923 h 499923"/>
              <a:gd name="connsiteX2" fmla="*/ 0 w 1492303"/>
              <a:gd name="connsiteY2" fmla="*/ 3 h 499923"/>
              <a:gd name="connsiteX3" fmla="*/ 746149 w 1492303"/>
              <a:gd name="connsiteY3" fmla="*/ 338893 h 4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03" h="499923">
                <a:moveTo>
                  <a:pt x="1492303" y="0"/>
                </a:moveTo>
                <a:lnTo>
                  <a:pt x="746150" y="499923"/>
                </a:lnTo>
                <a:lnTo>
                  <a:pt x="0" y="3"/>
                </a:lnTo>
                <a:lnTo>
                  <a:pt x="746149" y="338893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59" name="Rectangle 58"/>
          <p:cNvSpPr/>
          <p:nvPr/>
        </p:nvSpPr>
        <p:spPr>
          <a:xfrm>
            <a:off x="5774743" y="653553"/>
            <a:ext cx="5606194" cy="822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1100" spc="1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028176-4771-484E-95E2-96E052098D4A}"/>
              </a:ext>
            </a:extLst>
          </p:cNvPr>
          <p:cNvSpPr/>
          <p:nvPr/>
        </p:nvSpPr>
        <p:spPr>
          <a:xfrm>
            <a:off x="3979569" y="280654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B5465D-30C1-40B0-A929-8744342EDD12}"/>
              </a:ext>
            </a:extLst>
          </p:cNvPr>
          <p:cNvSpPr/>
          <p:nvPr/>
        </p:nvSpPr>
        <p:spPr>
          <a:xfrm>
            <a:off x="6780848" y="280654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FC6B31-7B3F-44C5-9799-A70EC4FB7469}"/>
              </a:ext>
            </a:extLst>
          </p:cNvPr>
          <p:cNvSpPr/>
          <p:nvPr/>
        </p:nvSpPr>
        <p:spPr>
          <a:xfrm>
            <a:off x="9582127" y="280654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TEXT HERE</a:t>
            </a:r>
            <a:endParaRPr lang="fr-CA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3CF6B67-E85D-4236-A3D5-E095047546B1}"/>
              </a:ext>
            </a:extLst>
          </p:cNvPr>
          <p:cNvSpPr/>
          <p:nvPr/>
        </p:nvSpPr>
        <p:spPr>
          <a:xfrm>
            <a:off x="3612665" y="3346629"/>
            <a:ext cx="2162403" cy="152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900" spc="1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E51449-0CDC-4930-A888-8D69CBC50D89}"/>
              </a:ext>
            </a:extLst>
          </p:cNvPr>
          <p:cNvSpPr/>
          <p:nvPr/>
        </p:nvSpPr>
        <p:spPr>
          <a:xfrm>
            <a:off x="6413944" y="3346629"/>
            <a:ext cx="2162403" cy="152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9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E73290-43ED-4B65-AAD9-518DBEFDD744}"/>
              </a:ext>
            </a:extLst>
          </p:cNvPr>
          <p:cNvSpPr/>
          <p:nvPr/>
        </p:nvSpPr>
        <p:spPr>
          <a:xfrm>
            <a:off x="9218534" y="3346629"/>
            <a:ext cx="2162403" cy="152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9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9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8325B7A-AE6D-4DE3-B8A6-842889297224}"/>
              </a:ext>
            </a:extLst>
          </p:cNvPr>
          <p:cNvGrpSpPr/>
          <p:nvPr/>
        </p:nvGrpSpPr>
        <p:grpSpPr>
          <a:xfrm>
            <a:off x="3771023" y="5219486"/>
            <a:ext cx="1844391" cy="443208"/>
            <a:chOff x="7175844" y="5311248"/>
            <a:chExt cx="3286540" cy="519714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DF4E16E-3726-4BDD-AA20-2B5E624C5CB9}"/>
                </a:ext>
              </a:extLst>
            </p:cNvPr>
            <p:cNvSpPr/>
            <p:nvPr/>
          </p:nvSpPr>
          <p:spPr bwMode="auto">
            <a:xfrm>
              <a:off x="7175844" y="5311248"/>
              <a:ext cx="3286540" cy="519714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287836C-33CA-4D54-9E51-54F2B1EB378E}"/>
                </a:ext>
              </a:extLst>
            </p:cNvPr>
            <p:cNvSpPr txBox="1">
              <a:spLocks/>
            </p:cNvSpPr>
            <p:nvPr/>
          </p:nvSpPr>
          <p:spPr>
            <a:xfrm>
              <a:off x="7427637" y="5401823"/>
              <a:ext cx="2782958" cy="2977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05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</a:t>
              </a:r>
              <a:endParaRPr lang="fr-CA" sz="1050" b="1" dirty="0">
                <a:solidFill>
                  <a:schemeClr val="accent2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FFA5836-9879-4C69-B283-21F9F854F6E9}"/>
              </a:ext>
            </a:extLst>
          </p:cNvPr>
          <p:cNvGrpSpPr/>
          <p:nvPr/>
        </p:nvGrpSpPr>
        <p:grpSpPr>
          <a:xfrm>
            <a:off x="6572951" y="5219486"/>
            <a:ext cx="1844391" cy="443208"/>
            <a:chOff x="7175844" y="5311248"/>
            <a:chExt cx="3286540" cy="519714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262FFAB-8AAE-4A37-BB05-4D77BB31D67C}"/>
                </a:ext>
              </a:extLst>
            </p:cNvPr>
            <p:cNvSpPr/>
            <p:nvPr/>
          </p:nvSpPr>
          <p:spPr bwMode="auto">
            <a:xfrm>
              <a:off x="7175844" y="5311248"/>
              <a:ext cx="3286540" cy="519714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C86B465-EFB7-49EB-941E-D85D3B4C36AD}"/>
                </a:ext>
              </a:extLst>
            </p:cNvPr>
            <p:cNvSpPr txBox="1">
              <a:spLocks/>
            </p:cNvSpPr>
            <p:nvPr/>
          </p:nvSpPr>
          <p:spPr>
            <a:xfrm>
              <a:off x="7427637" y="5401823"/>
              <a:ext cx="2782958" cy="2977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05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</a:t>
              </a:r>
              <a:endParaRPr lang="fr-CA" sz="1050" b="1" dirty="0">
                <a:solidFill>
                  <a:schemeClr val="accent2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48D9094-8031-4245-B84E-03534CCC6887}"/>
              </a:ext>
            </a:extLst>
          </p:cNvPr>
          <p:cNvGrpSpPr/>
          <p:nvPr/>
        </p:nvGrpSpPr>
        <p:grpSpPr>
          <a:xfrm>
            <a:off x="9373661" y="5219486"/>
            <a:ext cx="1844391" cy="443208"/>
            <a:chOff x="7175844" y="5311248"/>
            <a:chExt cx="3286540" cy="519714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15F88D2-8EF5-4C7D-9718-E448ADDFA8E7}"/>
                </a:ext>
              </a:extLst>
            </p:cNvPr>
            <p:cNvSpPr/>
            <p:nvPr/>
          </p:nvSpPr>
          <p:spPr bwMode="auto">
            <a:xfrm>
              <a:off x="7175844" y="5311248"/>
              <a:ext cx="3286540" cy="519714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926A41A-6856-44FE-89FD-858B72223214}"/>
                </a:ext>
              </a:extLst>
            </p:cNvPr>
            <p:cNvSpPr txBox="1">
              <a:spLocks/>
            </p:cNvSpPr>
            <p:nvPr/>
          </p:nvSpPr>
          <p:spPr>
            <a:xfrm>
              <a:off x="7427637" y="5401823"/>
              <a:ext cx="2782958" cy="2977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050" dirty="0">
                  <a:latin typeface="Segoe UI" panose="020B0502040204020203" pitchFamily="34" charset="0"/>
                  <a:cs typeface="Segoe UI" panose="020B0502040204020203" pitchFamily="34" charset="0"/>
                </a:rPr>
                <a:t> is simply</a:t>
              </a:r>
              <a:endParaRPr lang="fr-CA" sz="1050" b="1" dirty="0">
                <a:solidFill>
                  <a:schemeClr val="accent2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028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6CFA913-F6F6-4524-82EC-A1AF785307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/>
      </p:pic>
      <p:sp>
        <p:nvSpPr>
          <p:cNvPr id="23" name="Rectangle 22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7" name="Rectangle 26"/>
          <p:cNvSpPr/>
          <p:nvPr/>
        </p:nvSpPr>
        <p:spPr>
          <a:xfrm>
            <a:off x="4728188" y="2607428"/>
            <a:ext cx="3164528" cy="82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600" spc="100" dirty="0">
                <a:solidFill>
                  <a:schemeClr val="bg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921027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84731" y="4262541"/>
            <a:ext cx="5316537" cy="2346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1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Ipsum.</a:t>
            </a:r>
            <a:r>
              <a:rPr lang="fr-CA" sz="1100" spc="1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algn="r">
              <a:lnSpc>
                <a:spcPct val="150000"/>
              </a:lnSpc>
            </a:pPr>
            <a:r>
              <a:rPr lang="fr-CA" sz="1100" spc="100" dirty="0">
                <a:solidFill>
                  <a:schemeClr val="bg1">
                    <a:lumMod val="75000"/>
                  </a:schemeClr>
                </a:solidFill>
                <a:latin typeface="Raleway" panose="020B0503030101060003" pitchFamily="34" charset="0"/>
              </a:rPr>
              <a:t>. </a:t>
            </a:r>
          </a:p>
        </p:txBody>
      </p:sp>
      <p:sp>
        <p:nvSpPr>
          <p:cNvPr id="13" name="Freeform: Shape 12"/>
          <p:cNvSpPr/>
          <p:nvPr/>
        </p:nvSpPr>
        <p:spPr bwMode="auto">
          <a:xfrm rot="5400000">
            <a:off x="10855116" y="3179038"/>
            <a:ext cx="1492303" cy="499923"/>
          </a:xfrm>
          <a:custGeom>
            <a:avLst/>
            <a:gdLst>
              <a:gd name="connsiteX0" fmla="*/ 1492303 w 1492303"/>
              <a:gd name="connsiteY0" fmla="*/ 0 h 499923"/>
              <a:gd name="connsiteX1" fmla="*/ 746150 w 1492303"/>
              <a:gd name="connsiteY1" fmla="*/ 499923 h 499923"/>
              <a:gd name="connsiteX2" fmla="*/ 0 w 1492303"/>
              <a:gd name="connsiteY2" fmla="*/ 3 h 499923"/>
              <a:gd name="connsiteX3" fmla="*/ 746149 w 1492303"/>
              <a:gd name="connsiteY3" fmla="*/ 338893 h 4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03" h="499923">
                <a:moveTo>
                  <a:pt x="1492303" y="0"/>
                </a:moveTo>
                <a:lnTo>
                  <a:pt x="746150" y="499923"/>
                </a:lnTo>
                <a:lnTo>
                  <a:pt x="0" y="3"/>
                </a:lnTo>
                <a:lnTo>
                  <a:pt x="746149" y="338893"/>
                </a:ln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5737279" y="3762514"/>
            <a:ext cx="320572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it-IT" sz="3600" spc="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3AA1631-B27F-4E8B-BE63-1B4D511226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0" t="1871" r="-15612" b="-1871"/>
          <a:stretch/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81385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90580" y="4211618"/>
            <a:ext cx="5561013" cy="227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100" spc="1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1080219" y="5025398"/>
            <a:ext cx="296705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spc="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ABOUT US</a:t>
            </a:r>
            <a:endParaRPr lang="fr-CA" sz="3600" spc="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1282128" y="691672"/>
            <a:ext cx="96277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5400">
                <a:solidFill>
                  <a:schemeClr val="bg1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Your Title Here</a:t>
            </a:r>
            <a:endParaRPr lang="fr-CA" sz="5400">
              <a:solidFill>
                <a:schemeClr val="bg1"/>
              </a:solidFill>
              <a:latin typeface="Metropolis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Freeform: Shape 7"/>
          <p:cNvSpPr/>
          <p:nvPr/>
        </p:nvSpPr>
        <p:spPr bwMode="auto">
          <a:xfrm rot="16200000">
            <a:off x="-155783" y="5098603"/>
            <a:ext cx="1492303" cy="499923"/>
          </a:xfrm>
          <a:custGeom>
            <a:avLst/>
            <a:gdLst>
              <a:gd name="connsiteX0" fmla="*/ 1492303 w 1492303"/>
              <a:gd name="connsiteY0" fmla="*/ 0 h 499923"/>
              <a:gd name="connsiteX1" fmla="*/ 746150 w 1492303"/>
              <a:gd name="connsiteY1" fmla="*/ 499923 h 499923"/>
              <a:gd name="connsiteX2" fmla="*/ 0 w 1492303"/>
              <a:gd name="connsiteY2" fmla="*/ 3 h 499923"/>
              <a:gd name="connsiteX3" fmla="*/ 746149 w 1492303"/>
              <a:gd name="connsiteY3" fmla="*/ 338893 h 4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03" h="499923">
                <a:moveTo>
                  <a:pt x="1492303" y="0"/>
                </a:moveTo>
                <a:lnTo>
                  <a:pt x="746150" y="499923"/>
                </a:lnTo>
                <a:lnTo>
                  <a:pt x="0" y="3"/>
                </a:lnTo>
                <a:lnTo>
                  <a:pt x="746149" y="338893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A9BA175-9F98-4DA1-B603-CCFC434AA7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9" b="8333"/>
          <a:stretch/>
        </p:blipFill>
        <p:spPr>
          <a:xfrm>
            <a:off x="-2" y="0"/>
            <a:ext cx="12192002" cy="3784601"/>
          </a:xfrm>
        </p:spPr>
      </p:pic>
    </p:spTree>
    <p:extLst>
      <p:ext uri="{BB962C8B-B14F-4D97-AF65-F5344CB8AC3E}">
        <p14:creationId xmlns:p14="http://schemas.microsoft.com/office/powerpoint/2010/main" val="25500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/>
          </p:cNvSpPr>
          <p:nvPr/>
        </p:nvSpPr>
        <p:spPr>
          <a:xfrm>
            <a:off x="6442119" y="1972818"/>
            <a:ext cx="510319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8" name="TextBox 17"/>
          <p:cNvSpPr txBox="1">
            <a:spLocks/>
          </p:cNvSpPr>
          <p:nvPr/>
        </p:nvSpPr>
        <p:spPr>
          <a:xfrm>
            <a:off x="6144930" y="1290893"/>
            <a:ext cx="576103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fr-CA" sz="1200" spc="400" dirty="0">
              <a:latin typeface="Metropolis Thin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42120" y="3429000"/>
            <a:ext cx="5103191" cy="255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endParaRPr lang="fr-CA" sz="1200" spc="100" dirty="0">
              <a:latin typeface="Raleway" panose="020B0503030101060003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218992" y="2794460"/>
            <a:ext cx="35494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reeform: Shape 26"/>
          <p:cNvSpPr/>
          <p:nvPr/>
        </p:nvSpPr>
        <p:spPr bwMode="auto">
          <a:xfrm>
            <a:off x="1" y="0"/>
            <a:ext cx="2266539" cy="2619149"/>
          </a:xfrm>
          <a:custGeom>
            <a:avLst/>
            <a:gdLst>
              <a:gd name="connsiteX0" fmla="*/ 0 w 2266539"/>
              <a:gd name="connsiteY0" fmla="*/ 0 h 2619149"/>
              <a:gd name="connsiteX1" fmla="*/ 1810584 w 2266539"/>
              <a:gd name="connsiteY1" fmla="*/ 0 h 2619149"/>
              <a:gd name="connsiteX2" fmla="*/ 2266539 w 2266539"/>
              <a:gd name="connsiteY2" fmla="*/ 436874 h 2619149"/>
              <a:gd name="connsiteX3" fmla="*/ 2266539 w 2266539"/>
              <a:gd name="connsiteY3" fmla="*/ 447458 h 2619149"/>
              <a:gd name="connsiteX4" fmla="*/ 0 w 2266539"/>
              <a:gd name="connsiteY4" fmla="*/ 2619149 h 26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539" h="2619149">
                <a:moveTo>
                  <a:pt x="0" y="0"/>
                </a:moveTo>
                <a:lnTo>
                  <a:pt x="1810584" y="0"/>
                </a:lnTo>
                <a:lnTo>
                  <a:pt x="2266539" y="436874"/>
                </a:lnTo>
                <a:lnTo>
                  <a:pt x="2266539" y="447458"/>
                </a:lnTo>
                <a:lnTo>
                  <a:pt x="0" y="2619149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8" name="Freeform: Shape 27"/>
          <p:cNvSpPr/>
          <p:nvPr/>
        </p:nvSpPr>
        <p:spPr bwMode="auto">
          <a:xfrm>
            <a:off x="1995" y="4225352"/>
            <a:ext cx="2280631" cy="2632649"/>
          </a:xfrm>
          <a:custGeom>
            <a:avLst/>
            <a:gdLst>
              <a:gd name="connsiteX0" fmla="*/ 0 w 2280631"/>
              <a:gd name="connsiteY0" fmla="*/ 0 h 2632649"/>
              <a:gd name="connsiteX1" fmla="*/ 2280631 w 2280631"/>
              <a:gd name="connsiteY1" fmla="*/ 2185192 h 2632649"/>
              <a:gd name="connsiteX2" fmla="*/ 2280631 w 2280631"/>
              <a:gd name="connsiteY2" fmla="*/ 2195776 h 2632649"/>
              <a:gd name="connsiteX3" fmla="*/ 1824678 w 2280631"/>
              <a:gd name="connsiteY3" fmla="*/ 2632649 h 2632649"/>
              <a:gd name="connsiteX4" fmla="*/ 0 w 2280631"/>
              <a:gd name="connsiteY4" fmla="*/ 2632649 h 2632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0631" h="2632649">
                <a:moveTo>
                  <a:pt x="0" y="0"/>
                </a:moveTo>
                <a:lnTo>
                  <a:pt x="2280631" y="2185192"/>
                </a:lnTo>
                <a:lnTo>
                  <a:pt x="2280631" y="2195776"/>
                </a:lnTo>
                <a:lnTo>
                  <a:pt x="1824678" y="2632649"/>
                </a:lnTo>
                <a:lnTo>
                  <a:pt x="0" y="2632649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41227DC-7FF9-4B64-AFA3-DA4D8750AF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r="3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6702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/>
        </p:nvSpPr>
        <p:spPr bwMode="auto">
          <a:xfrm>
            <a:off x="0" y="1"/>
            <a:ext cx="12191999" cy="6858000"/>
          </a:xfrm>
          <a:custGeom>
            <a:avLst/>
            <a:gdLst>
              <a:gd name="connsiteX0" fmla="*/ 0 w 9601200"/>
              <a:gd name="connsiteY0" fmla="*/ 0 h 6731000"/>
              <a:gd name="connsiteX1" fmla="*/ 9601200 w 9601200"/>
              <a:gd name="connsiteY1" fmla="*/ 0 h 6731000"/>
              <a:gd name="connsiteX2" fmla="*/ 8343900 w 9601200"/>
              <a:gd name="connsiteY2" fmla="*/ 1257300 h 6731000"/>
              <a:gd name="connsiteX3" fmla="*/ 7861300 w 9601200"/>
              <a:gd name="connsiteY3" fmla="*/ 774700 h 6731000"/>
              <a:gd name="connsiteX4" fmla="*/ 5473700 w 9601200"/>
              <a:gd name="connsiteY4" fmla="*/ 3162300 h 6731000"/>
              <a:gd name="connsiteX5" fmla="*/ 5003800 w 9601200"/>
              <a:gd name="connsiteY5" fmla="*/ 2692400 h 6731000"/>
              <a:gd name="connsiteX6" fmla="*/ 2527300 w 9601200"/>
              <a:gd name="connsiteY6" fmla="*/ 5168900 h 6731000"/>
              <a:gd name="connsiteX7" fmla="*/ 2044700 w 9601200"/>
              <a:gd name="connsiteY7" fmla="*/ 4686300 h 6731000"/>
              <a:gd name="connsiteX8" fmla="*/ 0 w 9601200"/>
              <a:gd name="connsiteY8" fmla="*/ 6731000 h 673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1200" h="6731000">
                <a:moveTo>
                  <a:pt x="0" y="0"/>
                </a:moveTo>
                <a:lnTo>
                  <a:pt x="9601200" y="0"/>
                </a:lnTo>
                <a:lnTo>
                  <a:pt x="8343900" y="1257300"/>
                </a:lnTo>
                <a:lnTo>
                  <a:pt x="7861300" y="774700"/>
                </a:lnTo>
                <a:lnTo>
                  <a:pt x="5473700" y="3162300"/>
                </a:lnTo>
                <a:lnTo>
                  <a:pt x="5003800" y="2692400"/>
                </a:lnTo>
                <a:lnTo>
                  <a:pt x="2527300" y="5168900"/>
                </a:lnTo>
                <a:lnTo>
                  <a:pt x="2044700" y="4686300"/>
                </a:lnTo>
                <a:lnTo>
                  <a:pt x="0" y="6731000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5" name="Freeform: Shape 14"/>
          <p:cNvSpPr/>
          <p:nvPr/>
        </p:nvSpPr>
        <p:spPr bwMode="auto">
          <a:xfrm>
            <a:off x="0" y="1"/>
            <a:ext cx="10960100" cy="6858000"/>
          </a:xfrm>
          <a:custGeom>
            <a:avLst/>
            <a:gdLst>
              <a:gd name="connsiteX0" fmla="*/ 0 w 9601200"/>
              <a:gd name="connsiteY0" fmla="*/ 0 h 6731000"/>
              <a:gd name="connsiteX1" fmla="*/ 9601200 w 9601200"/>
              <a:gd name="connsiteY1" fmla="*/ 0 h 6731000"/>
              <a:gd name="connsiteX2" fmla="*/ 8343900 w 9601200"/>
              <a:gd name="connsiteY2" fmla="*/ 1257300 h 6731000"/>
              <a:gd name="connsiteX3" fmla="*/ 7861300 w 9601200"/>
              <a:gd name="connsiteY3" fmla="*/ 774700 h 6731000"/>
              <a:gd name="connsiteX4" fmla="*/ 5473700 w 9601200"/>
              <a:gd name="connsiteY4" fmla="*/ 3162300 h 6731000"/>
              <a:gd name="connsiteX5" fmla="*/ 5003800 w 9601200"/>
              <a:gd name="connsiteY5" fmla="*/ 2692400 h 6731000"/>
              <a:gd name="connsiteX6" fmla="*/ 2527300 w 9601200"/>
              <a:gd name="connsiteY6" fmla="*/ 5168900 h 6731000"/>
              <a:gd name="connsiteX7" fmla="*/ 2044700 w 9601200"/>
              <a:gd name="connsiteY7" fmla="*/ 4686300 h 6731000"/>
              <a:gd name="connsiteX8" fmla="*/ 0 w 9601200"/>
              <a:gd name="connsiteY8" fmla="*/ 6731000 h 673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1200" h="6731000">
                <a:moveTo>
                  <a:pt x="0" y="0"/>
                </a:moveTo>
                <a:lnTo>
                  <a:pt x="9601200" y="0"/>
                </a:lnTo>
                <a:lnTo>
                  <a:pt x="8343900" y="1257300"/>
                </a:lnTo>
                <a:lnTo>
                  <a:pt x="7861300" y="774700"/>
                </a:lnTo>
                <a:lnTo>
                  <a:pt x="5473700" y="3162300"/>
                </a:lnTo>
                <a:lnTo>
                  <a:pt x="5003800" y="2692400"/>
                </a:lnTo>
                <a:lnTo>
                  <a:pt x="2527300" y="5168900"/>
                </a:lnTo>
                <a:lnTo>
                  <a:pt x="2044700" y="4686300"/>
                </a:lnTo>
                <a:lnTo>
                  <a:pt x="0" y="6731000"/>
                </a:ln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1" name="Rectangle 10"/>
          <p:cNvSpPr/>
          <p:nvPr/>
        </p:nvSpPr>
        <p:spPr>
          <a:xfrm>
            <a:off x="6866694" y="3848765"/>
            <a:ext cx="4709356" cy="255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6794500" y="2540000"/>
            <a:ext cx="50625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759423" y="3312941"/>
            <a:ext cx="3060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Placeholder 2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02" t="15090" r="455" b="13257"/>
          <a:stretch/>
        </p:blipFill>
        <p:spPr/>
      </p:pic>
    </p:spTree>
    <p:extLst>
      <p:ext uri="{BB962C8B-B14F-4D97-AF65-F5344CB8AC3E}">
        <p14:creationId xmlns:p14="http://schemas.microsoft.com/office/powerpoint/2010/main" val="79433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/>
        </p:nvSpPr>
        <p:spPr bwMode="auto">
          <a:xfrm>
            <a:off x="0" y="0"/>
            <a:ext cx="6096000" cy="5740400"/>
          </a:xfrm>
          <a:custGeom>
            <a:avLst/>
            <a:gdLst>
              <a:gd name="connsiteX0" fmla="*/ 0 w 6096000"/>
              <a:gd name="connsiteY0" fmla="*/ 0 h 5740400"/>
              <a:gd name="connsiteX1" fmla="*/ 6096000 w 6096000"/>
              <a:gd name="connsiteY1" fmla="*/ 0 h 5740400"/>
              <a:gd name="connsiteX2" fmla="*/ 6096000 w 6096000"/>
              <a:gd name="connsiteY2" fmla="*/ 5740400 h 5740400"/>
              <a:gd name="connsiteX3" fmla="*/ 2425700 w 6096000"/>
              <a:gd name="connsiteY3" fmla="*/ 2070100 h 5740400"/>
              <a:gd name="connsiteX4" fmla="*/ 0 w 6096000"/>
              <a:gd name="connsiteY4" fmla="*/ 449580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5740400">
                <a:moveTo>
                  <a:pt x="0" y="0"/>
                </a:moveTo>
                <a:lnTo>
                  <a:pt x="6096000" y="0"/>
                </a:lnTo>
                <a:lnTo>
                  <a:pt x="6096000" y="5740400"/>
                </a:lnTo>
                <a:lnTo>
                  <a:pt x="2425700" y="2070100"/>
                </a:lnTo>
                <a:lnTo>
                  <a:pt x="0" y="4495800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B23D288-4287-46C3-8F9D-D82BE381AC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74" t="43336" r="2174" b="-17375"/>
          <a:stretch/>
        </p:blipFill>
        <p:spPr>
          <a:xfrm>
            <a:off x="0" y="0"/>
            <a:ext cx="12192000" cy="6017772"/>
          </a:xfrm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1653294" y="3158247"/>
            <a:ext cx="1439863" cy="1949450"/>
          </a:xfrm>
          <a:custGeom>
            <a:avLst/>
            <a:gdLst>
              <a:gd name="T0" fmla="*/ 178 w 178"/>
              <a:gd name="T1" fmla="*/ 25 h 242"/>
              <a:gd name="T2" fmla="*/ 171 w 178"/>
              <a:gd name="T3" fmla="*/ 27 h 242"/>
              <a:gd name="T4" fmla="*/ 164 w 178"/>
              <a:gd name="T5" fmla="*/ 30 h 242"/>
              <a:gd name="T6" fmla="*/ 157 w 178"/>
              <a:gd name="T7" fmla="*/ 32 h 242"/>
              <a:gd name="T8" fmla="*/ 142 w 178"/>
              <a:gd name="T9" fmla="*/ 37 h 242"/>
              <a:gd name="T10" fmla="*/ 114 w 178"/>
              <a:gd name="T11" fmla="*/ 47 h 242"/>
              <a:gd name="T12" fmla="*/ 95 w 178"/>
              <a:gd name="T13" fmla="*/ 53 h 242"/>
              <a:gd name="T14" fmla="*/ 84 w 178"/>
              <a:gd name="T15" fmla="*/ 21 h 242"/>
              <a:gd name="T16" fmla="*/ 83 w 178"/>
              <a:gd name="T17" fmla="*/ 20 h 242"/>
              <a:gd name="T18" fmla="*/ 81 w 178"/>
              <a:gd name="T19" fmla="*/ 19 h 242"/>
              <a:gd name="T20" fmla="*/ 0 w 178"/>
              <a:gd name="T21" fmla="*/ 0 h 242"/>
              <a:gd name="T22" fmla="*/ 0 w 178"/>
              <a:gd name="T23" fmla="*/ 0 h 242"/>
              <a:gd name="T24" fmla="*/ 77 w 178"/>
              <a:gd name="T25" fmla="*/ 26 h 242"/>
              <a:gd name="T26" fmla="*/ 90 w 178"/>
              <a:gd name="T27" fmla="*/ 54 h 242"/>
              <a:gd name="T28" fmla="*/ 56 w 178"/>
              <a:gd name="T29" fmla="*/ 66 h 242"/>
              <a:gd name="T30" fmla="*/ 91 w 178"/>
              <a:gd name="T31" fmla="*/ 57 h 242"/>
              <a:gd name="T32" fmla="*/ 119 w 178"/>
              <a:gd name="T33" fmla="*/ 117 h 242"/>
              <a:gd name="T34" fmla="*/ 119 w 178"/>
              <a:gd name="T35" fmla="*/ 117 h 242"/>
              <a:gd name="T36" fmla="*/ 119 w 178"/>
              <a:gd name="T37" fmla="*/ 117 h 242"/>
              <a:gd name="T38" fmla="*/ 96 w 178"/>
              <a:gd name="T39" fmla="*/ 55 h 242"/>
              <a:gd name="T40" fmla="*/ 115 w 178"/>
              <a:gd name="T41" fmla="*/ 51 h 242"/>
              <a:gd name="T42" fmla="*/ 144 w 178"/>
              <a:gd name="T43" fmla="*/ 43 h 242"/>
              <a:gd name="T44" fmla="*/ 159 w 178"/>
              <a:gd name="T45" fmla="*/ 39 h 242"/>
              <a:gd name="T46" fmla="*/ 166 w 178"/>
              <a:gd name="T47" fmla="*/ 37 h 242"/>
              <a:gd name="T48" fmla="*/ 166 w 178"/>
              <a:gd name="T49" fmla="*/ 37 h 242"/>
              <a:gd name="T50" fmla="*/ 134 w 178"/>
              <a:gd name="T51" fmla="*/ 148 h 242"/>
              <a:gd name="T52" fmla="*/ 134 w 178"/>
              <a:gd name="T53" fmla="*/ 149 h 242"/>
              <a:gd name="T54" fmla="*/ 134 w 178"/>
              <a:gd name="T55" fmla="*/ 150 h 242"/>
              <a:gd name="T56" fmla="*/ 166 w 178"/>
              <a:gd name="T57" fmla="*/ 242 h 242"/>
              <a:gd name="T58" fmla="*/ 59 w 178"/>
              <a:gd name="T59" fmla="*/ 148 h 242"/>
              <a:gd name="T60" fmla="*/ 57 w 178"/>
              <a:gd name="T61" fmla="*/ 102 h 242"/>
              <a:gd name="T62" fmla="*/ 119 w 178"/>
              <a:gd name="T63" fmla="*/ 117 h 242"/>
              <a:gd name="T64" fmla="*/ 57 w 178"/>
              <a:gd name="T65" fmla="*/ 96 h 242"/>
              <a:gd name="T66" fmla="*/ 56 w 178"/>
              <a:gd name="T67" fmla="*/ 66 h 242"/>
              <a:gd name="T68" fmla="*/ 54 w 178"/>
              <a:gd name="T69" fmla="*/ 95 h 242"/>
              <a:gd name="T70" fmla="*/ 30 w 178"/>
              <a:gd name="T71" fmla="*/ 87 h 242"/>
              <a:gd name="T72" fmla="*/ 0 w 178"/>
              <a:gd name="T73" fmla="*/ 0 h 242"/>
              <a:gd name="T74" fmla="*/ 24 w 178"/>
              <a:gd name="T75" fmla="*/ 93 h 242"/>
              <a:gd name="T76" fmla="*/ 54 w 178"/>
              <a:gd name="T77" fmla="*/ 101 h 242"/>
              <a:gd name="T78" fmla="*/ 51 w 178"/>
              <a:gd name="T79" fmla="*/ 150 h 242"/>
              <a:gd name="T80" fmla="*/ 51 w 178"/>
              <a:gd name="T81" fmla="*/ 151 h 242"/>
              <a:gd name="T82" fmla="*/ 52 w 178"/>
              <a:gd name="T83" fmla="*/ 153 h 242"/>
              <a:gd name="T84" fmla="*/ 166 w 178"/>
              <a:gd name="T85" fmla="*/ 242 h 242"/>
              <a:gd name="T86" fmla="*/ 166 w 178"/>
              <a:gd name="T87" fmla="*/ 242 h 242"/>
              <a:gd name="T88" fmla="*/ 142 w 178"/>
              <a:gd name="T89" fmla="*/ 149 h 242"/>
              <a:gd name="T90" fmla="*/ 176 w 178"/>
              <a:gd name="T91" fmla="*/ 32 h 242"/>
              <a:gd name="T92" fmla="*/ 178 w 178"/>
              <a:gd name="T93" fmla="*/ 25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8" h="242">
                <a:moveTo>
                  <a:pt x="178" y="25"/>
                </a:moveTo>
                <a:cubicBezTo>
                  <a:pt x="171" y="27"/>
                  <a:pt x="171" y="27"/>
                  <a:pt x="171" y="27"/>
                </a:cubicBezTo>
                <a:cubicBezTo>
                  <a:pt x="169" y="28"/>
                  <a:pt x="166" y="29"/>
                  <a:pt x="164" y="30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42" y="37"/>
                  <a:pt x="142" y="37"/>
                  <a:pt x="142" y="37"/>
                </a:cubicBezTo>
                <a:cubicBezTo>
                  <a:pt x="114" y="47"/>
                  <a:pt x="114" y="47"/>
                  <a:pt x="114" y="47"/>
                </a:cubicBezTo>
                <a:cubicBezTo>
                  <a:pt x="95" y="53"/>
                  <a:pt x="95" y="53"/>
                  <a:pt x="95" y="53"/>
                </a:cubicBezTo>
                <a:cubicBezTo>
                  <a:pt x="84" y="21"/>
                  <a:pt x="84" y="21"/>
                  <a:pt x="84" y="21"/>
                </a:cubicBezTo>
                <a:cubicBezTo>
                  <a:pt x="83" y="20"/>
                  <a:pt x="83" y="20"/>
                  <a:pt x="83" y="20"/>
                </a:cubicBezTo>
                <a:cubicBezTo>
                  <a:pt x="81" y="19"/>
                  <a:pt x="81" y="19"/>
                  <a:pt x="81" y="19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77" y="26"/>
                  <a:pt x="77" y="26"/>
                  <a:pt x="77" y="26"/>
                </a:cubicBezTo>
                <a:cubicBezTo>
                  <a:pt x="90" y="54"/>
                  <a:pt x="90" y="54"/>
                  <a:pt x="90" y="54"/>
                </a:cubicBezTo>
                <a:cubicBezTo>
                  <a:pt x="56" y="66"/>
                  <a:pt x="56" y="66"/>
                  <a:pt x="56" y="66"/>
                </a:cubicBezTo>
                <a:cubicBezTo>
                  <a:pt x="91" y="57"/>
                  <a:pt x="91" y="57"/>
                  <a:pt x="91" y="57"/>
                </a:cubicBezTo>
                <a:cubicBezTo>
                  <a:pt x="119" y="117"/>
                  <a:pt x="119" y="117"/>
                  <a:pt x="119" y="117"/>
                </a:cubicBezTo>
                <a:cubicBezTo>
                  <a:pt x="119" y="117"/>
                  <a:pt x="119" y="117"/>
                  <a:pt x="119" y="117"/>
                </a:cubicBezTo>
                <a:cubicBezTo>
                  <a:pt x="119" y="117"/>
                  <a:pt x="119" y="117"/>
                  <a:pt x="119" y="117"/>
                </a:cubicBezTo>
                <a:cubicBezTo>
                  <a:pt x="96" y="55"/>
                  <a:pt x="96" y="55"/>
                  <a:pt x="96" y="5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44" y="43"/>
                  <a:pt x="144" y="43"/>
                  <a:pt x="144" y="43"/>
                </a:cubicBezTo>
                <a:cubicBezTo>
                  <a:pt x="159" y="39"/>
                  <a:pt x="159" y="39"/>
                  <a:pt x="159" y="39"/>
                </a:cubicBezTo>
                <a:cubicBezTo>
                  <a:pt x="166" y="37"/>
                  <a:pt x="166" y="37"/>
                  <a:pt x="166" y="37"/>
                </a:cubicBezTo>
                <a:cubicBezTo>
                  <a:pt x="166" y="37"/>
                  <a:pt x="166" y="37"/>
                  <a:pt x="166" y="37"/>
                </a:cubicBezTo>
                <a:cubicBezTo>
                  <a:pt x="134" y="148"/>
                  <a:pt x="134" y="148"/>
                  <a:pt x="134" y="148"/>
                </a:cubicBezTo>
                <a:cubicBezTo>
                  <a:pt x="134" y="149"/>
                  <a:pt x="134" y="149"/>
                  <a:pt x="134" y="149"/>
                </a:cubicBezTo>
                <a:cubicBezTo>
                  <a:pt x="134" y="150"/>
                  <a:pt x="134" y="150"/>
                  <a:pt x="134" y="150"/>
                </a:cubicBezTo>
                <a:cubicBezTo>
                  <a:pt x="166" y="242"/>
                  <a:pt x="166" y="242"/>
                  <a:pt x="166" y="242"/>
                </a:cubicBezTo>
                <a:cubicBezTo>
                  <a:pt x="59" y="148"/>
                  <a:pt x="59" y="148"/>
                  <a:pt x="59" y="148"/>
                </a:cubicBezTo>
                <a:cubicBezTo>
                  <a:pt x="57" y="102"/>
                  <a:pt x="57" y="102"/>
                  <a:pt x="57" y="102"/>
                </a:cubicBezTo>
                <a:cubicBezTo>
                  <a:pt x="119" y="117"/>
                  <a:pt x="119" y="117"/>
                  <a:pt x="119" y="117"/>
                </a:cubicBezTo>
                <a:cubicBezTo>
                  <a:pt x="57" y="96"/>
                  <a:pt x="57" y="96"/>
                  <a:pt x="57" y="96"/>
                </a:cubicBezTo>
                <a:cubicBezTo>
                  <a:pt x="56" y="66"/>
                  <a:pt x="56" y="66"/>
                  <a:pt x="56" y="66"/>
                </a:cubicBezTo>
                <a:cubicBezTo>
                  <a:pt x="54" y="95"/>
                  <a:pt x="54" y="95"/>
                  <a:pt x="54" y="95"/>
                </a:cubicBezTo>
                <a:cubicBezTo>
                  <a:pt x="30" y="87"/>
                  <a:pt x="30" y="87"/>
                  <a:pt x="30" y="87"/>
                </a:cubicBezTo>
                <a:cubicBezTo>
                  <a:pt x="0" y="0"/>
                  <a:pt x="0" y="0"/>
                  <a:pt x="0" y="0"/>
                </a:cubicBezTo>
                <a:cubicBezTo>
                  <a:pt x="24" y="93"/>
                  <a:pt x="24" y="93"/>
                  <a:pt x="24" y="93"/>
                </a:cubicBezTo>
                <a:cubicBezTo>
                  <a:pt x="54" y="101"/>
                  <a:pt x="54" y="101"/>
                  <a:pt x="54" y="101"/>
                </a:cubicBezTo>
                <a:cubicBezTo>
                  <a:pt x="51" y="150"/>
                  <a:pt x="51" y="150"/>
                  <a:pt x="51" y="150"/>
                </a:cubicBezTo>
                <a:cubicBezTo>
                  <a:pt x="51" y="151"/>
                  <a:pt x="51" y="151"/>
                  <a:pt x="51" y="151"/>
                </a:cubicBezTo>
                <a:cubicBezTo>
                  <a:pt x="52" y="153"/>
                  <a:pt x="52" y="153"/>
                  <a:pt x="52" y="153"/>
                </a:cubicBezTo>
                <a:cubicBezTo>
                  <a:pt x="166" y="242"/>
                  <a:pt x="166" y="242"/>
                  <a:pt x="166" y="242"/>
                </a:cubicBezTo>
                <a:cubicBezTo>
                  <a:pt x="166" y="242"/>
                  <a:pt x="166" y="242"/>
                  <a:pt x="166" y="242"/>
                </a:cubicBezTo>
                <a:cubicBezTo>
                  <a:pt x="142" y="149"/>
                  <a:pt x="142" y="149"/>
                  <a:pt x="142" y="149"/>
                </a:cubicBezTo>
                <a:cubicBezTo>
                  <a:pt x="176" y="32"/>
                  <a:pt x="176" y="32"/>
                  <a:pt x="176" y="32"/>
                </a:cubicBezTo>
                <a:lnTo>
                  <a:pt x="17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1320800" y="5312130"/>
            <a:ext cx="34544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842" y="5870073"/>
            <a:ext cx="564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</a:t>
            </a:r>
            <a:endParaRPr lang="fr-CA" sz="1200" b="1" spc="200" dirty="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50865" y="5128131"/>
            <a:ext cx="3957638" cy="144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200" spc="100" dirty="0">
              <a:latin typeface="Raleway" panose="020B0503030101060003" pitchFamily="34" charset="0"/>
            </a:endParaRPr>
          </a:p>
        </p:txBody>
      </p:sp>
      <p:sp>
        <p:nvSpPr>
          <p:cNvPr id="17" name="Freeform: Shape 16"/>
          <p:cNvSpPr/>
          <p:nvPr/>
        </p:nvSpPr>
        <p:spPr bwMode="auto">
          <a:xfrm>
            <a:off x="6248402" y="6210311"/>
            <a:ext cx="741995" cy="248569"/>
          </a:xfrm>
          <a:custGeom>
            <a:avLst/>
            <a:gdLst>
              <a:gd name="connsiteX0" fmla="*/ 1492303 w 1492303"/>
              <a:gd name="connsiteY0" fmla="*/ 0 h 499923"/>
              <a:gd name="connsiteX1" fmla="*/ 746150 w 1492303"/>
              <a:gd name="connsiteY1" fmla="*/ 499923 h 499923"/>
              <a:gd name="connsiteX2" fmla="*/ 0 w 1492303"/>
              <a:gd name="connsiteY2" fmla="*/ 3 h 499923"/>
              <a:gd name="connsiteX3" fmla="*/ 746149 w 1492303"/>
              <a:gd name="connsiteY3" fmla="*/ 338893 h 4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03" h="499923">
                <a:moveTo>
                  <a:pt x="1492303" y="0"/>
                </a:moveTo>
                <a:lnTo>
                  <a:pt x="746150" y="499923"/>
                </a:lnTo>
                <a:lnTo>
                  <a:pt x="0" y="3"/>
                </a:lnTo>
                <a:lnTo>
                  <a:pt x="746149" y="338893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1" name="Freeform: Shape 20"/>
          <p:cNvSpPr/>
          <p:nvPr/>
        </p:nvSpPr>
        <p:spPr bwMode="auto">
          <a:xfrm>
            <a:off x="4398046" y="3642689"/>
            <a:ext cx="4442706" cy="2256461"/>
          </a:xfrm>
          <a:custGeom>
            <a:avLst/>
            <a:gdLst>
              <a:gd name="connsiteX0" fmla="*/ 1492303 w 1492303"/>
              <a:gd name="connsiteY0" fmla="*/ 0 h 499923"/>
              <a:gd name="connsiteX1" fmla="*/ 746150 w 1492303"/>
              <a:gd name="connsiteY1" fmla="*/ 499923 h 499923"/>
              <a:gd name="connsiteX2" fmla="*/ 0 w 1492303"/>
              <a:gd name="connsiteY2" fmla="*/ 3 h 499923"/>
              <a:gd name="connsiteX3" fmla="*/ 746149 w 1492303"/>
              <a:gd name="connsiteY3" fmla="*/ 338893 h 49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303" h="499923">
                <a:moveTo>
                  <a:pt x="1492303" y="0"/>
                </a:moveTo>
                <a:lnTo>
                  <a:pt x="746150" y="499923"/>
                </a:lnTo>
                <a:lnTo>
                  <a:pt x="0" y="3"/>
                </a:lnTo>
                <a:lnTo>
                  <a:pt x="746149" y="338893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8694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/>
          </p:cNvSpPr>
          <p:nvPr/>
        </p:nvSpPr>
        <p:spPr>
          <a:xfrm>
            <a:off x="1738312" y="2967288"/>
            <a:ext cx="34544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spc="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LOGO HERE</a:t>
            </a:r>
            <a:endParaRPr lang="fr-CA" sz="3600" spc="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5300" y="3675174"/>
            <a:ext cx="3400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</a:t>
            </a:r>
            <a:endParaRPr lang="fr-CA" sz="1100" b="1" spc="200" dirty="0">
              <a:latin typeface="Metropolis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/>
          <p:cNvSpPr txBox="1">
            <a:spLocks/>
          </p:cNvSpPr>
          <p:nvPr/>
        </p:nvSpPr>
        <p:spPr>
          <a:xfrm>
            <a:off x="6794500" y="713692"/>
            <a:ext cx="50625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793499" y="1538113"/>
            <a:ext cx="306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793499" y="3602511"/>
            <a:ext cx="4002395" cy="1330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100" spc="100" dirty="0">
              <a:latin typeface="Raleway" panose="020B05030301010600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93499" y="2204391"/>
            <a:ext cx="4063535" cy="1330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1100" spc="1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6998711" y="2444414"/>
            <a:ext cx="374035" cy="374035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7185728" y="2880561"/>
            <a:ext cx="0" cy="752474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793499" y="5000631"/>
            <a:ext cx="4002395" cy="1330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1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100" spc="100" dirty="0">
              <a:latin typeface="Raleway" panose="020B0503030101060003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6855643" y="3699465"/>
            <a:ext cx="660171" cy="660171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7" name="Oval 36"/>
          <p:cNvSpPr/>
          <p:nvPr/>
        </p:nvSpPr>
        <p:spPr bwMode="auto">
          <a:xfrm>
            <a:off x="6998711" y="5240654"/>
            <a:ext cx="374035" cy="374035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7185728" y="4436310"/>
            <a:ext cx="0" cy="733118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C3C3219-5156-4D74-924D-159ABAD795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2" r="218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703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05644" y="3545621"/>
            <a:ext cx="3281433" cy="3105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passages.</a:t>
            </a:r>
            <a:endParaRPr lang="fr-CA" sz="1200" spc="100" dirty="0">
              <a:latin typeface="Raleway" panose="020B0503030101060003" pitchFamily="34" charset="0"/>
            </a:endParaRPr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>
            <a:off x="343296" y="2290808"/>
            <a:ext cx="32940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7760" y="3545621"/>
            <a:ext cx="3459601" cy="3105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passages.</a:t>
            </a:r>
            <a:endParaRPr lang="fr-CA" sz="1200" spc="100" dirty="0">
              <a:latin typeface="Raleway" panose="020B0503030101060003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77361" y="3065019"/>
            <a:ext cx="306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Freeform: Shape 22"/>
          <p:cNvSpPr/>
          <p:nvPr/>
        </p:nvSpPr>
        <p:spPr bwMode="auto">
          <a:xfrm rot="10800000">
            <a:off x="8732807" y="-1"/>
            <a:ext cx="3459193" cy="2104338"/>
          </a:xfrm>
          <a:custGeom>
            <a:avLst/>
            <a:gdLst>
              <a:gd name="connsiteX0" fmla="*/ 318392 w 3459193"/>
              <a:gd name="connsiteY0" fmla="*/ 2104338 h 2104338"/>
              <a:gd name="connsiteX1" fmla="*/ 0 w 3459193"/>
              <a:gd name="connsiteY1" fmla="*/ 2104338 h 2104338"/>
              <a:gd name="connsiteX2" fmla="*/ 0 w 3459193"/>
              <a:gd name="connsiteY2" fmla="*/ 1571118 h 2104338"/>
              <a:gd name="connsiteX3" fmla="*/ 3459193 w 3459193"/>
              <a:gd name="connsiteY3" fmla="*/ 0 h 210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193" h="2104338">
                <a:moveTo>
                  <a:pt x="318392" y="2104338"/>
                </a:moveTo>
                <a:lnTo>
                  <a:pt x="0" y="2104338"/>
                </a:lnTo>
                <a:lnTo>
                  <a:pt x="0" y="1571118"/>
                </a:lnTo>
                <a:lnTo>
                  <a:pt x="3459193" y="0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sp>
        <p:nvSpPr>
          <p:cNvPr id="24" name="Freeform: Shape 23"/>
          <p:cNvSpPr/>
          <p:nvPr/>
        </p:nvSpPr>
        <p:spPr bwMode="auto">
          <a:xfrm rot="10800000" flipH="1">
            <a:off x="0" y="-2"/>
            <a:ext cx="3459600" cy="2104338"/>
          </a:xfrm>
          <a:custGeom>
            <a:avLst/>
            <a:gdLst>
              <a:gd name="connsiteX0" fmla="*/ 318392 w 3459193"/>
              <a:gd name="connsiteY0" fmla="*/ 2104338 h 2104338"/>
              <a:gd name="connsiteX1" fmla="*/ 0 w 3459193"/>
              <a:gd name="connsiteY1" fmla="*/ 2104338 h 2104338"/>
              <a:gd name="connsiteX2" fmla="*/ 0 w 3459193"/>
              <a:gd name="connsiteY2" fmla="*/ 1571118 h 2104338"/>
              <a:gd name="connsiteX3" fmla="*/ 3459193 w 3459193"/>
              <a:gd name="connsiteY3" fmla="*/ 0 h 210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9193" h="2104338">
                <a:moveTo>
                  <a:pt x="318392" y="2104338"/>
                </a:moveTo>
                <a:lnTo>
                  <a:pt x="0" y="2104338"/>
                </a:lnTo>
                <a:lnTo>
                  <a:pt x="0" y="1571118"/>
                </a:lnTo>
                <a:lnTo>
                  <a:pt x="3459193" y="0"/>
                </a:lnTo>
                <a:close/>
              </a:path>
            </a:pathLst>
          </a:cu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fr-CA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F404621-08C0-4015-8262-FE3F744831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r="14076"/>
          <a:stretch>
            <a:fillRect/>
          </a:stretch>
        </p:blipFill>
        <p:spPr/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6381577-691F-4E73-AFDA-3559DE0A07DA}"/>
              </a:ext>
            </a:extLst>
          </p:cNvPr>
          <p:cNvSpPr txBox="1">
            <a:spLocks/>
          </p:cNvSpPr>
          <p:nvPr/>
        </p:nvSpPr>
        <p:spPr>
          <a:xfrm>
            <a:off x="8554641" y="2290808"/>
            <a:ext cx="32940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TITLE HERE</a:t>
            </a:r>
            <a:endParaRPr lang="fr-CA" sz="36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D9AF1D-2C8C-4F3A-8D5A-017BF75E4AF6}"/>
              </a:ext>
            </a:extLst>
          </p:cNvPr>
          <p:cNvCxnSpPr/>
          <p:nvPr/>
        </p:nvCxnSpPr>
        <p:spPr>
          <a:xfrm>
            <a:off x="8788706" y="3065019"/>
            <a:ext cx="306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625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B5A3A2-AA3B-4F39-A2FB-9AAB7EBD16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mc:AlternateContent xmlns:mc="http://schemas.openxmlformats.org/markup-compatibility/2006">
        <mc:Choice xmlns:cx1="http://schemas.microsoft.com/office/drawing/2015/9/8/chartex" xmlns="" Requires="cx1">
          <p:graphicFrame>
            <p:nvGraphicFramePr>
              <p:cNvPr id="14" name="Chart 13"/>
              <p:cNvGraphicFramePr/>
              <p:nvPr>
                <p:extLst>
                  <p:ext uri="{D42A27DB-BD31-4B8C-83A1-F6EECF244321}">
                    <p14:modId xmlns:p14="http://schemas.microsoft.com/office/powerpoint/2010/main" val="3651508400"/>
                  </p:ext>
                </p:extLst>
              </p:nvPr>
            </p:nvGraphicFramePr>
            <p:xfrm>
              <a:off x="6645335" y="638002"/>
              <a:ext cx="4722495" cy="555541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14" name="Chart 1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45335" y="638002"/>
                <a:ext cx="4722495" cy="555541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>
            <a:spLocks/>
          </p:cNvSpPr>
          <p:nvPr/>
        </p:nvSpPr>
        <p:spPr>
          <a:xfrm>
            <a:off x="1051092" y="1898944"/>
            <a:ext cx="401744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dirty="0">
                <a:solidFill>
                  <a:schemeClr val="bg1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Graphic Chart</a:t>
            </a:r>
            <a:endParaRPr lang="fr-CA" sz="4000" dirty="0">
              <a:solidFill>
                <a:schemeClr val="bg1"/>
              </a:solidFill>
              <a:latin typeface="Metropolis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1051092" y="1191058"/>
            <a:ext cx="401744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</a:t>
            </a:r>
            <a:endParaRPr lang="fr-CA" sz="2000" spc="400" dirty="0">
              <a:solidFill>
                <a:schemeClr val="bg1"/>
              </a:solidFill>
              <a:latin typeface="Metropolis Thin" panose="00000500000000000000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85092" y="2863306"/>
            <a:ext cx="354944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67133" y="3321881"/>
            <a:ext cx="4017447" cy="1443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r>
              <a:rPr lang="fr-CA" sz="12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692004" y="5223735"/>
            <a:ext cx="2735623" cy="443208"/>
            <a:chOff x="7175844" y="5311248"/>
            <a:chExt cx="3286540" cy="519714"/>
          </a:xfrm>
          <a:noFill/>
        </p:grpSpPr>
        <p:sp>
          <p:nvSpPr>
            <p:cNvPr id="16" name="Rectangle 15"/>
            <p:cNvSpPr/>
            <p:nvPr/>
          </p:nvSpPr>
          <p:spPr bwMode="auto">
            <a:xfrm>
              <a:off x="7175844" y="5311248"/>
              <a:ext cx="3286540" cy="519714"/>
            </a:xfrm>
            <a:prstGeom prst="rect">
              <a:avLst/>
            </a:prstGeom>
            <a:grpFill/>
            <a:ln w="2540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/>
            </a:p>
          </p:txBody>
        </p:sp>
        <p:sp>
          <p:nvSpPr>
            <p:cNvPr id="17" name="TextBox 16"/>
            <p:cNvSpPr txBox="1">
              <a:spLocks/>
            </p:cNvSpPr>
            <p:nvPr/>
          </p:nvSpPr>
          <p:spPr>
            <a:xfrm>
              <a:off x="7427636" y="5401823"/>
              <a:ext cx="2782957" cy="324814"/>
            </a:xfrm>
            <a:prstGeom prst="rect">
              <a:avLst/>
            </a:prstGeom>
            <a:grp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Lorem Ipsum</a:t>
              </a: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 is simply</a:t>
              </a:r>
              <a:endParaRPr lang="fr-CA" sz="1200" b="1" dirty="0">
                <a:solidFill>
                  <a:schemeClr val="bg1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70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88</Words>
  <Application>Microsoft Office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Metropolis</vt:lpstr>
      <vt:lpstr>Metropolis Thin</vt:lpstr>
      <vt:lpstr>Open Sans</vt:lpstr>
      <vt:lpstr>Raleway</vt:lpstr>
      <vt:lpstr>Segoe UI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aqeeb19941@outlook.com</dc:creator>
  <cp:lastModifiedBy>Superman</cp:lastModifiedBy>
  <cp:revision>5</cp:revision>
  <dcterms:created xsi:type="dcterms:W3CDTF">2019-05-28T23:36:12Z</dcterms:created>
  <dcterms:modified xsi:type="dcterms:W3CDTF">2019-05-29T19:50:07Z</dcterms:modified>
</cp:coreProperties>
</file>