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5" r:id="rId9"/>
    <p:sldId id="266" r:id="rId10"/>
    <p:sldId id="269" r:id="rId11"/>
    <p:sldId id="270" r:id="rId12"/>
    <p:sldId id="274" r:id="rId13"/>
    <p:sldId id="281" r:id="rId14"/>
    <p:sldId id="288" r:id="rId15"/>
    <p:sldId id="282" r:id="rId16"/>
    <p:sldId id="305" r:id="rId17"/>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B648977-5B80-47D7-A207-439AFF649B68}">
          <p14:sldIdLst>
            <p14:sldId id="256"/>
            <p14:sldId id="257"/>
            <p14:sldId id="258"/>
            <p14:sldId id="259"/>
            <p14:sldId id="260"/>
            <p14:sldId id="261"/>
            <p14:sldId id="264"/>
            <p14:sldId id="265"/>
            <p14:sldId id="266"/>
            <p14:sldId id="269"/>
            <p14:sldId id="270"/>
            <p14:sldId id="274"/>
            <p14:sldId id="281"/>
            <p14:sldId id="288"/>
            <p14:sldId id="282"/>
            <p14:sldId id="30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C305F"/>
    <a:srgbClr val="2C2F63"/>
    <a:srgbClr val="DF3162"/>
    <a:srgbClr val="2A2C53"/>
    <a:srgbClr val="D53E76"/>
    <a:srgbClr val="E766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47" autoAdjust="0"/>
    <p:restoredTop sz="94434" autoAdjust="0"/>
  </p:normalViewPr>
  <p:slideViewPr>
    <p:cSldViewPr snapToGrid="0">
      <p:cViewPr varScale="1">
        <p:scale>
          <a:sx n="81" d="100"/>
          <a:sy n="81" d="100"/>
        </p:scale>
        <p:origin x="126" y="600"/>
      </p:cViewPr>
      <p:guideLst/>
    </p:cSldViewPr>
  </p:slideViewPr>
  <p:outlineViewPr>
    <p:cViewPr>
      <p:scale>
        <a:sx n="33" d="100"/>
        <a:sy n="33" d="100"/>
      </p:scale>
      <p:origin x="0" y="-1758"/>
    </p:cViewPr>
  </p:outlineViewPr>
  <p:notesTextViewPr>
    <p:cViewPr>
      <p:scale>
        <a:sx n="1" d="1"/>
        <a:sy n="1" d="1"/>
      </p:scale>
      <p:origin x="0" y="0"/>
    </p:cViewPr>
  </p:notesTextViewPr>
  <p:sorterViewPr>
    <p:cViewPr varScale="1">
      <p:scale>
        <a:sx n="100" d="100"/>
        <a:sy n="100" d="100"/>
      </p:scale>
      <p:origin x="0" y="-936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7953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6896100" y="838200"/>
            <a:ext cx="4381500" cy="2952750"/>
          </a:xfrm>
          <a:custGeom>
            <a:avLst/>
            <a:gdLst>
              <a:gd name="connsiteX0" fmla="*/ 0 w 4381500"/>
              <a:gd name="connsiteY0" fmla="*/ 0 h 2952750"/>
              <a:gd name="connsiteX1" fmla="*/ 4381500 w 4381500"/>
              <a:gd name="connsiteY1" fmla="*/ 0 h 2952750"/>
              <a:gd name="connsiteX2" fmla="*/ 4381500 w 4381500"/>
              <a:gd name="connsiteY2" fmla="*/ 2952750 h 2952750"/>
              <a:gd name="connsiteX3" fmla="*/ 0 w 4381500"/>
              <a:gd name="connsiteY3" fmla="*/ 2952750 h 2952750"/>
            </a:gdLst>
            <a:ahLst/>
            <a:cxnLst>
              <a:cxn ang="0">
                <a:pos x="connsiteX0" y="connsiteY0"/>
              </a:cxn>
              <a:cxn ang="0">
                <a:pos x="connsiteX1" y="connsiteY1"/>
              </a:cxn>
              <a:cxn ang="0">
                <a:pos x="connsiteX2" y="connsiteY2"/>
              </a:cxn>
              <a:cxn ang="0">
                <a:pos x="connsiteX3" y="connsiteY3"/>
              </a:cxn>
            </a:cxnLst>
            <a:rect l="l" t="t" r="r" b="b"/>
            <a:pathLst>
              <a:path w="4381500" h="2952750">
                <a:moveTo>
                  <a:pt x="0" y="0"/>
                </a:moveTo>
                <a:lnTo>
                  <a:pt x="4381500" y="0"/>
                </a:lnTo>
                <a:lnTo>
                  <a:pt x="4381500" y="2952750"/>
                </a:lnTo>
                <a:lnTo>
                  <a:pt x="0" y="2952750"/>
                </a:lnTo>
                <a:close/>
              </a:path>
            </a:pathLst>
          </a:custGeom>
        </p:spPr>
        <p:txBody>
          <a:bodyPr wrap="square">
            <a:noAutofit/>
          </a:bodyPr>
          <a:lstStyle/>
          <a:p>
            <a:endParaRPr lang="id-ID"/>
          </a:p>
        </p:txBody>
      </p:sp>
    </p:spTree>
    <p:extLst>
      <p:ext uri="{BB962C8B-B14F-4D97-AF65-F5344CB8AC3E}">
        <p14:creationId xmlns:p14="http://schemas.microsoft.com/office/powerpoint/2010/main" val="4221046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13" name="Picture Placeholder 12"/>
          <p:cNvSpPr>
            <a:spLocks noGrp="1"/>
          </p:cNvSpPr>
          <p:nvPr>
            <p:ph type="pic" sz="quarter" idx="10"/>
          </p:nvPr>
        </p:nvSpPr>
        <p:spPr>
          <a:xfrm>
            <a:off x="1820636" y="3317988"/>
            <a:ext cx="1915886" cy="2917371"/>
          </a:xfrm>
          <a:custGeom>
            <a:avLst/>
            <a:gdLst>
              <a:gd name="connsiteX0" fmla="*/ 0 w 1915886"/>
              <a:gd name="connsiteY0" fmla="*/ 0 h 2917371"/>
              <a:gd name="connsiteX1" fmla="*/ 1915886 w 1915886"/>
              <a:gd name="connsiteY1" fmla="*/ 0 h 2917371"/>
              <a:gd name="connsiteX2" fmla="*/ 1915886 w 1915886"/>
              <a:gd name="connsiteY2" fmla="*/ 2917371 h 2917371"/>
              <a:gd name="connsiteX3" fmla="*/ 0 w 1915886"/>
              <a:gd name="connsiteY3" fmla="*/ 2917371 h 2917371"/>
            </a:gdLst>
            <a:ahLst/>
            <a:cxnLst>
              <a:cxn ang="0">
                <a:pos x="connsiteX0" y="connsiteY0"/>
              </a:cxn>
              <a:cxn ang="0">
                <a:pos x="connsiteX1" y="connsiteY1"/>
              </a:cxn>
              <a:cxn ang="0">
                <a:pos x="connsiteX2" y="connsiteY2"/>
              </a:cxn>
              <a:cxn ang="0">
                <a:pos x="connsiteX3" y="connsiteY3"/>
              </a:cxn>
            </a:cxnLst>
            <a:rect l="l" t="t" r="r" b="b"/>
            <a:pathLst>
              <a:path w="1915886" h="2917371">
                <a:moveTo>
                  <a:pt x="0" y="0"/>
                </a:moveTo>
                <a:lnTo>
                  <a:pt x="1915886" y="0"/>
                </a:lnTo>
                <a:lnTo>
                  <a:pt x="1915886" y="2917371"/>
                </a:lnTo>
                <a:lnTo>
                  <a:pt x="0" y="2917371"/>
                </a:lnTo>
                <a:close/>
              </a:path>
            </a:pathLst>
          </a:custGeom>
        </p:spPr>
        <p:txBody>
          <a:bodyPr wrap="square">
            <a:noAutofit/>
          </a:bodyPr>
          <a:lstStyle/>
          <a:p>
            <a:endParaRPr lang="id-ID"/>
          </a:p>
        </p:txBody>
      </p:sp>
      <p:sp>
        <p:nvSpPr>
          <p:cNvPr id="16" name="Picture Placeholder 15"/>
          <p:cNvSpPr>
            <a:spLocks noGrp="1"/>
          </p:cNvSpPr>
          <p:nvPr>
            <p:ph type="pic" sz="quarter" idx="11"/>
          </p:nvPr>
        </p:nvSpPr>
        <p:spPr>
          <a:xfrm>
            <a:off x="4032250" y="3317987"/>
            <a:ext cx="1915886" cy="2917371"/>
          </a:xfrm>
          <a:custGeom>
            <a:avLst/>
            <a:gdLst>
              <a:gd name="connsiteX0" fmla="*/ 0 w 1915886"/>
              <a:gd name="connsiteY0" fmla="*/ 0 h 2917371"/>
              <a:gd name="connsiteX1" fmla="*/ 1915886 w 1915886"/>
              <a:gd name="connsiteY1" fmla="*/ 0 h 2917371"/>
              <a:gd name="connsiteX2" fmla="*/ 1915886 w 1915886"/>
              <a:gd name="connsiteY2" fmla="*/ 2917371 h 2917371"/>
              <a:gd name="connsiteX3" fmla="*/ 0 w 1915886"/>
              <a:gd name="connsiteY3" fmla="*/ 2917371 h 2917371"/>
            </a:gdLst>
            <a:ahLst/>
            <a:cxnLst>
              <a:cxn ang="0">
                <a:pos x="connsiteX0" y="connsiteY0"/>
              </a:cxn>
              <a:cxn ang="0">
                <a:pos x="connsiteX1" y="connsiteY1"/>
              </a:cxn>
              <a:cxn ang="0">
                <a:pos x="connsiteX2" y="connsiteY2"/>
              </a:cxn>
              <a:cxn ang="0">
                <a:pos x="connsiteX3" y="connsiteY3"/>
              </a:cxn>
            </a:cxnLst>
            <a:rect l="l" t="t" r="r" b="b"/>
            <a:pathLst>
              <a:path w="1915886" h="2917371">
                <a:moveTo>
                  <a:pt x="0" y="0"/>
                </a:moveTo>
                <a:lnTo>
                  <a:pt x="1915886" y="0"/>
                </a:lnTo>
                <a:lnTo>
                  <a:pt x="1915886" y="2917371"/>
                </a:lnTo>
                <a:lnTo>
                  <a:pt x="0" y="2917371"/>
                </a:lnTo>
                <a:close/>
              </a:path>
            </a:pathLst>
          </a:custGeom>
        </p:spPr>
        <p:txBody>
          <a:bodyPr wrap="square">
            <a:noAutofit/>
          </a:bodyPr>
          <a:lstStyle/>
          <a:p>
            <a:endParaRPr lang="id-ID"/>
          </a:p>
        </p:txBody>
      </p:sp>
      <p:sp>
        <p:nvSpPr>
          <p:cNvPr id="20" name="Picture Placeholder 19"/>
          <p:cNvSpPr>
            <a:spLocks noGrp="1"/>
          </p:cNvSpPr>
          <p:nvPr>
            <p:ph type="pic" sz="quarter" idx="12"/>
          </p:nvPr>
        </p:nvSpPr>
        <p:spPr>
          <a:xfrm>
            <a:off x="6243864" y="3317987"/>
            <a:ext cx="1915886" cy="2917371"/>
          </a:xfrm>
          <a:custGeom>
            <a:avLst/>
            <a:gdLst>
              <a:gd name="connsiteX0" fmla="*/ 0 w 1915886"/>
              <a:gd name="connsiteY0" fmla="*/ 0 h 2917371"/>
              <a:gd name="connsiteX1" fmla="*/ 1915886 w 1915886"/>
              <a:gd name="connsiteY1" fmla="*/ 0 h 2917371"/>
              <a:gd name="connsiteX2" fmla="*/ 1915886 w 1915886"/>
              <a:gd name="connsiteY2" fmla="*/ 2917371 h 2917371"/>
              <a:gd name="connsiteX3" fmla="*/ 0 w 1915886"/>
              <a:gd name="connsiteY3" fmla="*/ 2917371 h 2917371"/>
            </a:gdLst>
            <a:ahLst/>
            <a:cxnLst>
              <a:cxn ang="0">
                <a:pos x="connsiteX0" y="connsiteY0"/>
              </a:cxn>
              <a:cxn ang="0">
                <a:pos x="connsiteX1" y="connsiteY1"/>
              </a:cxn>
              <a:cxn ang="0">
                <a:pos x="connsiteX2" y="connsiteY2"/>
              </a:cxn>
              <a:cxn ang="0">
                <a:pos x="connsiteX3" y="connsiteY3"/>
              </a:cxn>
            </a:cxnLst>
            <a:rect l="l" t="t" r="r" b="b"/>
            <a:pathLst>
              <a:path w="1915886" h="2917371">
                <a:moveTo>
                  <a:pt x="0" y="0"/>
                </a:moveTo>
                <a:lnTo>
                  <a:pt x="1915886" y="0"/>
                </a:lnTo>
                <a:lnTo>
                  <a:pt x="1915886" y="2917371"/>
                </a:lnTo>
                <a:lnTo>
                  <a:pt x="0" y="2917371"/>
                </a:lnTo>
                <a:close/>
              </a:path>
            </a:pathLst>
          </a:custGeom>
        </p:spPr>
        <p:txBody>
          <a:bodyPr wrap="square">
            <a:noAutofit/>
          </a:bodyPr>
          <a:lstStyle/>
          <a:p>
            <a:endParaRPr lang="id-ID" dirty="0"/>
          </a:p>
        </p:txBody>
      </p:sp>
      <p:sp>
        <p:nvSpPr>
          <p:cNvPr id="21" name="Picture Placeholder 20"/>
          <p:cNvSpPr>
            <a:spLocks noGrp="1"/>
          </p:cNvSpPr>
          <p:nvPr>
            <p:ph type="pic" sz="quarter" idx="13"/>
          </p:nvPr>
        </p:nvSpPr>
        <p:spPr>
          <a:xfrm>
            <a:off x="8455478" y="3317987"/>
            <a:ext cx="1915886" cy="2917371"/>
          </a:xfrm>
          <a:custGeom>
            <a:avLst/>
            <a:gdLst>
              <a:gd name="connsiteX0" fmla="*/ 0 w 1915886"/>
              <a:gd name="connsiteY0" fmla="*/ 0 h 2917371"/>
              <a:gd name="connsiteX1" fmla="*/ 1915886 w 1915886"/>
              <a:gd name="connsiteY1" fmla="*/ 0 h 2917371"/>
              <a:gd name="connsiteX2" fmla="*/ 1915886 w 1915886"/>
              <a:gd name="connsiteY2" fmla="*/ 2917371 h 2917371"/>
              <a:gd name="connsiteX3" fmla="*/ 0 w 1915886"/>
              <a:gd name="connsiteY3" fmla="*/ 2917371 h 2917371"/>
            </a:gdLst>
            <a:ahLst/>
            <a:cxnLst>
              <a:cxn ang="0">
                <a:pos x="connsiteX0" y="connsiteY0"/>
              </a:cxn>
              <a:cxn ang="0">
                <a:pos x="connsiteX1" y="connsiteY1"/>
              </a:cxn>
              <a:cxn ang="0">
                <a:pos x="connsiteX2" y="connsiteY2"/>
              </a:cxn>
              <a:cxn ang="0">
                <a:pos x="connsiteX3" y="connsiteY3"/>
              </a:cxn>
            </a:cxnLst>
            <a:rect l="l" t="t" r="r" b="b"/>
            <a:pathLst>
              <a:path w="1915886" h="2917371">
                <a:moveTo>
                  <a:pt x="0" y="0"/>
                </a:moveTo>
                <a:lnTo>
                  <a:pt x="1915886" y="0"/>
                </a:lnTo>
                <a:lnTo>
                  <a:pt x="1915886" y="2917371"/>
                </a:lnTo>
                <a:lnTo>
                  <a:pt x="0" y="2917371"/>
                </a:lnTo>
                <a:close/>
              </a:path>
            </a:pathLst>
          </a:custGeom>
        </p:spPr>
        <p:txBody>
          <a:bodyPr wrap="square">
            <a:noAutofit/>
          </a:bodyPr>
          <a:lstStyle/>
          <a:p>
            <a:endParaRPr lang="id-ID" dirty="0"/>
          </a:p>
        </p:txBody>
      </p:sp>
    </p:spTree>
    <p:extLst>
      <p:ext uri="{BB962C8B-B14F-4D97-AF65-F5344CB8AC3E}">
        <p14:creationId xmlns:p14="http://schemas.microsoft.com/office/powerpoint/2010/main" val="40726896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12" name="Picture Placeholder 11"/>
          <p:cNvSpPr>
            <a:spLocks noGrp="1"/>
          </p:cNvSpPr>
          <p:nvPr>
            <p:ph type="pic" sz="quarter" idx="10"/>
          </p:nvPr>
        </p:nvSpPr>
        <p:spPr>
          <a:xfrm>
            <a:off x="6386286" y="894443"/>
            <a:ext cx="2425700" cy="3022600"/>
          </a:xfrm>
          <a:custGeom>
            <a:avLst/>
            <a:gdLst>
              <a:gd name="connsiteX0" fmla="*/ 0 w 2425700"/>
              <a:gd name="connsiteY0" fmla="*/ 0 h 3022600"/>
              <a:gd name="connsiteX1" fmla="*/ 2425700 w 2425700"/>
              <a:gd name="connsiteY1" fmla="*/ 0 h 3022600"/>
              <a:gd name="connsiteX2" fmla="*/ 2425700 w 2425700"/>
              <a:gd name="connsiteY2" fmla="*/ 3022600 h 3022600"/>
              <a:gd name="connsiteX3" fmla="*/ 0 w 2425700"/>
              <a:gd name="connsiteY3" fmla="*/ 3022600 h 3022600"/>
            </a:gdLst>
            <a:ahLst/>
            <a:cxnLst>
              <a:cxn ang="0">
                <a:pos x="connsiteX0" y="connsiteY0"/>
              </a:cxn>
              <a:cxn ang="0">
                <a:pos x="connsiteX1" y="connsiteY1"/>
              </a:cxn>
              <a:cxn ang="0">
                <a:pos x="connsiteX2" y="connsiteY2"/>
              </a:cxn>
              <a:cxn ang="0">
                <a:pos x="connsiteX3" y="connsiteY3"/>
              </a:cxn>
            </a:cxnLst>
            <a:rect l="l" t="t" r="r" b="b"/>
            <a:pathLst>
              <a:path w="2425700" h="3022600">
                <a:moveTo>
                  <a:pt x="0" y="0"/>
                </a:moveTo>
                <a:lnTo>
                  <a:pt x="2425700" y="0"/>
                </a:lnTo>
                <a:lnTo>
                  <a:pt x="2425700" y="3022600"/>
                </a:lnTo>
                <a:lnTo>
                  <a:pt x="0" y="3022600"/>
                </a:lnTo>
                <a:close/>
              </a:path>
            </a:pathLst>
          </a:custGeom>
        </p:spPr>
        <p:txBody>
          <a:bodyPr wrap="square">
            <a:noAutofit/>
          </a:bodyPr>
          <a:lstStyle/>
          <a:p>
            <a:endParaRPr lang="id-ID"/>
          </a:p>
        </p:txBody>
      </p:sp>
      <p:sp>
        <p:nvSpPr>
          <p:cNvPr id="15" name="Picture Placeholder 14"/>
          <p:cNvSpPr>
            <a:spLocks noGrp="1"/>
          </p:cNvSpPr>
          <p:nvPr>
            <p:ph type="pic" sz="quarter" idx="11"/>
          </p:nvPr>
        </p:nvSpPr>
        <p:spPr>
          <a:xfrm>
            <a:off x="8955315" y="894443"/>
            <a:ext cx="2425700" cy="1821543"/>
          </a:xfrm>
          <a:custGeom>
            <a:avLst/>
            <a:gdLst>
              <a:gd name="connsiteX0" fmla="*/ 0 w 2425700"/>
              <a:gd name="connsiteY0" fmla="*/ 0 h 1821543"/>
              <a:gd name="connsiteX1" fmla="*/ 2425700 w 2425700"/>
              <a:gd name="connsiteY1" fmla="*/ 0 h 1821543"/>
              <a:gd name="connsiteX2" fmla="*/ 2425700 w 2425700"/>
              <a:gd name="connsiteY2" fmla="*/ 1821543 h 1821543"/>
              <a:gd name="connsiteX3" fmla="*/ 0 w 2425700"/>
              <a:gd name="connsiteY3" fmla="*/ 1821543 h 1821543"/>
            </a:gdLst>
            <a:ahLst/>
            <a:cxnLst>
              <a:cxn ang="0">
                <a:pos x="connsiteX0" y="connsiteY0"/>
              </a:cxn>
              <a:cxn ang="0">
                <a:pos x="connsiteX1" y="connsiteY1"/>
              </a:cxn>
              <a:cxn ang="0">
                <a:pos x="connsiteX2" y="connsiteY2"/>
              </a:cxn>
              <a:cxn ang="0">
                <a:pos x="connsiteX3" y="connsiteY3"/>
              </a:cxn>
            </a:cxnLst>
            <a:rect l="l" t="t" r="r" b="b"/>
            <a:pathLst>
              <a:path w="2425700" h="1821543">
                <a:moveTo>
                  <a:pt x="0" y="0"/>
                </a:moveTo>
                <a:lnTo>
                  <a:pt x="2425700" y="0"/>
                </a:lnTo>
                <a:lnTo>
                  <a:pt x="2425700" y="1821543"/>
                </a:lnTo>
                <a:lnTo>
                  <a:pt x="0" y="1821543"/>
                </a:lnTo>
                <a:close/>
              </a:path>
            </a:pathLst>
          </a:custGeom>
        </p:spPr>
        <p:txBody>
          <a:bodyPr wrap="square">
            <a:noAutofit/>
          </a:bodyPr>
          <a:lstStyle/>
          <a:p>
            <a:endParaRPr lang="id-ID"/>
          </a:p>
        </p:txBody>
      </p:sp>
      <p:sp>
        <p:nvSpPr>
          <p:cNvPr id="18" name="Picture Placeholder 17"/>
          <p:cNvSpPr>
            <a:spLocks noGrp="1"/>
          </p:cNvSpPr>
          <p:nvPr>
            <p:ph type="pic" sz="quarter" idx="12"/>
          </p:nvPr>
        </p:nvSpPr>
        <p:spPr>
          <a:xfrm>
            <a:off x="6386286" y="4056743"/>
            <a:ext cx="2425700" cy="1821543"/>
          </a:xfrm>
          <a:custGeom>
            <a:avLst/>
            <a:gdLst>
              <a:gd name="connsiteX0" fmla="*/ 0 w 2425700"/>
              <a:gd name="connsiteY0" fmla="*/ 0 h 1821543"/>
              <a:gd name="connsiteX1" fmla="*/ 2425700 w 2425700"/>
              <a:gd name="connsiteY1" fmla="*/ 0 h 1821543"/>
              <a:gd name="connsiteX2" fmla="*/ 2425700 w 2425700"/>
              <a:gd name="connsiteY2" fmla="*/ 1821543 h 1821543"/>
              <a:gd name="connsiteX3" fmla="*/ 0 w 2425700"/>
              <a:gd name="connsiteY3" fmla="*/ 1821543 h 1821543"/>
            </a:gdLst>
            <a:ahLst/>
            <a:cxnLst>
              <a:cxn ang="0">
                <a:pos x="connsiteX0" y="connsiteY0"/>
              </a:cxn>
              <a:cxn ang="0">
                <a:pos x="connsiteX1" y="connsiteY1"/>
              </a:cxn>
              <a:cxn ang="0">
                <a:pos x="connsiteX2" y="connsiteY2"/>
              </a:cxn>
              <a:cxn ang="0">
                <a:pos x="connsiteX3" y="connsiteY3"/>
              </a:cxn>
            </a:cxnLst>
            <a:rect l="l" t="t" r="r" b="b"/>
            <a:pathLst>
              <a:path w="2425700" h="1821543">
                <a:moveTo>
                  <a:pt x="0" y="0"/>
                </a:moveTo>
                <a:lnTo>
                  <a:pt x="2425700" y="0"/>
                </a:lnTo>
                <a:lnTo>
                  <a:pt x="2425700" y="1821543"/>
                </a:lnTo>
                <a:lnTo>
                  <a:pt x="0" y="1821543"/>
                </a:lnTo>
                <a:close/>
              </a:path>
            </a:pathLst>
          </a:custGeom>
        </p:spPr>
        <p:txBody>
          <a:bodyPr wrap="square">
            <a:noAutofit/>
          </a:bodyPr>
          <a:lstStyle/>
          <a:p>
            <a:endParaRPr lang="id-ID"/>
          </a:p>
        </p:txBody>
      </p:sp>
      <p:sp>
        <p:nvSpPr>
          <p:cNvPr id="21" name="Picture Placeholder 20"/>
          <p:cNvSpPr>
            <a:spLocks noGrp="1"/>
          </p:cNvSpPr>
          <p:nvPr>
            <p:ph type="pic" sz="quarter" idx="13"/>
          </p:nvPr>
        </p:nvSpPr>
        <p:spPr>
          <a:xfrm>
            <a:off x="8955315" y="2855686"/>
            <a:ext cx="2425700" cy="3022600"/>
          </a:xfrm>
          <a:custGeom>
            <a:avLst/>
            <a:gdLst>
              <a:gd name="connsiteX0" fmla="*/ 0 w 2425700"/>
              <a:gd name="connsiteY0" fmla="*/ 0 h 3022600"/>
              <a:gd name="connsiteX1" fmla="*/ 2425700 w 2425700"/>
              <a:gd name="connsiteY1" fmla="*/ 0 h 3022600"/>
              <a:gd name="connsiteX2" fmla="*/ 2425700 w 2425700"/>
              <a:gd name="connsiteY2" fmla="*/ 3022600 h 3022600"/>
              <a:gd name="connsiteX3" fmla="*/ 0 w 2425700"/>
              <a:gd name="connsiteY3" fmla="*/ 3022600 h 3022600"/>
            </a:gdLst>
            <a:ahLst/>
            <a:cxnLst>
              <a:cxn ang="0">
                <a:pos x="connsiteX0" y="connsiteY0"/>
              </a:cxn>
              <a:cxn ang="0">
                <a:pos x="connsiteX1" y="connsiteY1"/>
              </a:cxn>
              <a:cxn ang="0">
                <a:pos x="connsiteX2" y="connsiteY2"/>
              </a:cxn>
              <a:cxn ang="0">
                <a:pos x="connsiteX3" y="connsiteY3"/>
              </a:cxn>
            </a:cxnLst>
            <a:rect l="l" t="t" r="r" b="b"/>
            <a:pathLst>
              <a:path w="2425700" h="3022600">
                <a:moveTo>
                  <a:pt x="0" y="0"/>
                </a:moveTo>
                <a:lnTo>
                  <a:pt x="2425700" y="0"/>
                </a:lnTo>
                <a:lnTo>
                  <a:pt x="2425700" y="3022600"/>
                </a:lnTo>
                <a:lnTo>
                  <a:pt x="0" y="3022600"/>
                </a:lnTo>
                <a:close/>
              </a:path>
            </a:pathLst>
          </a:custGeom>
        </p:spPr>
        <p:txBody>
          <a:bodyPr wrap="square">
            <a:noAutofit/>
          </a:bodyPr>
          <a:lstStyle/>
          <a:p>
            <a:endParaRPr lang="id-ID"/>
          </a:p>
        </p:txBody>
      </p:sp>
    </p:spTree>
    <p:extLst>
      <p:ext uri="{BB962C8B-B14F-4D97-AF65-F5344CB8AC3E}">
        <p14:creationId xmlns:p14="http://schemas.microsoft.com/office/powerpoint/2010/main" val="28902393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6" name="Picture Placeholder 8"/>
          <p:cNvSpPr>
            <a:spLocks noGrp="1"/>
          </p:cNvSpPr>
          <p:nvPr>
            <p:ph type="pic" sz="quarter" idx="10"/>
          </p:nvPr>
        </p:nvSpPr>
        <p:spPr>
          <a:xfrm>
            <a:off x="7097486" y="0"/>
            <a:ext cx="5094514" cy="6858000"/>
          </a:xfrm>
          <a:custGeom>
            <a:avLst/>
            <a:gdLst>
              <a:gd name="connsiteX0" fmla="*/ 0 w 4895850"/>
              <a:gd name="connsiteY0" fmla="*/ 0 h 6858000"/>
              <a:gd name="connsiteX1" fmla="*/ 4895850 w 4895850"/>
              <a:gd name="connsiteY1" fmla="*/ 0 h 6858000"/>
              <a:gd name="connsiteX2" fmla="*/ 4895850 w 4895850"/>
              <a:gd name="connsiteY2" fmla="*/ 6858000 h 6858000"/>
              <a:gd name="connsiteX3" fmla="*/ 0 w 489585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895850" h="6858000">
                <a:moveTo>
                  <a:pt x="0" y="0"/>
                </a:moveTo>
                <a:lnTo>
                  <a:pt x="4895850" y="0"/>
                </a:lnTo>
                <a:lnTo>
                  <a:pt x="4895850" y="6858000"/>
                </a:lnTo>
                <a:lnTo>
                  <a:pt x="0" y="6858000"/>
                </a:lnTo>
                <a:close/>
              </a:path>
            </a:pathLst>
          </a:custGeom>
        </p:spPr>
        <p:txBody>
          <a:bodyPr wrap="square">
            <a:noAutofit/>
          </a:bodyPr>
          <a:lstStyle/>
          <a:p>
            <a:endParaRPr lang="id-ID"/>
          </a:p>
        </p:txBody>
      </p:sp>
    </p:spTree>
    <p:extLst>
      <p:ext uri="{BB962C8B-B14F-4D97-AF65-F5344CB8AC3E}">
        <p14:creationId xmlns:p14="http://schemas.microsoft.com/office/powerpoint/2010/main" val="4974220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10" name="Picture Placeholder 9"/>
          <p:cNvSpPr>
            <a:spLocks noGrp="1"/>
          </p:cNvSpPr>
          <p:nvPr>
            <p:ph type="pic" sz="quarter" idx="10"/>
          </p:nvPr>
        </p:nvSpPr>
        <p:spPr>
          <a:xfrm>
            <a:off x="508000" y="522514"/>
            <a:ext cx="6516914" cy="2743200"/>
          </a:xfrm>
          <a:custGeom>
            <a:avLst/>
            <a:gdLst>
              <a:gd name="connsiteX0" fmla="*/ 0 w 6516914"/>
              <a:gd name="connsiteY0" fmla="*/ 0 h 2743200"/>
              <a:gd name="connsiteX1" fmla="*/ 6516914 w 6516914"/>
              <a:gd name="connsiteY1" fmla="*/ 0 h 2743200"/>
              <a:gd name="connsiteX2" fmla="*/ 6516914 w 6516914"/>
              <a:gd name="connsiteY2" fmla="*/ 2743200 h 2743200"/>
              <a:gd name="connsiteX3" fmla="*/ 0 w 6516914"/>
              <a:gd name="connsiteY3" fmla="*/ 2743200 h 2743200"/>
            </a:gdLst>
            <a:ahLst/>
            <a:cxnLst>
              <a:cxn ang="0">
                <a:pos x="connsiteX0" y="connsiteY0"/>
              </a:cxn>
              <a:cxn ang="0">
                <a:pos x="connsiteX1" y="connsiteY1"/>
              </a:cxn>
              <a:cxn ang="0">
                <a:pos x="connsiteX2" y="connsiteY2"/>
              </a:cxn>
              <a:cxn ang="0">
                <a:pos x="connsiteX3" y="connsiteY3"/>
              </a:cxn>
            </a:cxnLst>
            <a:rect l="l" t="t" r="r" b="b"/>
            <a:pathLst>
              <a:path w="6516914" h="2743200">
                <a:moveTo>
                  <a:pt x="0" y="0"/>
                </a:moveTo>
                <a:lnTo>
                  <a:pt x="6516914" y="0"/>
                </a:lnTo>
                <a:lnTo>
                  <a:pt x="6516914" y="2743200"/>
                </a:lnTo>
                <a:lnTo>
                  <a:pt x="0" y="2743200"/>
                </a:lnTo>
                <a:close/>
              </a:path>
            </a:pathLst>
          </a:custGeom>
        </p:spPr>
        <p:txBody>
          <a:bodyPr wrap="square">
            <a:noAutofit/>
          </a:bodyPr>
          <a:lstStyle/>
          <a:p>
            <a:endParaRPr lang="id-ID"/>
          </a:p>
        </p:txBody>
      </p:sp>
      <p:sp>
        <p:nvSpPr>
          <p:cNvPr id="13" name="Picture Placeholder 12"/>
          <p:cNvSpPr>
            <a:spLocks noGrp="1"/>
          </p:cNvSpPr>
          <p:nvPr>
            <p:ph type="pic" sz="quarter" idx="11"/>
          </p:nvPr>
        </p:nvSpPr>
        <p:spPr>
          <a:xfrm>
            <a:off x="7576457" y="522514"/>
            <a:ext cx="2569028" cy="2743200"/>
          </a:xfrm>
          <a:custGeom>
            <a:avLst/>
            <a:gdLst>
              <a:gd name="connsiteX0" fmla="*/ 0 w 2569028"/>
              <a:gd name="connsiteY0" fmla="*/ 0 h 2743200"/>
              <a:gd name="connsiteX1" fmla="*/ 2569028 w 2569028"/>
              <a:gd name="connsiteY1" fmla="*/ 0 h 2743200"/>
              <a:gd name="connsiteX2" fmla="*/ 2569028 w 2569028"/>
              <a:gd name="connsiteY2" fmla="*/ 2743200 h 2743200"/>
              <a:gd name="connsiteX3" fmla="*/ 0 w 2569028"/>
              <a:gd name="connsiteY3" fmla="*/ 2743200 h 2743200"/>
            </a:gdLst>
            <a:ahLst/>
            <a:cxnLst>
              <a:cxn ang="0">
                <a:pos x="connsiteX0" y="connsiteY0"/>
              </a:cxn>
              <a:cxn ang="0">
                <a:pos x="connsiteX1" y="connsiteY1"/>
              </a:cxn>
              <a:cxn ang="0">
                <a:pos x="connsiteX2" y="connsiteY2"/>
              </a:cxn>
              <a:cxn ang="0">
                <a:pos x="connsiteX3" y="connsiteY3"/>
              </a:cxn>
            </a:cxnLst>
            <a:rect l="l" t="t" r="r" b="b"/>
            <a:pathLst>
              <a:path w="2569028" h="2743200">
                <a:moveTo>
                  <a:pt x="0" y="0"/>
                </a:moveTo>
                <a:lnTo>
                  <a:pt x="2569028" y="0"/>
                </a:lnTo>
                <a:lnTo>
                  <a:pt x="2569028" y="2743200"/>
                </a:lnTo>
                <a:lnTo>
                  <a:pt x="0" y="2743200"/>
                </a:lnTo>
                <a:close/>
              </a:path>
            </a:pathLst>
          </a:custGeom>
        </p:spPr>
        <p:txBody>
          <a:bodyPr wrap="square">
            <a:noAutofit/>
          </a:bodyPr>
          <a:lstStyle/>
          <a:p>
            <a:endParaRPr lang="id-ID"/>
          </a:p>
        </p:txBody>
      </p:sp>
    </p:spTree>
    <p:extLst>
      <p:ext uri="{BB962C8B-B14F-4D97-AF65-F5344CB8AC3E}">
        <p14:creationId xmlns:p14="http://schemas.microsoft.com/office/powerpoint/2010/main" val="1844125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0" y="0"/>
            <a:ext cx="12192000" cy="6858000"/>
          </a:xfrm>
          <a:prstGeom prst="rect">
            <a:avLst/>
          </a:prstGeom>
        </p:spPr>
        <p:txBody>
          <a:bodyPr/>
          <a:lstStyle/>
          <a:p>
            <a:endParaRPr lang="id-ID"/>
          </a:p>
        </p:txBody>
      </p:sp>
    </p:spTree>
    <p:extLst>
      <p:ext uri="{BB962C8B-B14F-4D97-AF65-F5344CB8AC3E}">
        <p14:creationId xmlns:p14="http://schemas.microsoft.com/office/powerpoint/2010/main" val="1130826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F050F908-85D4-40EE-BB74-AB3A0C025D45}" type="datetimeFigureOut">
              <a:rPr lang="id-ID" smtClean="0"/>
              <a:t>24/07/2019</a:t>
            </a:fld>
            <a:endParaRPr lang="id-ID"/>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id-ID"/>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120B1DDC-14DB-4EB4-ACD6-990800618532}" type="slidenum">
              <a:rPr lang="id-ID" smtClean="0"/>
              <a:t>‹#›</a:t>
            </a:fld>
            <a:endParaRPr lang="id-ID"/>
          </a:p>
        </p:txBody>
      </p:sp>
    </p:spTree>
    <p:extLst>
      <p:ext uri="{BB962C8B-B14F-4D97-AF65-F5344CB8AC3E}">
        <p14:creationId xmlns:p14="http://schemas.microsoft.com/office/powerpoint/2010/main" val="38945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2_Custom Layout">
    <p:spTree>
      <p:nvGrpSpPr>
        <p:cNvPr id="1" name=""/>
        <p:cNvGrpSpPr/>
        <p:nvPr/>
      </p:nvGrpSpPr>
      <p:grpSpPr>
        <a:xfrm>
          <a:off x="0" y="0"/>
          <a:ext cx="0" cy="0"/>
          <a:chOff x="0" y="0"/>
          <a:chExt cx="0" cy="0"/>
        </a:xfrm>
      </p:grpSpPr>
      <p:sp>
        <p:nvSpPr>
          <p:cNvPr id="11" name="Picture Placeholder 10"/>
          <p:cNvSpPr>
            <a:spLocks noGrp="1"/>
          </p:cNvSpPr>
          <p:nvPr>
            <p:ph type="pic" sz="quarter" idx="10"/>
          </p:nvPr>
        </p:nvSpPr>
        <p:spPr>
          <a:xfrm>
            <a:off x="5857876" y="3838575"/>
            <a:ext cx="1057275" cy="1828800"/>
          </a:xfrm>
          <a:custGeom>
            <a:avLst/>
            <a:gdLst>
              <a:gd name="connsiteX0" fmla="*/ 0 w 1057275"/>
              <a:gd name="connsiteY0" fmla="*/ 0 h 1828800"/>
              <a:gd name="connsiteX1" fmla="*/ 1057275 w 1057275"/>
              <a:gd name="connsiteY1" fmla="*/ 0 h 1828800"/>
              <a:gd name="connsiteX2" fmla="*/ 1057275 w 1057275"/>
              <a:gd name="connsiteY2" fmla="*/ 1828800 h 1828800"/>
              <a:gd name="connsiteX3" fmla="*/ 0 w 1057275"/>
              <a:gd name="connsiteY3" fmla="*/ 1828800 h 1828800"/>
            </a:gdLst>
            <a:ahLst/>
            <a:cxnLst>
              <a:cxn ang="0">
                <a:pos x="connsiteX0" y="connsiteY0"/>
              </a:cxn>
              <a:cxn ang="0">
                <a:pos x="connsiteX1" y="connsiteY1"/>
              </a:cxn>
              <a:cxn ang="0">
                <a:pos x="connsiteX2" y="connsiteY2"/>
              </a:cxn>
              <a:cxn ang="0">
                <a:pos x="connsiteX3" y="connsiteY3"/>
              </a:cxn>
            </a:cxnLst>
            <a:rect l="l" t="t" r="r" b="b"/>
            <a:pathLst>
              <a:path w="1057275" h="1828800">
                <a:moveTo>
                  <a:pt x="0" y="0"/>
                </a:moveTo>
                <a:lnTo>
                  <a:pt x="1057275" y="0"/>
                </a:lnTo>
                <a:lnTo>
                  <a:pt x="1057275" y="1828800"/>
                </a:lnTo>
                <a:lnTo>
                  <a:pt x="0" y="1828800"/>
                </a:lnTo>
                <a:close/>
              </a:path>
            </a:pathLst>
          </a:custGeom>
        </p:spPr>
        <p:txBody>
          <a:bodyPr wrap="square">
            <a:noAutofit/>
          </a:bodyPr>
          <a:lstStyle/>
          <a:p>
            <a:endParaRPr lang="id-ID" dirty="0"/>
          </a:p>
        </p:txBody>
      </p:sp>
      <p:sp>
        <p:nvSpPr>
          <p:cNvPr id="14" name="Picture Placeholder 13"/>
          <p:cNvSpPr>
            <a:spLocks noGrp="1"/>
          </p:cNvSpPr>
          <p:nvPr>
            <p:ph type="pic" sz="quarter" idx="11"/>
          </p:nvPr>
        </p:nvSpPr>
        <p:spPr>
          <a:xfrm>
            <a:off x="7287532" y="3152774"/>
            <a:ext cx="1408793" cy="2409825"/>
          </a:xfrm>
          <a:custGeom>
            <a:avLst/>
            <a:gdLst>
              <a:gd name="connsiteX0" fmla="*/ 0 w 1057275"/>
              <a:gd name="connsiteY0" fmla="*/ 0 h 1828800"/>
              <a:gd name="connsiteX1" fmla="*/ 1057275 w 1057275"/>
              <a:gd name="connsiteY1" fmla="*/ 0 h 1828800"/>
              <a:gd name="connsiteX2" fmla="*/ 1057275 w 1057275"/>
              <a:gd name="connsiteY2" fmla="*/ 1828800 h 1828800"/>
              <a:gd name="connsiteX3" fmla="*/ 0 w 1057275"/>
              <a:gd name="connsiteY3" fmla="*/ 1828800 h 1828800"/>
            </a:gdLst>
            <a:ahLst/>
            <a:cxnLst>
              <a:cxn ang="0">
                <a:pos x="connsiteX0" y="connsiteY0"/>
              </a:cxn>
              <a:cxn ang="0">
                <a:pos x="connsiteX1" y="connsiteY1"/>
              </a:cxn>
              <a:cxn ang="0">
                <a:pos x="connsiteX2" y="connsiteY2"/>
              </a:cxn>
              <a:cxn ang="0">
                <a:pos x="connsiteX3" y="connsiteY3"/>
              </a:cxn>
            </a:cxnLst>
            <a:rect l="l" t="t" r="r" b="b"/>
            <a:pathLst>
              <a:path w="1057275" h="1828800">
                <a:moveTo>
                  <a:pt x="0" y="0"/>
                </a:moveTo>
                <a:lnTo>
                  <a:pt x="1057275" y="0"/>
                </a:lnTo>
                <a:lnTo>
                  <a:pt x="1057275" y="1828800"/>
                </a:lnTo>
                <a:lnTo>
                  <a:pt x="0" y="1828800"/>
                </a:lnTo>
                <a:close/>
              </a:path>
            </a:pathLst>
          </a:custGeom>
        </p:spPr>
        <p:txBody>
          <a:bodyPr wrap="square">
            <a:noAutofit/>
          </a:bodyPr>
          <a:lstStyle/>
          <a:p>
            <a:endParaRPr lang="id-ID" dirty="0"/>
          </a:p>
        </p:txBody>
      </p:sp>
      <p:sp>
        <p:nvSpPr>
          <p:cNvPr id="15" name="Picture Placeholder 14"/>
          <p:cNvSpPr>
            <a:spLocks noGrp="1"/>
          </p:cNvSpPr>
          <p:nvPr>
            <p:ph type="pic" sz="quarter" idx="12"/>
          </p:nvPr>
        </p:nvSpPr>
        <p:spPr>
          <a:xfrm>
            <a:off x="9142391" y="1579158"/>
            <a:ext cx="2130660" cy="3693881"/>
          </a:xfrm>
          <a:custGeom>
            <a:avLst/>
            <a:gdLst>
              <a:gd name="connsiteX0" fmla="*/ 0 w 1057275"/>
              <a:gd name="connsiteY0" fmla="*/ 0 h 1828800"/>
              <a:gd name="connsiteX1" fmla="*/ 1057275 w 1057275"/>
              <a:gd name="connsiteY1" fmla="*/ 0 h 1828800"/>
              <a:gd name="connsiteX2" fmla="*/ 1057275 w 1057275"/>
              <a:gd name="connsiteY2" fmla="*/ 1828800 h 1828800"/>
              <a:gd name="connsiteX3" fmla="*/ 0 w 1057275"/>
              <a:gd name="connsiteY3" fmla="*/ 1828800 h 1828800"/>
            </a:gdLst>
            <a:ahLst/>
            <a:cxnLst>
              <a:cxn ang="0">
                <a:pos x="connsiteX0" y="connsiteY0"/>
              </a:cxn>
              <a:cxn ang="0">
                <a:pos x="connsiteX1" y="connsiteY1"/>
              </a:cxn>
              <a:cxn ang="0">
                <a:pos x="connsiteX2" y="connsiteY2"/>
              </a:cxn>
              <a:cxn ang="0">
                <a:pos x="connsiteX3" y="connsiteY3"/>
              </a:cxn>
            </a:cxnLst>
            <a:rect l="l" t="t" r="r" b="b"/>
            <a:pathLst>
              <a:path w="1057275" h="1828800">
                <a:moveTo>
                  <a:pt x="0" y="0"/>
                </a:moveTo>
                <a:lnTo>
                  <a:pt x="1057275" y="0"/>
                </a:lnTo>
                <a:lnTo>
                  <a:pt x="1057275" y="1828800"/>
                </a:lnTo>
                <a:lnTo>
                  <a:pt x="0" y="1828800"/>
                </a:lnTo>
                <a:close/>
              </a:path>
            </a:pathLst>
          </a:custGeom>
        </p:spPr>
        <p:txBody>
          <a:bodyPr wrap="square">
            <a:noAutofit/>
          </a:bodyPr>
          <a:lstStyle/>
          <a:p>
            <a:endParaRPr lang="id-ID" dirty="0"/>
          </a:p>
        </p:txBody>
      </p:sp>
    </p:spTree>
    <p:extLst>
      <p:ext uri="{BB962C8B-B14F-4D97-AF65-F5344CB8AC3E}">
        <p14:creationId xmlns:p14="http://schemas.microsoft.com/office/powerpoint/2010/main" val="220996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7_Custom Layout">
    <p:spTree>
      <p:nvGrpSpPr>
        <p:cNvPr id="1" name=""/>
        <p:cNvGrpSpPr/>
        <p:nvPr/>
      </p:nvGrpSpPr>
      <p:grpSpPr>
        <a:xfrm>
          <a:off x="0" y="0"/>
          <a:ext cx="0" cy="0"/>
          <a:chOff x="0" y="0"/>
          <a:chExt cx="0" cy="0"/>
        </a:xfrm>
      </p:grpSpPr>
      <p:sp>
        <p:nvSpPr>
          <p:cNvPr id="11" name="Picture Placeholder 10"/>
          <p:cNvSpPr>
            <a:spLocks noGrp="1"/>
          </p:cNvSpPr>
          <p:nvPr>
            <p:ph type="pic" sz="quarter" idx="10"/>
          </p:nvPr>
        </p:nvSpPr>
        <p:spPr>
          <a:xfrm>
            <a:off x="438150" y="552450"/>
            <a:ext cx="3390900" cy="5867400"/>
          </a:xfrm>
          <a:custGeom>
            <a:avLst/>
            <a:gdLst>
              <a:gd name="connsiteX0" fmla="*/ 0 w 3390900"/>
              <a:gd name="connsiteY0" fmla="*/ 0 h 5867400"/>
              <a:gd name="connsiteX1" fmla="*/ 3390900 w 3390900"/>
              <a:gd name="connsiteY1" fmla="*/ 0 h 5867400"/>
              <a:gd name="connsiteX2" fmla="*/ 3390900 w 3390900"/>
              <a:gd name="connsiteY2" fmla="*/ 5867400 h 5867400"/>
              <a:gd name="connsiteX3" fmla="*/ 0 w 3390900"/>
              <a:gd name="connsiteY3" fmla="*/ 5867400 h 5867400"/>
            </a:gdLst>
            <a:ahLst/>
            <a:cxnLst>
              <a:cxn ang="0">
                <a:pos x="connsiteX0" y="connsiteY0"/>
              </a:cxn>
              <a:cxn ang="0">
                <a:pos x="connsiteX1" y="connsiteY1"/>
              </a:cxn>
              <a:cxn ang="0">
                <a:pos x="connsiteX2" y="connsiteY2"/>
              </a:cxn>
              <a:cxn ang="0">
                <a:pos x="connsiteX3" y="connsiteY3"/>
              </a:cxn>
            </a:cxnLst>
            <a:rect l="l" t="t" r="r" b="b"/>
            <a:pathLst>
              <a:path w="3390900" h="5867400">
                <a:moveTo>
                  <a:pt x="0" y="0"/>
                </a:moveTo>
                <a:lnTo>
                  <a:pt x="3390900" y="0"/>
                </a:lnTo>
                <a:lnTo>
                  <a:pt x="3390900" y="5867400"/>
                </a:lnTo>
                <a:lnTo>
                  <a:pt x="0" y="5867400"/>
                </a:lnTo>
                <a:close/>
              </a:path>
            </a:pathLst>
          </a:custGeom>
        </p:spPr>
        <p:txBody>
          <a:bodyPr wrap="square">
            <a:noAutofit/>
          </a:bodyPr>
          <a:lstStyle/>
          <a:p>
            <a:endParaRPr lang="id-ID"/>
          </a:p>
        </p:txBody>
      </p:sp>
      <p:sp>
        <p:nvSpPr>
          <p:cNvPr id="14" name="Picture Placeholder 13"/>
          <p:cNvSpPr>
            <a:spLocks noGrp="1"/>
          </p:cNvSpPr>
          <p:nvPr>
            <p:ph type="pic" sz="quarter" idx="11"/>
          </p:nvPr>
        </p:nvSpPr>
        <p:spPr>
          <a:xfrm>
            <a:off x="4000500" y="552450"/>
            <a:ext cx="3390900" cy="2762250"/>
          </a:xfrm>
          <a:custGeom>
            <a:avLst/>
            <a:gdLst>
              <a:gd name="connsiteX0" fmla="*/ 0 w 3390900"/>
              <a:gd name="connsiteY0" fmla="*/ 0 h 2762250"/>
              <a:gd name="connsiteX1" fmla="*/ 3390900 w 3390900"/>
              <a:gd name="connsiteY1" fmla="*/ 0 h 2762250"/>
              <a:gd name="connsiteX2" fmla="*/ 3390900 w 3390900"/>
              <a:gd name="connsiteY2" fmla="*/ 2762250 h 2762250"/>
              <a:gd name="connsiteX3" fmla="*/ 0 w 3390900"/>
              <a:gd name="connsiteY3" fmla="*/ 2762250 h 2762250"/>
            </a:gdLst>
            <a:ahLst/>
            <a:cxnLst>
              <a:cxn ang="0">
                <a:pos x="connsiteX0" y="connsiteY0"/>
              </a:cxn>
              <a:cxn ang="0">
                <a:pos x="connsiteX1" y="connsiteY1"/>
              </a:cxn>
              <a:cxn ang="0">
                <a:pos x="connsiteX2" y="connsiteY2"/>
              </a:cxn>
              <a:cxn ang="0">
                <a:pos x="connsiteX3" y="connsiteY3"/>
              </a:cxn>
            </a:cxnLst>
            <a:rect l="l" t="t" r="r" b="b"/>
            <a:pathLst>
              <a:path w="3390900" h="2762250">
                <a:moveTo>
                  <a:pt x="0" y="0"/>
                </a:moveTo>
                <a:lnTo>
                  <a:pt x="3390900" y="0"/>
                </a:lnTo>
                <a:lnTo>
                  <a:pt x="3390900" y="2762250"/>
                </a:lnTo>
                <a:lnTo>
                  <a:pt x="0" y="2762250"/>
                </a:lnTo>
                <a:close/>
              </a:path>
            </a:pathLst>
          </a:custGeom>
        </p:spPr>
        <p:txBody>
          <a:bodyPr wrap="square">
            <a:noAutofit/>
          </a:bodyPr>
          <a:lstStyle/>
          <a:p>
            <a:endParaRPr lang="id-ID"/>
          </a:p>
        </p:txBody>
      </p:sp>
      <p:sp>
        <p:nvSpPr>
          <p:cNvPr id="17" name="Picture Placeholder 16"/>
          <p:cNvSpPr>
            <a:spLocks noGrp="1"/>
          </p:cNvSpPr>
          <p:nvPr>
            <p:ph type="pic" sz="quarter" idx="12"/>
          </p:nvPr>
        </p:nvSpPr>
        <p:spPr>
          <a:xfrm>
            <a:off x="4000500" y="3486150"/>
            <a:ext cx="3390900" cy="2933700"/>
          </a:xfrm>
          <a:custGeom>
            <a:avLst/>
            <a:gdLst>
              <a:gd name="connsiteX0" fmla="*/ 0 w 3390900"/>
              <a:gd name="connsiteY0" fmla="*/ 0 h 2933700"/>
              <a:gd name="connsiteX1" fmla="*/ 3390900 w 3390900"/>
              <a:gd name="connsiteY1" fmla="*/ 0 h 2933700"/>
              <a:gd name="connsiteX2" fmla="*/ 3390900 w 3390900"/>
              <a:gd name="connsiteY2" fmla="*/ 2933700 h 2933700"/>
              <a:gd name="connsiteX3" fmla="*/ 0 w 3390900"/>
              <a:gd name="connsiteY3" fmla="*/ 2933700 h 2933700"/>
            </a:gdLst>
            <a:ahLst/>
            <a:cxnLst>
              <a:cxn ang="0">
                <a:pos x="connsiteX0" y="connsiteY0"/>
              </a:cxn>
              <a:cxn ang="0">
                <a:pos x="connsiteX1" y="connsiteY1"/>
              </a:cxn>
              <a:cxn ang="0">
                <a:pos x="connsiteX2" y="connsiteY2"/>
              </a:cxn>
              <a:cxn ang="0">
                <a:pos x="connsiteX3" y="connsiteY3"/>
              </a:cxn>
            </a:cxnLst>
            <a:rect l="l" t="t" r="r" b="b"/>
            <a:pathLst>
              <a:path w="3390900" h="2933700">
                <a:moveTo>
                  <a:pt x="0" y="0"/>
                </a:moveTo>
                <a:lnTo>
                  <a:pt x="3390900" y="0"/>
                </a:lnTo>
                <a:lnTo>
                  <a:pt x="3390900" y="2933700"/>
                </a:lnTo>
                <a:lnTo>
                  <a:pt x="0" y="2933700"/>
                </a:lnTo>
                <a:close/>
              </a:path>
            </a:pathLst>
          </a:custGeom>
        </p:spPr>
        <p:txBody>
          <a:bodyPr wrap="square">
            <a:noAutofit/>
          </a:bodyPr>
          <a:lstStyle/>
          <a:p>
            <a:endParaRPr lang="id-ID"/>
          </a:p>
        </p:txBody>
      </p:sp>
    </p:spTree>
    <p:extLst>
      <p:ext uri="{BB962C8B-B14F-4D97-AF65-F5344CB8AC3E}">
        <p14:creationId xmlns:p14="http://schemas.microsoft.com/office/powerpoint/2010/main" val="2470712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6_Custom Layout">
    <p:spTree>
      <p:nvGrpSpPr>
        <p:cNvPr id="1" name=""/>
        <p:cNvGrpSpPr/>
        <p:nvPr/>
      </p:nvGrpSpPr>
      <p:grpSpPr>
        <a:xfrm>
          <a:off x="0" y="0"/>
          <a:ext cx="0" cy="0"/>
          <a:chOff x="0" y="0"/>
          <a:chExt cx="0" cy="0"/>
        </a:xfrm>
      </p:grpSpPr>
      <p:sp>
        <p:nvSpPr>
          <p:cNvPr id="15" name="Picture Placeholder 14"/>
          <p:cNvSpPr>
            <a:spLocks noGrp="1"/>
          </p:cNvSpPr>
          <p:nvPr>
            <p:ph type="pic" sz="quarter" idx="10"/>
          </p:nvPr>
        </p:nvSpPr>
        <p:spPr>
          <a:xfrm>
            <a:off x="1661887" y="1814286"/>
            <a:ext cx="2801257" cy="1407886"/>
          </a:xfrm>
          <a:custGeom>
            <a:avLst/>
            <a:gdLst>
              <a:gd name="connsiteX0" fmla="*/ 0 w 2801257"/>
              <a:gd name="connsiteY0" fmla="*/ 0 h 1407886"/>
              <a:gd name="connsiteX1" fmla="*/ 2801257 w 2801257"/>
              <a:gd name="connsiteY1" fmla="*/ 0 h 1407886"/>
              <a:gd name="connsiteX2" fmla="*/ 2801257 w 2801257"/>
              <a:gd name="connsiteY2" fmla="*/ 1407886 h 1407886"/>
              <a:gd name="connsiteX3" fmla="*/ 0 w 2801257"/>
              <a:gd name="connsiteY3" fmla="*/ 1407886 h 1407886"/>
            </a:gdLst>
            <a:ahLst/>
            <a:cxnLst>
              <a:cxn ang="0">
                <a:pos x="connsiteX0" y="connsiteY0"/>
              </a:cxn>
              <a:cxn ang="0">
                <a:pos x="connsiteX1" y="connsiteY1"/>
              </a:cxn>
              <a:cxn ang="0">
                <a:pos x="connsiteX2" y="connsiteY2"/>
              </a:cxn>
              <a:cxn ang="0">
                <a:pos x="connsiteX3" y="connsiteY3"/>
              </a:cxn>
            </a:cxnLst>
            <a:rect l="l" t="t" r="r" b="b"/>
            <a:pathLst>
              <a:path w="2801257" h="1407886">
                <a:moveTo>
                  <a:pt x="0" y="0"/>
                </a:moveTo>
                <a:lnTo>
                  <a:pt x="2801257" y="0"/>
                </a:lnTo>
                <a:lnTo>
                  <a:pt x="2801257" y="1407886"/>
                </a:lnTo>
                <a:lnTo>
                  <a:pt x="0" y="1407886"/>
                </a:lnTo>
                <a:close/>
              </a:path>
            </a:pathLst>
          </a:custGeom>
        </p:spPr>
        <p:txBody>
          <a:bodyPr wrap="square">
            <a:noAutofit/>
          </a:bodyPr>
          <a:lstStyle/>
          <a:p>
            <a:endParaRPr lang="id-ID"/>
          </a:p>
        </p:txBody>
      </p:sp>
      <p:sp>
        <p:nvSpPr>
          <p:cNvPr id="16" name="Picture Placeholder 15"/>
          <p:cNvSpPr>
            <a:spLocks noGrp="1"/>
          </p:cNvSpPr>
          <p:nvPr>
            <p:ph type="pic" sz="quarter" idx="11"/>
          </p:nvPr>
        </p:nvSpPr>
        <p:spPr>
          <a:xfrm>
            <a:off x="4695372" y="1814286"/>
            <a:ext cx="2801257" cy="1407886"/>
          </a:xfrm>
          <a:custGeom>
            <a:avLst/>
            <a:gdLst>
              <a:gd name="connsiteX0" fmla="*/ 0 w 2801257"/>
              <a:gd name="connsiteY0" fmla="*/ 0 h 1407886"/>
              <a:gd name="connsiteX1" fmla="*/ 2801257 w 2801257"/>
              <a:gd name="connsiteY1" fmla="*/ 0 h 1407886"/>
              <a:gd name="connsiteX2" fmla="*/ 2801257 w 2801257"/>
              <a:gd name="connsiteY2" fmla="*/ 1407886 h 1407886"/>
              <a:gd name="connsiteX3" fmla="*/ 0 w 2801257"/>
              <a:gd name="connsiteY3" fmla="*/ 1407886 h 1407886"/>
            </a:gdLst>
            <a:ahLst/>
            <a:cxnLst>
              <a:cxn ang="0">
                <a:pos x="connsiteX0" y="connsiteY0"/>
              </a:cxn>
              <a:cxn ang="0">
                <a:pos x="connsiteX1" y="connsiteY1"/>
              </a:cxn>
              <a:cxn ang="0">
                <a:pos x="connsiteX2" y="connsiteY2"/>
              </a:cxn>
              <a:cxn ang="0">
                <a:pos x="connsiteX3" y="connsiteY3"/>
              </a:cxn>
            </a:cxnLst>
            <a:rect l="l" t="t" r="r" b="b"/>
            <a:pathLst>
              <a:path w="2801257" h="1407886">
                <a:moveTo>
                  <a:pt x="0" y="0"/>
                </a:moveTo>
                <a:lnTo>
                  <a:pt x="2801257" y="0"/>
                </a:lnTo>
                <a:lnTo>
                  <a:pt x="2801257" y="1407886"/>
                </a:lnTo>
                <a:lnTo>
                  <a:pt x="0" y="1407886"/>
                </a:lnTo>
                <a:close/>
              </a:path>
            </a:pathLst>
          </a:custGeom>
        </p:spPr>
        <p:txBody>
          <a:bodyPr wrap="square">
            <a:noAutofit/>
          </a:bodyPr>
          <a:lstStyle/>
          <a:p>
            <a:endParaRPr lang="id-ID"/>
          </a:p>
        </p:txBody>
      </p:sp>
      <p:sp>
        <p:nvSpPr>
          <p:cNvPr id="17" name="Picture Placeholder 16"/>
          <p:cNvSpPr>
            <a:spLocks noGrp="1"/>
          </p:cNvSpPr>
          <p:nvPr>
            <p:ph type="pic" sz="quarter" idx="12"/>
          </p:nvPr>
        </p:nvSpPr>
        <p:spPr>
          <a:xfrm>
            <a:off x="7728857" y="1814286"/>
            <a:ext cx="2801257" cy="1407886"/>
          </a:xfrm>
          <a:custGeom>
            <a:avLst/>
            <a:gdLst>
              <a:gd name="connsiteX0" fmla="*/ 0 w 2801257"/>
              <a:gd name="connsiteY0" fmla="*/ 0 h 1407886"/>
              <a:gd name="connsiteX1" fmla="*/ 2801257 w 2801257"/>
              <a:gd name="connsiteY1" fmla="*/ 0 h 1407886"/>
              <a:gd name="connsiteX2" fmla="*/ 2801257 w 2801257"/>
              <a:gd name="connsiteY2" fmla="*/ 1407886 h 1407886"/>
              <a:gd name="connsiteX3" fmla="*/ 0 w 2801257"/>
              <a:gd name="connsiteY3" fmla="*/ 1407886 h 1407886"/>
            </a:gdLst>
            <a:ahLst/>
            <a:cxnLst>
              <a:cxn ang="0">
                <a:pos x="connsiteX0" y="connsiteY0"/>
              </a:cxn>
              <a:cxn ang="0">
                <a:pos x="connsiteX1" y="connsiteY1"/>
              </a:cxn>
              <a:cxn ang="0">
                <a:pos x="connsiteX2" y="connsiteY2"/>
              </a:cxn>
              <a:cxn ang="0">
                <a:pos x="connsiteX3" y="connsiteY3"/>
              </a:cxn>
            </a:cxnLst>
            <a:rect l="l" t="t" r="r" b="b"/>
            <a:pathLst>
              <a:path w="2801257" h="1407886">
                <a:moveTo>
                  <a:pt x="0" y="0"/>
                </a:moveTo>
                <a:lnTo>
                  <a:pt x="2801257" y="0"/>
                </a:lnTo>
                <a:lnTo>
                  <a:pt x="2801257" y="1407886"/>
                </a:lnTo>
                <a:lnTo>
                  <a:pt x="0" y="1407886"/>
                </a:lnTo>
                <a:close/>
              </a:path>
            </a:pathLst>
          </a:custGeom>
        </p:spPr>
        <p:txBody>
          <a:bodyPr wrap="square">
            <a:noAutofit/>
          </a:bodyPr>
          <a:lstStyle/>
          <a:p>
            <a:endParaRPr lang="id-ID"/>
          </a:p>
        </p:txBody>
      </p:sp>
    </p:spTree>
    <p:extLst>
      <p:ext uri="{BB962C8B-B14F-4D97-AF65-F5344CB8AC3E}">
        <p14:creationId xmlns:p14="http://schemas.microsoft.com/office/powerpoint/2010/main" val="3212508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529772" y="475343"/>
            <a:ext cx="11132457" cy="5907315"/>
          </a:xfrm>
          <a:custGeom>
            <a:avLst/>
            <a:gdLst>
              <a:gd name="connsiteX0" fmla="*/ 0 w 11132457"/>
              <a:gd name="connsiteY0" fmla="*/ 0 h 5907315"/>
              <a:gd name="connsiteX1" fmla="*/ 11132457 w 11132457"/>
              <a:gd name="connsiteY1" fmla="*/ 0 h 5907315"/>
              <a:gd name="connsiteX2" fmla="*/ 11132457 w 11132457"/>
              <a:gd name="connsiteY2" fmla="*/ 5907315 h 5907315"/>
              <a:gd name="connsiteX3" fmla="*/ 0 w 11132457"/>
              <a:gd name="connsiteY3" fmla="*/ 5907315 h 5907315"/>
            </a:gdLst>
            <a:ahLst/>
            <a:cxnLst>
              <a:cxn ang="0">
                <a:pos x="connsiteX0" y="connsiteY0"/>
              </a:cxn>
              <a:cxn ang="0">
                <a:pos x="connsiteX1" y="connsiteY1"/>
              </a:cxn>
              <a:cxn ang="0">
                <a:pos x="connsiteX2" y="connsiteY2"/>
              </a:cxn>
              <a:cxn ang="0">
                <a:pos x="connsiteX3" y="connsiteY3"/>
              </a:cxn>
            </a:cxnLst>
            <a:rect l="l" t="t" r="r" b="b"/>
            <a:pathLst>
              <a:path w="11132457" h="5907315">
                <a:moveTo>
                  <a:pt x="0" y="0"/>
                </a:moveTo>
                <a:lnTo>
                  <a:pt x="11132457" y="0"/>
                </a:lnTo>
                <a:lnTo>
                  <a:pt x="11132457" y="5907315"/>
                </a:lnTo>
                <a:lnTo>
                  <a:pt x="0" y="5907315"/>
                </a:lnTo>
                <a:close/>
              </a:path>
            </a:pathLst>
          </a:custGeom>
        </p:spPr>
        <p:txBody>
          <a:bodyPr wrap="square">
            <a:noAutofit/>
          </a:bodyPr>
          <a:lstStyle/>
          <a:p>
            <a:endParaRPr lang="id-ID"/>
          </a:p>
        </p:txBody>
      </p:sp>
    </p:spTree>
    <p:extLst>
      <p:ext uri="{BB962C8B-B14F-4D97-AF65-F5344CB8AC3E}">
        <p14:creationId xmlns:p14="http://schemas.microsoft.com/office/powerpoint/2010/main" val="3379630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11" name="Picture Placeholder 10"/>
          <p:cNvSpPr>
            <a:spLocks noGrp="1"/>
          </p:cNvSpPr>
          <p:nvPr>
            <p:ph type="pic" sz="quarter" idx="10"/>
          </p:nvPr>
        </p:nvSpPr>
        <p:spPr>
          <a:xfrm>
            <a:off x="493486" y="3730172"/>
            <a:ext cx="3062514" cy="2467428"/>
          </a:xfrm>
          <a:custGeom>
            <a:avLst/>
            <a:gdLst>
              <a:gd name="connsiteX0" fmla="*/ 0 w 3062514"/>
              <a:gd name="connsiteY0" fmla="*/ 0 h 2467428"/>
              <a:gd name="connsiteX1" fmla="*/ 3062514 w 3062514"/>
              <a:gd name="connsiteY1" fmla="*/ 0 h 2467428"/>
              <a:gd name="connsiteX2" fmla="*/ 3062514 w 3062514"/>
              <a:gd name="connsiteY2" fmla="*/ 2467428 h 2467428"/>
              <a:gd name="connsiteX3" fmla="*/ 0 w 3062514"/>
              <a:gd name="connsiteY3" fmla="*/ 2467428 h 2467428"/>
            </a:gdLst>
            <a:ahLst/>
            <a:cxnLst>
              <a:cxn ang="0">
                <a:pos x="connsiteX0" y="connsiteY0"/>
              </a:cxn>
              <a:cxn ang="0">
                <a:pos x="connsiteX1" y="connsiteY1"/>
              </a:cxn>
              <a:cxn ang="0">
                <a:pos x="connsiteX2" y="connsiteY2"/>
              </a:cxn>
              <a:cxn ang="0">
                <a:pos x="connsiteX3" y="connsiteY3"/>
              </a:cxn>
            </a:cxnLst>
            <a:rect l="l" t="t" r="r" b="b"/>
            <a:pathLst>
              <a:path w="3062514" h="2467428">
                <a:moveTo>
                  <a:pt x="0" y="0"/>
                </a:moveTo>
                <a:lnTo>
                  <a:pt x="3062514" y="0"/>
                </a:lnTo>
                <a:lnTo>
                  <a:pt x="3062514" y="2467428"/>
                </a:lnTo>
                <a:lnTo>
                  <a:pt x="0" y="2467428"/>
                </a:lnTo>
                <a:close/>
              </a:path>
            </a:pathLst>
          </a:custGeom>
        </p:spPr>
        <p:txBody>
          <a:bodyPr wrap="square">
            <a:noAutofit/>
          </a:bodyPr>
          <a:lstStyle/>
          <a:p>
            <a:endParaRPr lang="id-ID"/>
          </a:p>
        </p:txBody>
      </p:sp>
      <p:sp>
        <p:nvSpPr>
          <p:cNvPr id="15" name="Picture Placeholder 14"/>
          <p:cNvSpPr>
            <a:spLocks noGrp="1"/>
          </p:cNvSpPr>
          <p:nvPr>
            <p:ph type="pic" sz="quarter" idx="11"/>
          </p:nvPr>
        </p:nvSpPr>
        <p:spPr>
          <a:xfrm>
            <a:off x="4180115" y="3730172"/>
            <a:ext cx="3062514" cy="2467428"/>
          </a:xfrm>
          <a:custGeom>
            <a:avLst/>
            <a:gdLst>
              <a:gd name="connsiteX0" fmla="*/ 0 w 3062514"/>
              <a:gd name="connsiteY0" fmla="*/ 0 h 2467428"/>
              <a:gd name="connsiteX1" fmla="*/ 3062514 w 3062514"/>
              <a:gd name="connsiteY1" fmla="*/ 0 h 2467428"/>
              <a:gd name="connsiteX2" fmla="*/ 3062514 w 3062514"/>
              <a:gd name="connsiteY2" fmla="*/ 2467428 h 2467428"/>
              <a:gd name="connsiteX3" fmla="*/ 0 w 3062514"/>
              <a:gd name="connsiteY3" fmla="*/ 2467428 h 2467428"/>
            </a:gdLst>
            <a:ahLst/>
            <a:cxnLst>
              <a:cxn ang="0">
                <a:pos x="connsiteX0" y="connsiteY0"/>
              </a:cxn>
              <a:cxn ang="0">
                <a:pos x="connsiteX1" y="connsiteY1"/>
              </a:cxn>
              <a:cxn ang="0">
                <a:pos x="connsiteX2" y="connsiteY2"/>
              </a:cxn>
              <a:cxn ang="0">
                <a:pos x="connsiteX3" y="connsiteY3"/>
              </a:cxn>
            </a:cxnLst>
            <a:rect l="l" t="t" r="r" b="b"/>
            <a:pathLst>
              <a:path w="3062514" h="2467428">
                <a:moveTo>
                  <a:pt x="0" y="0"/>
                </a:moveTo>
                <a:lnTo>
                  <a:pt x="3062514" y="0"/>
                </a:lnTo>
                <a:lnTo>
                  <a:pt x="3062514" y="2467428"/>
                </a:lnTo>
                <a:lnTo>
                  <a:pt x="0" y="2467428"/>
                </a:lnTo>
                <a:close/>
              </a:path>
            </a:pathLst>
          </a:custGeom>
        </p:spPr>
        <p:txBody>
          <a:bodyPr wrap="square">
            <a:noAutofit/>
          </a:bodyPr>
          <a:lstStyle/>
          <a:p>
            <a:endParaRPr lang="id-ID"/>
          </a:p>
        </p:txBody>
      </p:sp>
      <p:sp>
        <p:nvSpPr>
          <p:cNvPr id="16" name="Picture Placeholder 15"/>
          <p:cNvSpPr>
            <a:spLocks noGrp="1"/>
          </p:cNvSpPr>
          <p:nvPr>
            <p:ph type="pic" sz="quarter" idx="12"/>
          </p:nvPr>
        </p:nvSpPr>
        <p:spPr>
          <a:xfrm>
            <a:off x="7866744" y="3730172"/>
            <a:ext cx="3062514" cy="2467428"/>
          </a:xfrm>
          <a:custGeom>
            <a:avLst/>
            <a:gdLst>
              <a:gd name="connsiteX0" fmla="*/ 0 w 3062514"/>
              <a:gd name="connsiteY0" fmla="*/ 0 h 2467428"/>
              <a:gd name="connsiteX1" fmla="*/ 3062514 w 3062514"/>
              <a:gd name="connsiteY1" fmla="*/ 0 h 2467428"/>
              <a:gd name="connsiteX2" fmla="*/ 3062514 w 3062514"/>
              <a:gd name="connsiteY2" fmla="*/ 2467428 h 2467428"/>
              <a:gd name="connsiteX3" fmla="*/ 0 w 3062514"/>
              <a:gd name="connsiteY3" fmla="*/ 2467428 h 2467428"/>
            </a:gdLst>
            <a:ahLst/>
            <a:cxnLst>
              <a:cxn ang="0">
                <a:pos x="connsiteX0" y="connsiteY0"/>
              </a:cxn>
              <a:cxn ang="0">
                <a:pos x="connsiteX1" y="connsiteY1"/>
              </a:cxn>
              <a:cxn ang="0">
                <a:pos x="connsiteX2" y="connsiteY2"/>
              </a:cxn>
              <a:cxn ang="0">
                <a:pos x="connsiteX3" y="connsiteY3"/>
              </a:cxn>
            </a:cxnLst>
            <a:rect l="l" t="t" r="r" b="b"/>
            <a:pathLst>
              <a:path w="3062514" h="2467428">
                <a:moveTo>
                  <a:pt x="0" y="0"/>
                </a:moveTo>
                <a:lnTo>
                  <a:pt x="3062514" y="0"/>
                </a:lnTo>
                <a:lnTo>
                  <a:pt x="3062514" y="2467428"/>
                </a:lnTo>
                <a:lnTo>
                  <a:pt x="0" y="2467428"/>
                </a:lnTo>
                <a:close/>
              </a:path>
            </a:pathLst>
          </a:custGeom>
        </p:spPr>
        <p:txBody>
          <a:bodyPr wrap="square">
            <a:noAutofit/>
          </a:bodyPr>
          <a:lstStyle/>
          <a:p>
            <a:endParaRPr lang="id-ID"/>
          </a:p>
        </p:txBody>
      </p:sp>
    </p:spTree>
    <p:extLst>
      <p:ext uri="{BB962C8B-B14F-4D97-AF65-F5344CB8AC3E}">
        <p14:creationId xmlns:p14="http://schemas.microsoft.com/office/powerpoint/2010/main" val="2009882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0" y="0"/>
            <a:ext cx="4895850" cy="6858000"/>
          </a:xfrm>
          <a:custGeom>
            <a:avLst/>
            <a:gdLst>
              <a:gd name="connsiteX0" fmla="*/ 0 w 4895850"/>
              <a:gd name="connsiteY0" fmla="*/ 0 h 6858000"/>
              <a:gd name="connsiteX1" fmla="*/ 4895850 w 4895850"/>
              <a:gd name="connsiteY1" fmla="*/ 0 h 6858000"/>
              <a:gd name="connsiteX2" fmla="*/ 4895850 w 4895850"/>
              <a:gd name="connsiteY2" fmla="*/ 6858000 h 6858000"/>
              <a:gd name="connsiteX3" fmla="*/ 0 w 489585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895850" h="6858000">
                <a:moveTo>
                  <a:pt x="0" y="0"/>
                </a:moveTo>
                <a:lnTo>
                  <a:pt x="4895850" y="0"/>
                </a:lnTo>
                <a:lnTo>
                  <a:pt x="4895850" y="6858000"/>
                </a:lnTo>
                <a:lnTo>
                  <a:pt x="0" y="6858000"/>
                </a:lnTo>
                <a:close/>
              </a:path>
            </a:pathLst>
          </a:custGeom>
        </p:spPr>
        <p:txBody>
          <a:bodyPr wrap="square">
            <a:noAutofit/>
          </a:bodyPr>
          <a:lstStyle/>
          <a:p>
            <a:endParaRPr lang="id-ID"/>
          </a:p>
        </p:txBody>
      </p:sp>
    </p:spTree>
    <p:extLst>
      <p:ext uri="{BB962C8B-B14F-4D97-AF65-F5344CB8AC3E}">
        <p14:creationId xmlns:p14="http://schemas.microsoft.com/office/powerpoint/2010/main" val="907327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571186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5" r:id="rId3"/>
    <p:sldLayoutId id="2147483682" r:id="rId4"/>
    <p:sldLayoutId id="2147483677" r:id="rId5"/>
    <p:sldLayoutId id="2147483676" r:id="rId6"/>
    <p:sldLayoutId id="2147483670" r:id="rId7"/>
    <p:sldLayoutId id="2147483669" r:id="rId8"/>
    <p:sldLayoutId id="2147483664" r:id="rId9"/>
    <p:sldLayoutId id="2147483663" r:id="rId10"/>
    <p:sldLayoutId id="2147483662" r:id="rId11"/>
    <p:sldLayoutId id="2147483661" r:id="rId12"/>
    <p:sldLayoutId id="2147483665" r:id="rId13"/>
    <p:sldLayoutId id="2147483666"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8.xml"/><Relationship Id="rId4" Type="http://schemas.openxmlformats.org/officeDocument/2006/relationships/image" Target="../media/image15.jpeg"/></Relationships>
</file>

<file path=ppt/slides/_rels/slide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7" Type="http://schemas.microsoft.com/office/2007/relationships/hdphoto" Target="../media/hdphoto3.wdp"/><Relationship Id="rId2" Type="http://schemas.openxmlformats.org/officeDocument/2006/relationships/image" Target="../media/image18.png"/><Relationship Id="rId1" Type="http://schemas.openxmlformats.org/officeDocument/2006/relationships/slideLayout" Target="../slideLayouts/slideLayout4.xml"/><Relationship Id="rId6" Type="http://schemas.openxmlformats.org/officeDocument/2006/relationships/image" Target="../media/image20.png"/><Relationship Id="rId5" Type="http://schemas.microsoft.com/office/2007/relationships/hdphoto" Target="../media/hdphoto2.wdp"/><Relationship Id="rId4" Type="http://schemas.openxmlformats.org/officeDocument/2006/relationships/image" Target="../media/image19.png"/></Relationships>
</file>

<file path=ppt/slides/_rels/slide15.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5.xml"/><Relationship Id="rId4" Type="http://schemas.openxmlformats.org/officeDocument/2006/relationships/image" Target="../media/image23.jpeg"/></Relationships>
</file>

<file path=ppt/slides/_rels/slide16.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1.xml"/><Relationship Id="rId5" Type="http://schemas.openxmlformats.org/officeDocument/2006/relationships/image" Target="../media/image8.jpeg"/><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3481"/>
            <a:ext cx="12192000" cy="6858000"/>
          </a:xfrm>
          <a:prstGeom prst="rect">
            <a:avLst/>
          </a:prstGeom>
          <a:solidFill>
            <a:srgbClr val="2A2C53">
              <a:alpha val="9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10" name="Freeform 9"/>
          <p:cNvSpPr/>
          <p:nvPr/>
        </p:nvSpPr>
        <p:spPr>
          <a:xfrm>
            <a:off x="4535713" y="918029"/>
            <a:ext cx="3120572" cy="5021942"/>
          </a:xfrm>
          <a:custGeom>
            <a:avLst/>
            <a:gdLst>
              <a:gd name="connsiteX0" fmla="*/ 296499 w 3120572"/>
              <a:gd name="connsiteY0" fmla="*/ 295729 h 5021942"/>
              <a:gd name="connsiteX1" fmla="*/ 296499 w 3120572"/>
              <a:gd name="connsiteY1" fmla="*/ 4726213 h 5021942"/>
              <a:gd name="connsiteX2" fmla="*/ 2824072 w 3120572"/>
              <a:gd name="connsiteY2" fmla="*/ 4726213 h 5021942"/>
              <a:gd name="connsiteX3" fmla="*/ 2824072 w 3120572"/>
              <a:gd name="connsiteY3" fmla="*/ 295729 h 5021942"/>
              <a:gd name="connsiteX4" fmla="*/ 0 w 3120572"/>
              <a:gd name="connsiteY4" fmla="*/ 0 h 5021942"/>
              <a:gd name="connsiteX5" fmla="*/ 3120572 w 3120572"/>
              <a:gd name="connsiteY5" fmla="*/ 0 h 5021942"/>
              <a:gd name="connsiteX6" fmla="*/ 3120572 w 3120572"/>
              <a:gd name="connsiteY6" fmla="*/ 5021942 h 5021942"/>
              <a:gd name="connsiteX7" fmla="*/ 0 w 3120572"/>
              <a:gd name="connsiteY7" fmla="*/ 5021942 h 5021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20572" h="5021942">
                <a:moveTo>
                  <a:pt x="296499" y="295729"/>
                </a:moveTo>
                <a:lnTo>
                  <a:pt x="296499" y="4726213"/>
                </a:lnTo>
                <a:lnTo>
                  <a:pt x="2824072" y="4726213"/>
                </a:lnTo>
                <a:lnTo>
                  <a:pt x="2824072" y="295729"/>
                </a:lnTo>
                <a:close/>
                <a:moveTo>
                  <a:pt x="0" y="0"/>
                </a:moveTo>
                <a:lnTo>
                  <a:pt x="3120572" y="0"/>
                </a:lnTo>
                <a:lnTo>
                  <a:pt x="3120572" y="5021942"/>
                </a:lnTo>
                <a:lnTo>
                  <a:pt x="0" y="5021942"/>
                </a:lnTo>
                <a:close/>
              </a:path>
            </a:pathLst>
          </a:custGeom>
          <a:gradFill>
            <a:gsLst>
              <a:gs pos="29000">
                <a:srgbClr val="E76651"/>
              </a:gs>
              <a:gs pos="64000">
                <a:srgbClr val="D53E76"/>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Subtitle 2"/>
          <p:cNvSpPr txBox="1">
            <a:spLocks/>
          </p:cNvSpPr>
          <p:nvPr/>
        </p:nvSpPr>
        <p:spPr>
          <a:xfrm>
            <a:off x="3923155" y="1259559"/>
            <a:ext cx="4345687" cy="7981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pPr>
            <a:r>
              <a:rPr lang="en-US" sz="66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Title</a:t>
            </a:r>
            <a:endParaRPr lang="id-ID" sz="66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endParaRPr>
          </a:p>
        </p:txBody>
      </p:sp>
      <p:sp>
        <p:nvSpPr>
          <p:cNvPr id="14" name="Subtitle 2"/>
          <p:cNvSpPr txBox="1">
            <a:spLocks/>
          </p:cNvSpPr>
          <p:nvPr/>
        </p:nvSpPr>
        <p:spPr>
          <a:xfrm>
            <a:off x="3485881" y="2057685"/>
            <a:ext cx="5220234" cy="7981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pPr>
            <a:r>
              <a:rPr lang="en-US" sz="72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here</a:t>
            </a:r>
            <a:endParaRPr lang="id-ID" sz="72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endParaRPr>
          </a:p>
        </p:txBody>
      </p:sp>
      <p:sp>
        <p:nvSpPr>
          <p:cNvPr id="15" name="Subtitle 2"/>
          <p:cNvSpPr txBox="1">
            <a:spLocks/>
          </p:cNvSpPr>
          <p:nvPr/>
        </p:nvSpPr>
        <p:spPr>
          <a:xfrm>
            <a:off x="4833870" y="3026456"/>
            <a:ext cx="2524256" cy="7981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pPr>
            <a:r>
              <a:rPr lang="id-ID" sz="60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201</a:t>
            </a:r>
            <a:r>
              <a:rPr lang="en-US" sz="60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9</a:t>
            </a:r>
            <a:endParaRPr lang="id-ID" sz="60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endParaRPr>
          </a:p>
        </p:txBody>
      </p:sp>
      <p:cxnSp>
        <p:nvCxnSpPr>
          <p:cNvPr id="17" name="Straight Connector 16"/>
          <p:cNvCxnSpPr/>
          <p:nvPr/>
        </p:nvCxnSpPr>
        <p:spPr>
          <a:xfrm>
            <a:off x="5549900" y="4194329"/>
            <a:ext cx="1092200" cy="0"/>
          </a:xfrm>
          <a:prstGeom prst="line">
            <a:avLst/>
          </a:prstGeom>
          <a:ln w="57150">
            <a:solidFill>
              <a:srgbClr val="D53E76"/>
            </a:solidFill>
          </a:ln>
        </p:spPr>
        <p:style>
          <a:lnRef idx="1">
            <a:schemeClr val="accent1"/>
          </a:lnRef>
          <a:fillRef idx="0">
            <a:schemeClr val="accent1"/>
          </a:fillRef>
          <a:effectRef idx="0">
            <a:schemeClr val="accent1"/>
          </a:effectRef>
          <a:fontRef idx="minor">
            <a:schemeClr val="tx1"/>
          </a:fontRef>
        </p:style>
      </p:cxnSp>
      <p:sp>
        <p:nvSpPr>
          <p:cNvPr id="18" name="Subtitle 2"/>
          <p:cNvSpPr txBox="1">
            <a:spLocks/>
          </p:cNvSpPr>
          <p:nvPr/>
        </p:nvSpPr>
        <p:spPr>
          <a:xfrm>
            <a:off x="5258147" y="4394120"/>
            <a:ext cx="1675702"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pPr>
            <a:r>
              <a:rPr lang="en-US" sz="1400" dirty="0">
                <a:solidFill>
                  <a:schemeClr val="bg1"/>
                </a:solidFill>
                <a:latin typeface="Source Sans Pro ExtraLight" panose="020B0303030403020204" pitchFamily="34" charset="0"/>
                <a:ea typeface="Source Sans Pro ExtraLight" panose="020B0303030403020204" pitchFamily="34" charset="0"/>
                <a:cs typeface="Lato Heavy" panose="020F0502020204030203" pitchFamily="34" charset="0"/>
              </a:rPr>
              <a:t>Lorem ipsum is simply dummy text.</a:t>
            </a:r>
            <a:endParaRPr lang="id-ID" sz="1400" dirty="0">
              <a:solidFill>
                <a:schemeClr val="bg1"/>
              </a:solidFill>
              <a:latin typeface="Source Sans Pro ExtraLight" panose="020B0303030403020204" pitchFamily="34" charset="0"/>
              <a:ea typeface="Source Sans Pro ExtraLight" panose="020B0303030403020204" pitchFamily="34" charset="0"/>
              <a:cs typeface="Lato Heavy" panose="020F0502020204030203" pitchFamily="34" charset="0"/>
            </a:endParaRPr>
          </a:p>
        </p:txBody>
      </p:sp>
      <p:sp>
        <p:nvSpPr>
          <p:cNvPr id="20" name="Half Frame 19"/>
          <p:cNvSpPr/>
          <p:nvPr/>
        </p:nvSpPr>
        <p:spPr>
          <a:xfrm rot="13500000">
            <a:off x="5964826" y="4981188"/>
            <a:ext cx="262342" cy="262342"/>
          </a:xfrm>
          <a:prstGeom prst="halfFram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Tree>
    <p:extLst>
      <p:ext uri="{BB962C8B-B14F-4D97-AF65-F5344CB8AC3E}">
        <p14:creationId xmlns:p14="http://schemas.microsoft.com/office/powerpoint/2010/main" val="607513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2C305F"/>
        </a:solidFill>
        <a:effectLst/>
      </p:bgPr>
    </p:bg>
    <p:spTree>
      <p:nvGrpSpPr>
        <p:cNvPr id="1" name=""/>
        <p:cNvGrpSpPr/>
        <p:nvPr/>
      </p:nvGrpSpPr>
      <p:grpSpPr>
        <a:xfrm>
          <a:off x="0" y="0"/>
          <a:ext cx="0" cy="0"/>
          <a:chOff x="0" y="0"/>
          <a:chExt cx="0" cy="0"/>
        </a:xfrm>
      </p:grpSpPr>
      <p:sp>
        <p:nvSpPr>
          <p:cNvPr id="13" name="Rectangle 12"/>
          <p:cNvSpPr/>
          <p:nvPr/>
        </p:nvSpPr>
        <p:spPr>
          <a:xfrm>
            <a:off x="493486" y="3730172"/>
            <a:ext cx="3062514" cy="2467428"/>
          </a:xfrm>
          <a:prstGeom prst="rect">
            <a:avLst/>
          </a:prstGeom>
          <a:noFill/>
          <a:ln w="76200">
            <a:solidFill>
              <a:srgbClr val="DF31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Rectangle 13"/>
          <p:cNvSpPr/>
          <p:nvPr/>
        </p:nvSpPr>
        <p:spPr>
          <a:xfrm>
            <a:off x="4180115" y="3730172"/>
            <a:ext cx="3062514" cy="2467428"/>
          </a:xfrm>
          <a:prstGeom prst="rect">
            <a:avLst/>
          </a:prstGeom>
          <a:noFill/>
          <a:ln w="76200">
            <a:solidFill>
              <a:srgbClr val="DF31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 name="Rectangle 14"/>
          <p:cNvSpPr/>
          <p:nvPr/>
        </p:nvSpPr>
        <p:spPr>
          <a:xfrm>
            <a:off x="7866744" y="3730172"/>
            <a:ext cx="3062514" cy="2467428"/>
          </a:xfrm>
          <a:prstGeom prst="rect">
            <a:avLst/>
          </a:prstGeom>
          <a:noFill/>
          <a:ln w="76200">
            <a:solidFill>
              <a:srgbClr val="DF31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6" name="Subtitle 2"/>
          <p:cNvSpPr txBox="1">
            <a:spLocks/>
          </p:cNvSpPr>
          <p:nvPr/>
        </p:nvSpPr>
        <p:spPr>
          <a:xfrm>
            <a:off x="1001486" y="623839"/>
            <a:ext cx="3657600" cy="7981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44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Three picture</a:t>
            </a:r>
          </a:p>
        </p:txBody>
      </p:sp>
      <p:sp>
        <p:nvSpPr>
          <p:cNvPr id="17" name="Rectangle 16"/>
          <p:cNvSpPr/>
          <p:nvPr/>
        </p:nvSpPr>
        <p:spPr>
          <a:xfrm>
            <a:off x="1001487" y="1534079"/>
            <a:ext cx="5399313" cy="923330"/>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Pellentesque nunc orci eu enim, eget in fringilla vitae, et eros praesent dolor porttitor. Lacinia lectus nonummy, accumsan mauris in sed </a:t>
            </a:r>
            <a:r>
              <a:rPr lang="id-ID" sz="900" dirty="0">
                <a:solidFill>
                  <a:schemeClr val="bg1"/>
                </a:solidFill>
                <a:latin typeface="Lato" panose="020F0502020204030203" pitchFamily="34" charset="0"/>
                <a:ea typeface="Lato" panose="020F0502020204030203" pitchFamily="34" charset="0"/>
                <a:cs typeface="Lato" panose="020F0502020204030203" pitchFamily="34" charset="0"/>
              </a:rPr>
              <a:t>justotincidunt, </a:t>
            </a:r>
          </a:p>
        </p:txBody>
      </p:sp>
      <p:sp>
        <p:nvSpPr>
          <p:cNvPr id="18" name="Rectangle 17"/>
          <p:cNvSpPr/>
          <p:nvPr/>
        </p:nvSpPr>
        <p:spPr>
          <a:xfrm>
            <a:off x="1001487" y="2457409"/>
            <a:ext cx="6066970" cy="715581"/>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a:t>
            </a:r>
            <a:endParaRPr lang="id-ID" sz="9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cxnSp>
        <p:nvCxnSpPr>
          <p:cNvPr id="19" name="Straight Connector 18"/>
          <p:cNvCxnSpPr/>
          <p:nvPr/>
        </p:nvCxnSpPr>
        <p:spPr>
          <a:xfrm>
            <a:off x="1126671" y="1425949"/>
            <a:ext cx="1092200" cy="0"/>
          </a:xfrm>
          <a:prstGeom prst="line">
            <a:avLst/>
          </a:prstGeom>
          <a:ln w="57150">
            <a:solidFill>
              <a:srgbClr val="D53E76"/>
            </a:solidFill>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11553373" y="1"/>
            <a:ext cx="348343"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pic>
        <p:nvPicPr>
          <p:cNvPr id="6" name="Picture Placeholder 5">
            <a:extLst>
              <a:ext uri="{FF2B5EF4-FFF2-40B4-BE49-F238E27FC236}">
                <a16:creationId xmlns:a16="http://schemas.microsoft.com/office/drawing/2014/main" id="{01884747-F52F-473A-AE1F-A74DB1227F0F}"/>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l="8623" r="8623"/>
          <a:stretch>
            <a:fillRect/>
          </a:stretch>
        </p:blipFill>
        <p:spPr/>
      </p:pic>
      <p:pic>
        <p:nvPicPr>
          <p:cNvPr id="8" name="Picture Placeholder 7">
            <a:extLst>
              <a:ext uri="{FF2B5EF4-FFF2-40B4-BE49-F238E27FC236}">
                <a16:creationId xmlns:a16="http://schemas.microsoft.com/office/drawing/2014/main" id="{CDA79C61-0D9C-4581-99DC-EA4E691B96CC}"/>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l="14250" r="14250"/>
          <a:stretch>
            <a:fillRect/>
          </a:stretch>
        </p:blipFill>
        <p:spPr/>
      </p:pic>
      <p:pic>
        <p:nvPicPr>
          <p:cNvPr id="10" name="Picture Placeholder 9">
            <a:extLst>
              <a:ext uri="{FF2B5EF4-FFF2-40B4-BE49-F238E27FC236}">
                <a16:creationId xmlns:a16="http://schemas.microsoft.com/office/drawing/2014/main" id="{FD39B880-9264-47BD-8BAE-3EE1AED91504}"/>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l="16095" r="16095"/>
          <a:stretch>
            <a:fillRect/>
          </a:stretch>
        </p:blipFill>
        <p:spPr/>
      </p:pic>
    </p:spTree>
    <p:extLst>
      <p:ext uri="{BB962C8B-B14F-4D97-AF65-F5344CB8AC3E}">
        <p14:creationId xmlns:p14="http://schemas.microsoft.com/office/powerpoint/2010/main" val="4039045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2C2F63"/>
        </a:solidFill>
        <a:effectLst/>
      </p:bgPr>
    </p:bg>
    <p:spTree>
      <p:nvGrpSpPr>
        <p:cNvPr id="1" name=""/>
        <p:cNvGrpSpPr/>
        <p:nvPr/>
      </p:nvGrpSpPr>
      <p:grpSpPr>
        <a:xfrm>
          <a:off x="0" y="0"/>
          <a:ext cx="0" cy="0"/>
          <a:chOff x="0" y="0"/>
          <a:chExt cx="0" cy="0"/>
        </a:xfrm>
      </p:grpSpPr>
      <p:pic>
        <p:nvPicPr>
          <p:cNvPr id="4" name="Picture Placeholder 3">
            <a:extLst>
              <a:ext uri="{FF2B5EF4-FFF2-40B4-BE49-F238E27FC236}">
                <a16:creationId xmlns:a16="http://schemas.microsoft.com/office/drawing/2014/main" id="{6FB09C91-649C-44E2-B606-18AFC6324489}"/>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t="9470" b="9470"/>
          <a:stretch>
            <a:fillRect/>
          </a:stretch>
        </p:blipFill>
        <p:spPr/>
      </p:pic>
      <p:sp>
        <p:nvSpPr>
          <p:cNvPr id="5" name="Rectangle 4"/>
          <p:cNvSpPr/>
          <p:nvPr/>
        </p:nvSpPr>
        <p:spPr>
          <a:xfrm>
            <a:off x="529771" y="475342"/>
            <a:ext cx="11132457" cy="5907315"/>
          </a:xfrm>
          <a:prstGeom prst="rect">
            <a:avLst/>
          </a:prstGeom>
          <a:solidFill>
            <a:srgbClr val="D53E76">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Subtitle 2"/>
          <p:cNvSpPr txBox="1">
            <a:spLocks/>
          </p:cNvSpPr>
          <p:nvPr/>
        </p:nvSpPr>
        <p:spPr>
          <a:xfrm>
            <a:off x="827315" y="638354"/>
            <a:ext cx="3657600" cy="7981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44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One picture</a:t>
            </a:r>
          </a:p>
        </p:txBody>
      </p:sp>
      <p:sp>
        <p:nvSpPr>
          <p:cNvPr id="7" name="Rectangle 6"/>
          <p:cNvSpPr/>
          <p:nvPr/>
        </p:nvSpPr>
        <p:spPr>
          <a:xfrm>
            <a:off x="827316" y="1548594"/>
            <a:ext cx="5399313" cy="923330"/>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Pellentesque nunc orci eu enim, eget in fringilla vitae, et eros praesent dolor porttitor. Lacinia lectus nonummy, accumsan mauris in sed </a:t>
            </a:r>
            <a:r>
              <a:rPr lang="id-ID" sz="900" dirty="0">
                <a:solidFill>
                  <a:schemeClr val="bg1"/>
                </a:solidFill>
                <a:latin typeface="Lato" panose="020F0502020204030203" pitchFamily="34" charset="0"/>
                <a:ea typeface="Lato" panose="020F0502020204030203" pitchFamily="34" charset="0"/>
                <a:cs typeface="Lato" panose="020F0502020204030203" pitchFamily="34" charset="0"/>
              </a:rPr>
              <a:t>justotincidunt, </a:t>
            </a:r>
          </a:p>
        </p:txBody>
      </p:sp>
      <p:sp>
        <p:nvSpPr>
          <p:cNvPr id="8" name="Rectangle 7"/>
          <p:cNvSpPr/>
          <p:nvPr/>
        </p:nvSpPr>
        <p:spPr>
          <a:xfrm>
            <a:off x="827316" y="2471924"/>
            <a:ext cx="6066970" cy="715581"/>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a:t>
            </a:r>
            <a:endParaRPr lang="id-ID" sz="9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cxnSp>
        <p:nvCxnSpPr>
          <p:cNvPr id="9" name="Straight Connector 8"/>
          <p:cNvCxnSpPr/>
          <p:nvPr/>
        </p:nvCxnSpPr>
        <p:spPr>
          <a:xfrm>
            <a:off x="952500" y="1440464"/>
            <a:ext cx="1092200"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2699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2C2F63"/>
        </a:solidFill>
        <a:effectLst/>
      </p:bgPr>
    </p:bg>
    <p:spTree>
      <p:nvGrpSpPr>
        <p:cNvPr id="1" name=""/>
        <p:cNvGrpSpPr/>
        <p:nvPr/>
      </p:nvGrpSpPr>
      <p:grpSpPr>
        <a:xfrm>
          <a:off x="0" y="0"/>
          <a:ext cx="0" cy="0"/>
          <a:chOff x="0" y="0"/>
          <a:chExt cx="0" cy="0"/>
        </a:xfrm>
      </p:grpSpPr>
      <p:pic>
        <p:nvPicPr>
          <p:cNvPr id="16" name="Picture Placeholder 15">
            <a:extLst>
              <a:ext uri="{FF2B5EF4-FFF2-40B4-BE49-F238E27FC236}">
                <a16:creationId xmlns:a16="http://schemas.microsoft.com/office/drawing/2014/main" id="{198D5159-CE3B-400B-B999-F4751693931B}"/>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t="7243" b="7243"/>
          <a:stretch>
            <a:fillRect/>
          </a:stretch>
        </p:blipFill>
        <p:spPr/>
      </p:pic>
      <p:sp>
        <p:nvSpPr>
          <p:cNvPr id="4" name="Rectangle 3"/>
          <p:cNvSpPr/>
          <p:nvPr/>
        </p:nvSpPr>
        <p:spPr>
          <a:xfrm>
            <a:off x="529772" y="475342"/>
            <a:ext cx="11132457" cy="5907315"/>
          </a:xfrm>
          <a:prstGeom prst="rect">
            <a:avLst/>
          </a:prstGeom>
          <a:solidFill>
            <a:srgbClr val="D53E76">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Subtitle 2"/>
          <p:cNvSpPr txBox="1">
            <a:spLocks/>
          </p:cNvSpPr>
          <p:nvPr/>
        </p:nvSpPr>
        <p:spPr>
          <a:xfrm>
            <a:off x="829936" y="3448920"/>
            <a:ext cx="2763643" cy="559029"/>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d-ID" sz="3200" b="1" dirty="0">
                <a:solidFill>
                  <a:schemeClr val="bg1">
                    <a:lumMod val="95000"/>
                  </a:schemeClr>
                </a:solidFill>
                <a:latin typeface="Source Sans Pro" panose="020B0503030403020204" pitchFamily="34" charset="0"/>
                <a:ea typeface="Source Sans Pro" panose="020B0503030403020204" pitchFamily="34" charset="0"/>
                <a:cs typeface="Lato" panose="020F0502020204030203" pitchFamily="34" charset="0"/>
              </a:rPr>
              <a:t>Achievements</a:t>
            </a:r>
          </a:p>
        </p:txBody>
      </p:sp>
      <p:sp>
        <p:nvSpPr>
          <p:cNvPr id="6" name="Rectangle 5"/>
          <p:cNvSpPr/>
          <p:nvPr/>
        </p:nvSpPr>
        <p:spPr>
          <a:xfrm>
            <a:off x="829936" y="3937651"/>
            <a:ext cx="3604260" cy="246221"/>
          </a:xfrm>
          <a:prstGeom prst="rect">
            <a:avLst/>
          </a:prstGeom>
        </p:spPr>
        <p:txBody>
          <a:bodyPr wrap="square">
            <a:spAutoFit/>
          </a:bodyPr>
          <a:lstStyle/>
          <a:p>
            <a:r>
              <a:rPr lang="id-ID" sz="1000" dirty="0">
                <a:solidFill>
                  <a:schemeClr val="bg1">
                    <a:lumMod val="95000"/>
                  </a:schemeClr>
                </a:solidFill>
                <a:latin typeface="Lato" panose="020F0502020204030203" pitchFamily="34" charset="0"/>
                <a:ea typeface="Lato" panose="020F0502020204030203" pitchFamily="34" charset="0"/>
                <a:cs typeface="Lato" panose="020F0502020204030203" pitchFamily="34" charset="0"/>
              </a:rPr>
              <a:t>Lorem ipsum dolor sit amet, lacus nulla ac netus nibh aliquet</a:t>
            </a:r>
            <a:endParaRPr lang="id-ID" sz="1000" dirty="0">
              <a:solidFill>
                <a:schemeClr val="bg1">
                  <a:lumMod val="95000"/>
                </a:schemeClr>
              </a:solidFill>
            </a:endParaRPr>
          </a:p>
        </p:txBody>
      </p:sp>
      <p:sp>
        <p:nvSpPr>
          <p:cNvPr id="7" name="Rectangle 6"/>
          <p:cNvSpPr/>
          <p:nvPr/>
        </p:nvSpPr>
        <p:spPr>
          <a:xfrm>
            <a:off x="829936" y="5356294"/>
            <a:ext cx="2029077" cy="750205"/>
          </a:xfrm>
          <a:prstGeom prst="rect">
            <a:avLst/>
          </a:prstGeom>
        </p:spPr>
        <p:txBody>
          <a:bodyPr wrap="square">
            <a:spAutoFit/>
          </a:bodyPr>
          <a:lstStyle/>
          <a:p>
            <a:pPr>
              <a:lnSpc>
                <a:spcPct val="150000"/>
              </a:lnSpc>
            </a:pPr>
            <a:r>
              <a:rPr lang="id-ID" sz="1050" i="0" dirty="0">
                <a:solidFill>
                  <a:schemeClr val="bg1">
                    <a:lumMod val="95000"/>
                  </a:schemeClr>
                </a:solidFill>
                <a:effectLst/>
                <a:latin typeface="Lato" panose="020F0502020204030203" pitchFamily="34" charset="0"/>
                <a:ea typeface="Lato" panose="020F0502020204030203" pitchFamily="34" charset="0"/>
                <a:cs typeface="Lato" panose="020F0502020204030203" pitchFamily="34" charset="0"/>
              </a:rPr>
              <a:t>Lorem ipsum dolor sit amet,</a:t>
            </a:r>
            <a:r>
              <a:rPr lang="id-ID" sz="900" i="0" dirty="0">
                <a:solidFill>
                  <a:schemeClr val="bg1">
                    <a:lumMod val="95000"/>
                  </a:schemeClr>
                </a:solidFill>
                <a:effectLst/>
                <a:latin typeface="Lato" panose="020F0502020204030203" pitchFamily="34" charset="0"/>
                <a:ea typeface="Lato" panose="020F0502020204030203" pitchFamily="34" charset="0"/>
                <a:cs typeface="Lato" panose="020F0502020204030203" pitchFamily="34" charset="0"/>
              </a:rPr>
              <a:t> lacus nulla ac netus nibh aliquet, porttitor ligula justo libero vivamus</a:t>
            </a:r>
            <a:endParaRPr lang="id-ID" sz="900" dirty="0">
              <a:solidFill>
                <a:schemeClr val="bg1">
                  <a:lumMod val="95000"/>
                </a:schemeClr>
              </a:solidFill>
              <a:latin typeface="Lato" panose="020F0502020204030203" pitchFamily="34" charset="0"/>
              <a:ea typeface="Lato" panose="020F0502020204030203" pitchFamily="34" charset="0"/>
              <a:cs typeface="Lato" panose="020F0502020204030203" pitchFamily="34" charset="0"/>
            </a:endParaRPr>
          </a:p>
        </p:txBody>
      </p:sp>
      <p:sp>
        <p:nvSpPr>
          <p:cNvPr id="8" name="Rectangle 7"/>
          <p:cNvSpPr/>
          <p:nvPr/>
        </p:nvSpPr>
        <p:spPr>
          <a:xfrm>
            <a:off x="829936" y="4949893"/>
            <a:ext cx="1292633" cy="276999"/>
          </a:xfrm>
          <a:prstGeom prst="rect">
            <a:avLst/>
          </a:prstGeom>
        </p:spPr>
        <p:txBody>
          <a:bodyPr wrap="square">
            <a:spAutoFit/>
          </a:bodyPr>
          <a:lstStyle/>
          <a:p>
            <a:r>
              <a:rPr lang="id-ID" sz="1200" dirty="0">
                <a:solidFill>
                  <a:schemeClr val="bg1">
                    <a:lumMod val="95000"/>
                  </a:schemeClr>
                </a:solidFill>
                <a:latin typeface="Lato Black" panose="020F0502020204030203" pitchFamily="34" charset="0"/>
                <a:ea typeface="Lato Black" panose="020F0502020204030203" pitchFamily="34" charset="0"/>
                <a:cs typeface="Lato Black" panose="020F0502020204030203" pitchFamily="34" charset="0"/>
              </a:rPr>
              <a:t>LAYERED FILES</a:t>
            </a:r>
          </a:p>
        </p:txBody>
      </p:sp>
      <p:sp>
        <p:nvSpPr>
          <p:cNvPr id="9" name="Subtitle 2"/>
          <p:cNvSpPr txBox="1">
            <a:spLocks/>
          </p:cNvSpPr>
          <p:nvPr/>
        </p:nvSpPr>
        <p:spPr>
          <a:xfrm>
            <a:off x="829936" y="4365685"/>
            <a:ext cx="886877" cy="402395"/>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3200" b="1" dirty="0">
                <a:solidFill>
                  <a:schemeClr val="bg1">
                    <a:lumMod val="95000"/>
                  </a:schemeClr>
                </a:solidFill>
                <a:latin typeface="Source Sans Pro" panose="020B0503030403020204" pitchFamily="34" charset="0"/>
                <a:ea typeface="Source Sans Pro" panose="020B0503030403020204" pitchFamily="34" charset="0"/>
                <a:cs typeface="Lato" panose="020F0502020204030203" pitchFamily="34" charset="0"/>
              </a:rPr>
              <a:t>36</a:t>
            </a:r>
            <a:r>
              <a:rPr lang="id-ID" sz="3200" b="1" dirty="0">
                <a:solidFill>
                  <a:schemeClr val="bg1">
                    <a:lumMod val="95000"/>
                  </a:schemeClr>
                </a:solidFill>
                <a:latin typeface="Source Sans Pro" panose="020B0503030403020204" pitchFamily="34" charset="0"/>
                <a:ea typeface="Source Sans Pro" panose="020B0503030403020204" pitchFamily="34" charset="0"/>
                <a:cs typeface="Lato" panose="020F0502020204030203" pitchFamily="34" charset="0"/>
              </a:rPr>
              <a:t>9</a:t>
            </a:r>
          </a:p>
        </p:txBody>
      </p:sp>
      <p:sp>
        <p:nvSpPr>
          <p:cNvPr id="10" name="Rectangle 9"/>
          <p:cNvSpPr/>
          <p:nvPr/>
        </p:nvSpPr>
        <p:spPr>
          <a:xfrm>
            <a:off x="3161694" y="5356294"/>
            <a:ext cx="2029077" cy="750205"/>
          </a:xfrm>
          <a:prstGeom prst="rect">
            <a:avLst/>
          </a:prstGeom>
        </p:spPr>
        <p:txBody>
          <a:bodyPr wrap="square">
            <a:spAutoFit/>
          </a:bodyPr>
          <a:lstStyle/>
          <a:p>
            <a:pPr>
              <a:lnSpc>
                <a:spcPct val="150000"/>
              </a:lnSpc>
            </a:pPr>
            <a:r>
              <a:rPr lang="id-ID" sz="1050" i="0" dirty="0">
                <a:solidFill>
                  <a:schemeClr val="bg1">
                    <a:lumMod val="95000"/>
                  </a:schemeClr>
                </a:solidFill>
                <a:effectLst/>
                <a:latin typeface="Lato" panose="020F0502020204030203" pitchFamily="34" charset="0"/>
                <a:ea typeface="Lato" panose="020F0502020204030203" pitchFamily="34" charset="0"/>
                <a:cs typeface="Lato" panose="020F0502020204030203" pitchFamily="34" charset="0"/>
              </a:rPr>
              <a:t>Lorem ipsum dolor sit amet,</a:t>
            </a:r>
            <a:r>
              <a:rPr lang="id-ID" sz="900" i="0" dirty="0">
                <a:solidFill>
                  <a:schemeClr val="bg1">
                    <a:lumMod val="95000"/>
                  </a:schemeClr>
                </a:solidFill>
                <a:effectLst/>
                <a:latin typeface="Lato" panose="020F0502020204030203" pitchFamily="34" charset="0"/>
                <a:ea typeface="Lato" panose="020F0502020204030203" pitchFamily="34" charset="0"/>
                <a:cs typeface="Lato" panose="020F0502020204030203" pitchFamily="34" charset="0"/>
              </a:rPr>
              <a:t> lacus nulla ac netus nibh aliquet, porttitor ligula justo libero vivamus</a:t>
            </a:r>
            <a:endParaRPr lang="id-ID" sz="900" dirty="0">
              <a:solidFill>
                <a:schemeClr val="bg1">
                  <a:lumMod val="95000"/>
                </a:schemeClr>
              </a:solidFill>
              <a:latin typeface="Lato" panose="020F0502020204030203" pitchFamily="34" charset="0"/>
              <a:ea typeface="Lato" panose="020F0502020204030203" pitchFamily="34" charset="0"/>
              <a:cs typeface="Lato" panose="020F0502020204030203" pitchFamily="34" charset="0"/>
            </a:endParaRPr>
          </a:p>
        </p:txBody>
      </p:sp>
      <p:sp>
        <p:nvSpPr>
          <p:cNvPr id="11" name="Rectangle 10"/>
          <p:cNvSpPr/>
          <p:nvPr/>
        </p:nvSpPr>
        <p:spPr>
          <a:xfrm>
            <a:off x="3161694" y="4949893"/>
            <a:ext cx="1759761" cy="276999"/>
          </a:xfrm>
          <a:prstGeom prst="rect">
            <a:avLst/>
          </a:prstGeom>
        </p:spPr>
        <p:txBody>
          <a:bodyPr wrap="square">
            <a:spAutoFit/>
          </a:bodyPr>
          <a:lstStyle/>
          <a:p>
            <a:r>
              <a:rPr lang="id-ID" sz="1200" dirty="0">
                <a:solidFill>
                  <a:schemeClr val="bg1">
                    <a:lumMod val="95000"/>
                  </a:schemeClr>
                </a:solidFill>
                <a:latin typeface="Lato Black" panose="020F0502020204030203" pitchFamily="34" charset="0"/>
                <a:ea typeface="Lato Black" panose="020F0502020204030203" pitchFamily="34" charset="0"/>
                <a:cs typeface="Lato Black" panose="020F0502020204030203" pitchFamily="34" charset="0"/>
              </a:rPr>
              <a:t>PURPLE</a:t>
            </a:r>
            <a:r>
              <a:rPr lang="en-US" sz="1200" dirty="0">
                <a:solidFill>
                  <a:schemeClr val="bg1">
                    <a:lumMod val="95000"/>
                  </a:schemeClr>
                </a:solidFill>
                <a:latin typeface="Lato Black" panose="020F0502020204030203" pitchFamily="34" charset="0"/>
                <a:ea typeface="Lato Black" panose="020F0502020204030203" pitchFamily="34" charset="0"/>
                <a:cs typeface="Lato Black" panose="020F0502020204030203" pitchFamily="34" charset="0"/>
              </a:rPr>
              <a:t> SAMPLE</a:t>
            </a:r>
            <a:endParaRPr lang="id-ID" sz="1200" dirty="0">
              <a:solidFill>
                <a:schemeClr val="bg1">
                  <a:lumMod val="95000"/>
                </a:schemeClr>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12" name="Subtitle 2"/>
          <p:cNvSpPr txBox="1">
            <a:spLocks/>
          </p:cNvSpPr>
          <p:nvPr/>
        </p:nvSpPr>
        <p:spPr>
          <a:xfrm>
            <a:off x="3161694" y="4365685"/>
            <a:ext cx="1291492" cy="402395"/>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3200" b="1" dirty="0">
                <a:solidFill>
                  <a:schemeClr val="bg1">
                    <a:lumMod val="95000"/>
                  </a:schemeClr>
                </a:solidFill>
                <a:latin typeface="Source Sans Pro" panose="020B0503030403020204" pitchFamily="34" charset="0"/>
                <a:ea typeface="Source Sans Pro" panose="020B0503030403020204" pitchFamily="34" charset="0"/>
                <a:cs typeface="Lato" panose="020F0502020204030203" pitchFamily="34" charset="0"/>
              </a:rPr>
              <a:t>83295</a:t>
            </a:r>
            <a:endParaRPr lang="id-ID" sz="3200" b="1" dirty="0">
              <a:solidFill>
                <a:schemeClr val="bg1">
                  <a:lumMod val="95000"/>
                </a:schemeClr>
              </a:solidFill>
              <a:latin typeface="Source Sans Pro" panose="020B0503030403020204" pitchFamily="34" charset="0"/>
              <a:ea typeface="Source Sans Pro" panose="020B0503030403020204" pitchFamily="34" charset="0"/>
              <a:cs typeface="Lato" panose="020F0502020204030203" pitchFamily="34" charset="0"/>
            </a:endParaRPr>
          </a:p>
        </p:txBody>
      </p:sp>
      <p:sp>
        <p:nvSpPr>
          <p:cNvPr id="13" name="Rectangle 12"/>
          <p:cNvSpPr/>
          <p:nvPr/>
        </p:nvSpPr>
        <p:spPr>
          <a:xfrm>
            <a:off x="5493452" y="5356294"/>
            <a:ext cx="2029077" cy="750205"/>
          </a:xfrm>
          <a:prstGeom prst="rect">
            <a:avLst/>
          </a:prstGeom>
        </p:spPr>
        <p:txBody>
          <a:bodyPr wrap="square">
            <a:spAutoFit/>
          </a:bodyPr>
          <a:lstStyle/>
          <a:p>
            <a:pPr>
              <a:lnSpc>
                <a:spcPct val="150000"/>
              </a:lnSpc>
            </a:pPr>
            <a:r>
              <a:rPr lang="id-ID" sz="1050" i="0" dirty="0">
                <a:solidFill>
                  <a:schemeClr val="bg1">
                    <a:lumMod val="95000"/>
                  </a:schemeClr>
                </a:solidFill>
                <a:effectLst/>
                <a:latin typeface="Lato" panose="020F0502020204030203" pitchFamily="34" charset="0"/>
                <a:ea typeface="Lato" panose="020F0502020204030203" pitchFamily="34" charset="0"/>
                <a:cs typeface="Lato" panose="020F0502020204030203" pitchFamily="34" charset="0"/>
              </a:rPr>
              <a:t>Lorem ipsum dolor sit amet,</a:t>
            </a:r>
            <a:r>
              <a:rPr lang="id-ID" sz="900" i="0" dirty="0">
                <a:solidFill>
                  <a:schemeClr val="bg1">
                    <a:lumMod val="95000"/>
                  </a:schemeClr>
                </a:solidFill>
                <a:effectLst/>
                <a:latin typeface="Lato" panose="020F0502020204030203" pitchFamily="34" charset="0"/>
                <a:ea typeface="Lato" panose="020F0502020204030203" pitchFamily="34" charset="0"/>
                <a:cs typeface="Lato" panose="020F0502020204030203" pitchFamily="34" charset="0"/>
              </a:rPr>
              <a:t> lacus nulla ac netus nibh aliquet, porttitor ligula justo libero vivamus</a:t>
            </a:r>
            <a:endParaRPr lang="id-ID" sz="900" dirty="0">
              <a:solidFill>
                <a:schemeClr val="bg1">
                  <a:lumMod val="95000"/>
                </a:schemeClr>
              </a:solidFill>
              <a:latin typeface="Lato" panose="020F0502020204030203" pitchFamily="34" charset="0"/>
              <a:ea typeface="Lato" panose="020F0502020204030203" pitchFamily="34" charset="0"/>
              <a:cs typeface="Lato" panose="020F0502020204030203" pitchFamily="34" charset="0"/>
            </a:endParaRPr>
          </a:p>
        </p:txBody>
      </p:sp>
      <p:sp>
        <p:nvSpPr>
          <p:cNvPr id="14" name="Rectangle 13"/>
          <p:cNvSpPr/>
          <p:nvPr/>
        </p:nvSpPr>
        <p:spPr>
          <a:xfrm>
            <a:off x="5493452" y="4949893"/>
            <a:ext cx="1292633" cy="276999"/>
          </a:xfrm>
          <a:prstGeom prst="rect">
            <a:avLst/>
          </a:prstGeom>
        </p:spPr>
        <p:txBody>
          <a:bodyPr wrap="square">
            <a:spAutoFit/>
          </a:bodyPr>
          <a:lstStyle/>
          <a:p>
            <a:r>
              <a:rPr lang="en-US" sz="1200" dirty="0">
                <a:solidFill>
                  <a:schemeClr val="bg1">
                    <a:lumMod val="95000"/>
                  </a:schemeClr>
                </a:solidFill>
                <a:latin typeface="Lato Black" panose="020F0502020204030203" pitchFamily="34" charset="0"/>
                <a:ea typeface="Lato Black" panose="020F0502020204030203" pitchFamily="34" charset="0"/>
                <a:cs typeface="Lato Black" panose="020F0502020204030203" pitchFamily="34" charset="0"/>
              </a:rPr>
              <a:t>OPTION TEXT</a:t>
            </a:r>
            <a:endParaRPr lang="id-ID" sz="1200" dirty="0">
              <a:solidFill>
                <a:schemeClr val="bg1">
                  <a:lumMod val="95000"/>
                </a:schemeClr>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15" name="Subtitle 2"/>
          <p:cNvSpPr txBox="1">
            <a:spLocks/>
          </p:cNvSpPr>
          <p:nvPr/>
        </p:nvSpPr>
        <p:spPr>
          <a:xfrm>
            <a:off x="5493452" y="4365685"/>
            <a:ext cx="1292633" cy="402395"/>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3200" b="1" dirty="0">
                <a:solidFill>
                  <a:schemeClr val="bg1">
                    <a:lumMod val="95000"/>
                  </a:schemeClr>
                </a:solidFill>
                <a:latin typeface="Source Sans Pro" panose="020B0503030403020204" pitchFamily="34" charset="0"/>
                <a:ea typeface="Source Sans Pro" panose="020B0503030403020204" pitchFamily="34" charset="0"/>
                <a:cs typeface="Lato" panose="020F0502020204030203" pitchFamily="34" charset="0"/>
              </a:rPr>
              <a:t>21412</a:t>
            </a:r>
            <a:endParaRPr lang="id-ID" sz="3200" b="1" dirty="0">
              <a:solidFill>
                <a:schemeClr val="bg1">
                  <a:lumMod val="95000"/>
                </a:schemeClr>
              </a:solidFill>
              <a:latin typeface="Source Sans Pro" panose="020B0503030403020204" pitchFamily="34" charset="0"/>
              <a:ea typeface="Source Sans Pro" panose="020B0503030403020204" pitchFamily="34" charset="0"/>
              <a:cs typeface="Lato" panose="020F0502020204030203" pitchFamily="34" charset="0"/>
            </a:endParaRPr>
          </a:p>
        </p:txBody>
      </p:sp>
    </p:spTree>
    <p:extLst>
      <p:ext uri="{BB962C8B-B14F-4D97-AF65-F5344CB8AC3E}">
        <p14:creationId xmlns:p14="http://schemas.microsoft.com/office/powerpoint/2010/main" val="3538070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2C2F63"/>
        </a:solidFill>
        <a:effectLst/>
      </p:bgPr>
    </p:bg>
    <p:spTree>
      <p:nvGrpSpPr>
        <p:cNvPr id="1" name=""/>
        <p:cNvGrpSpPr/>
        <p:nvPr/>
      </p:nvGrpSpPr>
      <p:grpSpPr>
        <a:xfrm>
          <a:off x="0" y="0"/>
          <a:ext cx="0" cy="0"/>
          <a:chOff x="0" y="0"/>
          <a:chExt cx="0" cy="0"/>
        </a:xfrm>
      </p:grpSpPr>
      <p:sp>
        <p:nvSpPr>
          <p:cNvPr id="9" name="Rectangle 8"/>
          <p:cNvSpPr/>
          <p:nvPr/>
        </p:nvSpPr>
        <p:spPr>
          <a:xfrm>
            <a:off x="1661886" y="3222172"/>
            <a:ext cx="2801257" cy="23658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 name="Rectangle 9"/>
          <p:cNvSpPr/>
          <p:nvPr/>
        </p:nvSpPr>
        <p:spPr>
          <a:xfrm>
            <a:off x="4695371" y="3222172"/>
            <a:ext cx="2801257" cy="23658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Rectangle 10"/>
          <p:cNvSpPr/>
          <p:nvPr/>
        </p:nvSpPr>
        <p:spPr>
          <a:xfrm>
            <a:off x="7728857" y="3222172"/>
            <a:ext cx="2801257" cy="23658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 name="Rectangle 14"/>
          <p:cNvSpPr/>
          <p:nvPr/>
        </p:nvSpPr>
        <p:spPr>
          <a:xfrm>
            <a:off x="1661886" y="1796247"/>
            <a:ext cx="2801257" cy="1407886"/>
          </a:xfrm>
          <a:prstGeom prst="rect">
            <a:avLst/>
          </a:prstGeom>
          <a:solidFill>
            <a:srgbClr val="D53E76">
              <a:alpha val="8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6" name="Rectangle 15"/>
          <p:cNvSpPr/>
          <p:nvPr/>
        </p:nvSpPr>
        <p:spPr>
          <a:xfrm>
            <a:off x="4728147" y="1827696"/>
            <a:ext cx="2801257" cy="1407886"/>
          </a:xfrm>
          <a:prstGeom prst="rect">
            <a:avLst/>
          </a:prstGeom>
          <a:solidFill>
            <a:srgbClr val="D53E76">
              <a:alpha val="8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7" name="Rectangle 16"/>
          <p:cNvSpPr/>
          <p:nvPr/>
        </p:nvSpPr>
        <p:spPr>
          <a:xfrm>
            <a:off x="7734420" y="1834092"/>
            <a:ext cx="2801257" cy="1407886"/>
          </a:xfrm>
          <a:prstGeom prst="rect">
            <a:avLst/>
          </a:prstGeom>
          <a:solidFill>
            <a:srgbClr val="D53E76">
              <a:alpha val="8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8" name="Rectangle 17"/>
          <p:cNvSpPr/>
          <p:nvPr/>
        </p:nvSpPr>
        <p:spPr>
          <a:xfrm>
            <a:off x="2046515" y="3344414"/>
            <a:ext cx="2365827" cy="715581"/>
          </a:xfrm>
          <a:prstGeom prst="rect">
            <a:avLst/>
          </a:prstGeom>
        </p:spPr>
        <p:txBody>
          <a:bodyPr wrap="square">
            <a:spAutoFit/>
          </a:bodyPr>
          <a:lstStyle/>
          <a:p>
            <a:pPr>
              <a:lnSpc>
                <a:spcPct val="150000"/>
              </a:lnSpc>
            </a:pPr>
            <a:r>
              <a:rPr lang="id-ID" sz="900" i="0" dirty="0">
                <a:solidFill>
                  <a:srgbClr val="2A2C53"/>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a:t>
            </a:r>
            <a:endParaRPr lang="id-ID" sz="900" dirty="0">
              <a:solidFill>
                <a:srgbClr val="2A2C53"/>
              </a:solidFill>
              <a:latin typeface="Lato" panose="020F0502020204030203" pitchFamily="34" charset="0"/>
              <a:ea typeface="Lato" panose="020F0502020204030203" pitchFamily="34" charset="0"/>
              <a:cs typeface="Lato" panose="020F0502020204030203" pitchFamily="34" charset="0"/>
            </a:endParaRPr>
          </a:p>
        </p:txBody>
      </p:sp>
      <p:sp>
        <p:nvSpPr>
          <p:cNvPr id="19" name="Rectangle 18"/>
          <p:cNvSpPr/>
          <p:nvPr/>
        </p:nvSpPr>
        <p:spPr>
          <a:xfrm>
            <a:off x="2046515" y="4059995"/>
            <a:ext cx="2365827" cy="715581"/>
          </a:xfrm>
          <a:prstGeom prst="rect">
            <a:avLst/>
          </a:prstGeom>
        </p:spPr>
        <p:txBody>
          <a:bodyPr wrap="square">
            <a:spAutoFit/>
          </a:bodyPr>
          <a:lstStyle/>
          <a:p>
            <a:pPr>
              <a:lnSpc>
                <a:spcPct val="150000"/>
              </a:lnSpc>
            </a:pPr>
            <a:r>
              <a:rPr lang="id-ID" sz="900" i="0" dirty="0">
                <a:solidFill>
                  <a:srgbClr val="2A2C53"/>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a:t>
            </a:r>
            <a:endParaRPr lang="id-ID" sz="900" dirty="0">
              <a:solidFill>
                <a:srgbClr val="2A2C53"/>
              </a:solidFill>
              <a:latin typeface="Lato" panose="020F0502020204030203" pitchFamily="34" charset="0"/>
              <a:ea typeface="Lato" panose="020F0502020204030203" pitchFamily="34" charset="0"/>
              <a:cs typeface="Lato" panose="020F0502020204030203" pitchFamily="34" charset="0"/>
            </a:endParaRPr>
          </a:p>
        </p:txBody>
      </p:sp>
      <p:sp>
        <p:nvSpPr>
          <p:cNvPr id="20" name="Rectangle 19"/>
          <p:cNvSpPr/>
          <p:nvPr/>
        </p:nvSpPr>
        <p:spPr>
          <a:xfrm>
            <a:off x="2046515" y="4752300"/>
            <a:ext cx="2365827" cy="715581"/>
          </a:xfrm>
          <a:prstGeom prst="rect">
            <a:avLst/>
          </a:prstGeom>
        </p:spPr>
        <p:txBody>
          <a:bodyPr wrap="square">
            <a:spAutoFit/>
          </a:bodyPr>
          <a:lstStyle/>
          <a:p>
            <a:pPr>
              <a:lnSpc>
                <a:spcPct val="150000"/>
              </a:lnSpc>
            </a:pPr>
            <a:r>
              <a:rPr lang="id-ID" sz="900" i="0" dirty="0">
                <a:solidFill>
                  <a:srgbClr val="2A2C53"/>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a:t>
            </a:r>
            <a:endParaRPr lang="id-ID" sz="900" dirty="0">
              <a:solidFill>
                <a:srgbClr val="2A2C53"/>
              </a:solidFill>
              <a:latin typeface="Lato" panose="020F0502020204030203" pitchFamily="34" charset="0"/>
              <a:ea typeface="Lato" panose="020F0502020204030203" pitchFamily="34" charset="0"/>
              <a:cs typeface="Lato" panose="020F0502020204030203" pitchFamily="34" charset="0"/>
            </a:endParaRPr>
          </a:p>
        </p:txBody>
      </p:sp>
      <p:sp>
        <p:nvSpPr>
          <p:cNvPr id="21" name="Shape 5098"/>
          <p:cNvSpPr/>
          <p:nvPr/>
        </p:nvSpPr>
        <p:spPr>
          <a:xfrm>
            <a:off x="1883109" y="3427045"/>
            <a:ext cx="163405" cy="161975"/>
          </a:xfrm>
          <a:custGeom>
            <a:avLst/>
            <a:gdLst/>
            <a:ahLst/>
            <a:cxnLst/>
            <a:rect l="0" t="0" r="0" b="0"/>
            <a:pathLst>
              <a:path w="120000" h="120000" extrusionOk="0">
                <a:moveTo>
                  <a:pt x="108644" y="10741"/>
                </a:moveTo>
                <a:lnTo>
                  <a:pt x="108644" y="10741"/>
                </a:lnTo>
                <a:cubicBezTo>
                  <a:pt x="97902" y="0"/>
                  <a:pt x="89616" y="0"/>
                  <a:pt x="89616" y="0"/>
                </a:cubicBezTo>
                <a:cubicBezTo>
                  <a:pt x="51867" y="40818"/>
                  <a:pt x="51867" y="40818"/>
                  <a:pt x="51867" y="40818"/>
                </a:cubicBezTo>
                <a:cubicBezTo>
                  <a:pt x="7979" y="84398"/>
                  <a:pt x="7979" y="84398"/>
                  <a:pt x="7979" y="84398"/>
                </a:cubicBezTo>
                <a:cubicBezTo>
                  <a:pt x="0" y="119693"/>
                  <a:pt x="0" y="119693"/>
                  <a:pt x="0" y="119693"/>
                </a:cubicBezTo>
                <a:cubicBezTo>
                  <a:pt x="35601" y="111406"/>
                  <a:pt x="35601" y="111406"/>
                  <a:pt x="35601" y="111406"/>
                </a:cubicBezTo>
                <a:cubicBezTo>
                  <a:pt x="81636" y="68132"/>
                  <a:pt x="81636" y="68132"/>
                  <a:pt x="81636" y="68132"/>
                </a:cubicBezTo>
                <a:cubicBezTo>
                  <a:pt x="119693" y="29769"/>
                  <a:pt x="119693" y="29769"/>
                  <a:pt x="119693" y="29769"/>
                </a:cubicBezTo>
                <a:cubicBezTo>
                  <a:pt x="119693" y="29769"/>
                  <a:pt x="119693" y="21790"/>
                  <a:pt x="108644" y="10741"/>
                </a:cubicBezTo>
                <a:close/>
                <a:moveTo>
                  <a:pt x="35601" y="108644"/>
                </a:moveTo>
                <a:lnTo>
                  <a:pt x="35601" y="108644"/>
                </a:lnTo>
                <a:cubicBezTo>
                  <a:pt x="21790" y="111406"/>
                  <a:pt x="21790" y="111406"/>
                  <a:pt x="21790" y="111406"/>
                </a:cubicBezTo>
                <a:cubicBezTo>
                  <a:pt x="21790" y="108644"/>
                  <a:pt x="19335" y="106189"/>
                  <a:pt x="16572" y="103427"/>
                </a:cubicBezTo>
                <a:cubicBezTo>
                  <a:pt x="13503" y="100664"/>
                  <a:pt x="10741" y="100664"/>
                  <a:pt x="10741" y="97902"/>
                </a:cubicBezTo>
                <a:cubicBezTo>
                  <a:pt x="13503" y="87161"/>
                  <a:pt x="13503" y="87161"/>
                  <a:pt x="13503" y="87161"/>
                </a:cubicBezTo>
                <a:cubicBezTo>
                  <a:pt x="16572" y="81636"/>
                  <a:pt x="16572" y="81636"/>
                  <a:pt x="16572" y="81636"/>
                </a:cubicBezTo>
                <a:cubicBezTo>
                  <a:pt x="16572" y="81636"/>
                  <a:pt x="21790" y="81636"/>
                  <a:pt x="30076" y="89616"/>
                </a:cubicBezTo>
                <a:cubicBezTo>
                  <a:pt x="38056" y="97902"/>
                  <a:pt x="38056" y="103427"/>
                  <a:pt x="38056" y="103427"/>
                </a:cubicBezTo>
                <a:lnTo>
                  <a:pt x="35601" y="108644"/>
                </a:lnTo>
                <a:close/>
              </a:path>
            </a:pathLst>
          </a:custGeom>
          <a:solidFill>
            <a:srgbClr val="2A2C53"/>
          </a:solidFill>
          <a:ln>
            <a:noFill/>
          </a:ln>
        </p:spPr>
        <p:txBody>
          <a:bodyPr lIns="45700" tIns="22850" rIns="45700" bIns="22850" anchor="ctr" anchorCtr="0">
            <a:noAutofit/>
          </a:bodyPr>
          <a:lstStyle/>
          <a:p>
            <a:endParaRPr>
              <a:solidFill>
                <a:schemeClr val="dk1"/>
              </a:solidFill>
              <a:latin typeface="Roboto"/>
              <a:ea typeface="Roboto"/>
              <a:cs typeface="Roboto"/>
              <a:sym typeface="Roboto"/>
            </a:endParaRPr>
          </a:p>
        </p:txBody>
      </p:sp>
      <p:sp>
        <p:nvSpPr>
          <p:cNvPr id="22" name="Shape 5098"/>
          <p:cNvSpPr/>
          <p:nvPr/>
        </p:nvSpPr>
        <p:spPr>
          <a:xfrm>
            <a:off x="1883109" y="4119350"/>
            <a:ext cx="163405" cy="161975"/>
          </a:xfrm>
          <a:custGeom>
            <a:avLst/>
            <a:gdLst/>
            <a:ahLst/>
            <a:cxnLst/>
            <a:rect l="0" t="0" r="0" b="0"/>
            <a:pathLst>
              <a:path w="120000" h="120000" extrusionOk="0">
                <a:moveTo>
                  <a:pt x="108644" y="10741"/>
                </a:moveTo>
                <a:lnTo>
                  <a:pt x="108644" y="10741"/>
                </a:lnTo>
                <a:cubicBezTo>
                  <a:pt x="97902" y="0"/>
                  <a:pt x="89616" y="0"/>
                  <a:pt x="89616" y="0"/>
                </a:cubicBezTo>
                <a:cubicBezTo>
                  <a:pt x="51867" y="40818"/>
                  <a:pt x="51867" y="40818"/>
                  <a:pt x="51867" y="40818"/>
                </a:cubicBezTo>
                <a:cubicBezTo>
                  <a:pt x="7979" y="84398"/>
                  <a:pt x="7979" y="84398"/>
                  <a:pt x="7979" y="84398"/>
                </a:cubicBezTo>
                <a:cubicBezTo>
                  <a:pt x="0" y="119693"/>
                  <a:pt x="0" y="119693"/>
                  <a:pt x="0" y="119693"/>
                </a:cubicBezTo>
                <a:cubicBezTo>
                  <a:pt x="35601" y="111406"/>
                  <a:pt x="35601" y="111406"/>
                  <a:pt x="35601" y="111406"/>
                </a:cubicBezTo>
                <a:cubicBezTo>
                  <a:pt x="81636" y="68132"/>
                  <a:pt x="81636" y="68132"/>
                  <a:pt x="81636" y="68132"/>
                </a:cubicBezTo>
                <a:cubicBezTo>
                  <a:pt x="119693" y="29769"/>
                  <a:pt x="119693" y="29769"/>
                  <a:pt x="119693" y="29769"/>
                </a:cubicBezTo>
                <a:cubicBezTo>
                  <a:pt x="119693" y="29769"/>
                  <a:pt x="119693" y="21790"/>
                  <a:pt x="108644" y="10741"/>
                </a:cubicBezTo>
                <a:close/>
                <a:moveTo>
                  <a:pt x="35601" y="108644"/>
                </a:moveTo>
                <a:lnTo>
                  <a:pt x="35601" y="108644"/>
                </a:lnTo>
                <a:cubicBezTo>
                  <a:pt x="21790" y="111406"/>
                  <a:pt x="21790" y="111406"/>
                  <a:pt x="21790" y="111406"/>
                </a:cubicBezTo>
                <a:cubicBezTo>
                  <a:pt x="21790" y="108644"/>
                  <a:pt x="19335" y="106189"/>
                  <a:pt x="16572" y="103427"/>
                </a:cubicBezTo>
                <a:cubicBezTo>
                  <a:pt x="13503" y="100664"/>
                  <a:pt x="10741" y="100664"/>
                  <a:pt x="10741" y="97902"/>
                </a:cubicBezTo>
                <a:cubicBezTo>
                  <a:pt x="13503" y="87161"/>
                  <a:pt x="13503" y="87161"/>
                  <a:pt x="13503" y="87161"/>
                </a:cubicBezTo>
                <a:cubicBezTo>
                  <a:pt x="16572" y="81636"/>
                  <a:pt x="16572" y="81636"/>
                  <a:pt x="16572" y="81636"/>
                </a:cubicBezTo>
                <a:cubicBezTo>
                  <a:pt x="16572" y="81636"/>
                  <a:pt x="21790" y="81636"/>
                  <a:pt x="30076" y="89616"/>
                </a:cubicBezTo>
                <a:cubicBezTo>
                  <a:pt x="38056" y="97902"/>
                  <a:pt x="38056" y="103427"/>
                  <a:pt x="38056" y="103427"/>
                </a:cubicBezTo>
                <a:lnTo>
                  <a:pt x="35601" y="108644"/>
                </a:lnTo>
                <a:close/>
              </a:path>
            </a:pathLst>
          </a:custGeom>
          <a:solidFill>
            <a:srgbClr val="2A2C53"/>
          </a:solidFill>
          <a:ln>
            <a:noFill/>
          </a:ln>
        </p:spPr>
        <p:txBody>
          <a:bodyPr lIns="45700" tIns="22850" rIns="45700" bIns="22850" anchor="ctr" anchorCtr="0">
            <a:noAutofit/>
          </a:bodyPr>
          <a:lstStyle/>
          <a:p>
            <a:endParaRPr>
              <a:solidFill>
                <a:schemeClr val="dk1"/>
              </a:solidFill>
              <a:latin typeface="Roboto"/>
              <a:ea typeface="Roboto"/>
              <a:cs typeface="Roboto"/>
              <a:sym typeface="Roboto"/>
            </a:endParaRPr>
          </a:p>
        </p:txBody>
      </p:sp>
      <p:sp>
        <p:nvSpPr>
          <p:cNvPr id="24" name="Shape 5098"/>
          <p:cNvSpPr/>
          <p:nvPr/>
        </p:nvSpPr>
        <p:spPr>
          <a:xfrm>
            <a:off x="1883109" y="4811655"/>
            <a:ext cx="163405" cy="161975"/>
          </a:xfrm>
          <a:custGeom>
            <a:avLst/>
            <a:gdLst/>
            <a:ahLst/>
            <a:cxnLst/>
            <a:rect l="0" t="0" r="0" b="0"/>
            <a:pathLst>
              <a:path w="120000" h="120000" extrusionOk="0">
                <a:moveTo>
                  <a:pt x="108644" y="10741"/>
                </a:moveTo>
                <a:lnTo>
                  <a:pt x="108644" y="10741"/>
                </a:lnTo>
                <a:cubicBezTo>
                  <a:pt x="97902" y="0"/>
                  <a:pt x="89616" y="0"/>
                  <a:pt x="89616" y="0"/>
                </a:cubicBezTo>
                <a:cubicBezTo>
                  <a:pt x="51867" y="40818"/>
                  <a:pt x="51867" y="40818"/>
                  <a:pt x="51867" y="40818"/>
                </a:cubicBezTo>
                <a:cubicBezTo>
                  <a:pt x="7979" y="84398"/>
                  <a:pt x="7979" y="84398"/>
                  <a:pt x="7979" y="84398"/>
                </a:cubicBezTo>
                <a:cubicBezTo>
                  <a:pt x="0" y="119693"/>
                  <a:pt x="0" y="119693"/>
                  <a:pt x="0" y="119693"/>
                </a:cubicBezTo>
                <a:cubicBezTo>
                  <a:pt x="35601" y="111406"/>
                  <a:pt x="35601" y="111406"/>
                  <a:pt x="35601" y="111406"/>
                </a:cubicBezTo>
                <a:cubicBezTo>
                  <a:pt x="81636" y="68132"/>
                  <a:pt x="81636" y="68132"/>
                  <a:pt x="81636" y="68132"/>
                </a:cubicBezTo>
                <a:cubicBezTo>
                  <a:pt x="119693" y="29769"/>
                  <a:pt x="119693" y="29769"/>
                  <a:pt x="119693" y="29769"/>
                </a:cubicBezTo>
                <a:cubicBezTo>
                  <a:pt x="119693" y="29769"/>
                  <a:pt x="119693" y="21790"/>
                  <a:pt x="108644" y="10741"/>
                </a:cubicBezTo>
                <a:close/>
                <a:moveTo>
                  <a:pt x="35601" y="108644"/>
                </a:moveTo>
                <a:lnTo>
                  <a:pt x="35601" y="108644"/>
                </a:lnTo>
                <a:cubicBezTo>
                  <a:pt x="21790" y="111406"/>
                  <a:pt x="21790" y="111406"/>
                  <a:pt x="21790" y="111406"/>
                </a:cubicBezTo>
                <a:cubicBezTo>
                  <a:pt x="21790" y="108644"/>
                  <a:pt x="19335" y="106189"/>
                  <a:pt x="16572" y="103427"/>
                </a:cubicBezTo>
                <a:cubicBezTo>
                  <a:pt x="13503" y="100664"/>
                  <a:pt x="10741" y="100664"/>
                  <a:pt x="10741" y="97902"/>
                </a:cubicBezTo>
                <a:cubicBezTo>
                  <a:pt x="13503" y="87161"/>
                  <a:pt x="13503" y="87161"/>
                  <a:pt x="13503" y="87161"/>
                </a:cubicBezTo>
                <a:cubicBezTo>
                  <a:pt x="16572" y="81636"/>
                  <a:pt x="16572" y="81636"/>
                  <a:pt x="16572" y="81636"/>
                </a:cubicBezTo>
                <a:cubicBezTo>
                  <a:pt x="16572" y="81636"/>
                  <a:pt x="21790" y="81636"/>
                  <a:pt x="30076" y="89616"/>
                </a:cubicBezTo>
                <a:cubicBezTo>
                  <a:pt x="38056" y="97902"/>
                  <a:pt x="38056" y="103427"/>
                  <a:pt x="38056" y="103427"/>
                </a:cubicBezTo>
                <a:lnTo>
                  <a:pt x="35601" y="108644"/>
                </a:lnTo>
                <a:close/>
              </a:path>
            </a:pathLst>
          </a:custGeom>
          <a:solidFill>
            <a:srgbClr val="2A2C53"/>
          </a:solidFill>
          <a:ln>
            <a:noFill/>
          </a:ln>
        </p:spPr>
        <p:txBody>
          <a:bodyPr lIns="45700" tIns="22850" rIns="45700" bIns="22850" anchor="ctr" anchorCtr="0">
            <a:noAutofit/>
          </a:bodyPr>
          <a:lstStyle/>
          <a:p>
            <a:endParaRPr>
              <a:solidFill>
                <a:schemeClr val="dk1"/>
              </a:solidFill>
              <a:latin typeface="Roboto"/>
              <a:ea typeface="Roboto"/>
              <a:cs typeface="Roboto"/>
              <a:sym typeface="Roboto"/>
            </a:endParaRPr>
          </a:p>
        </p:txBody>
      </p:sp>
      <p:sp>
        <p:nvSpPr>
          <p:cNvPr id="32" name="Rectangle 31"/>
          <p:cNvSpPr/>
          <p:nvPr/>
        </p:nvSpPr>
        <p:spPr>
          <a:xfrm>
            <a:off x="5011178" y="3344414"/>
            <a:ext cx="2365827" cy="715581"/>
          </a:xfrm>
          <a:prstGeom prst="rect">
            <a:avLst/>
          </a:prstGeom>
        </p:spPr>
        <p:txBody>
          <a:bodyPr wrap="square">
            <a:spAutoFit/>
          </a:bodyPr>
          <a:lstStyle/>
          <a:p>
            <a:pPr>
              <a:lnSpc>
                <a:spcPct val="150000"/>
              </a:lnSpc>
            </a:pPr>
            <a:r>
              <a:rPr lang="id-ID" sz="900" i="0" dirty="0">
                <a:solidFill>
                  <a:srgbClr val="2A2C53"/>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a:t>
            </a:r>
            <a:endParaRPr lang="id-ID" sz="900" dirty="0">
              <a:solidFill>
                <a:srgbClr val="2A2C53"/>
              </a:solidFill>
              <a:latin typeface="Lato" panose="020F0502020204030203" pitchFamily="34" charset="0"/>
              <a:ea typeface="Lato" panose="020F0502020204030203" pitchFamily="34" charset="0"/>
              <a:cs typeface="Lato" panose="020F0502020204030203" pitchFamily="34" charset="0"/>
            </a:endParaRPr>
          </a:p>
        </p:txBody>
      </p:sp>
      <p:sp>
        <p:nvSpPr>
          <p:cNvPr id="33" name="Rectangle 32"/>
          <p:cNvSpPr/>
          <p:nvPr/>
        </p:nvSpPr>
        <p:spPr>
          <a:xfrm>
            <a:off x="5011178" y="4059995"/>
            <a:ext cx="2365827" cy="715581"/>
          </a:xfrm>
          <a:prstGeom prst="rect">
            <a:avLst/>
          </a:prstGeom>
        </p:spPr>
        <p:txBody>
          <a:bodyPr wrap="square">
            <a:spAutoFit/>
          </a:bodyPr>
          <a:lstStyle/>
          <a:p>
            <a:pPr>
              <a:lnSpc>
                <a:spcPct val="150000"/>
              </a:lnSpc>
            </a:pPr>
            <a:r>
              <a:rPr lang="id-ID" sz="900" i="0" dirty="0">
                <a:solidFill>
                  <a:srgbClr val="2A2C53"/>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a:t>
            </a:r>
            <a:endParaRPr lang="id-ID" sz="900" dirty="0">
              <a:solidFill>
                <a:srgbClr val="2A2C53"/>
              </a:solidFill>
              <a:latin typeface="Lato" panose="020F0502020204030203" pitchFamily="34" charset="0"/>
              <a:ea typeface="Lato" panose="020F0502020204030203" pitchFamily="34" charset="0"/>
              <a:cs typeface="Lato" panose="020F0502020204030203" pitchFamily="34" charset="0"/>
            </a:endParaRPr>
          </a:p>
        </p:txBody>
      </p:sp>
      <p:sp>
        <p:nvSpPr>
          <p:cNvPr id="34" name="Rectangle 33"/>
          <p:cNvSpPr/>
          <p:nvPr/>
        </p:nvSpPr>
        <p:spPr>
          <a:xfrm>
            <a:off x="5011178" y="4752300"/>
            <a:ext cx="2365827" cy="715581"/>
          </a:xfrm>
          <a:prstGeom prst="rect">
            <a:avLst/>
          </a:prstGeom>
        </p:spPr>
        <p:txBody>
          <a:bodyPr wrap="square">
            <a:spAutoFit/>
          </a:bodyPr>
          <a:lstStyle/>
          <a:p>
            <a:pPr>
              <a:lnSpc>
                <a:spcPct val="150000"/>
              </a:lnSpc>
            </a:pPr>
            <a:r>
              <a:rPr lang="id-ID" sz="900" i="0" dirty="0">
                <a:solidFill>
                  <a:srgbClr val="2A2C53"/>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a:t>
            </a:r>
            <a:endParaRPr lang="id-ID" sz="900" dirty="0">
              <a:solidFill>
                <a:srgbClr val="2A2C53"/>
              </a:solidFill>
              <a:latin typeface="Lato" panose="020F0502020204030203" pitchFamily="34" charset="0"/>
              <a:ea typeface="Lato" panose="020F0502020204030203" pitchFamily="34" charset="0"/>
              <a:cs typeface="Lato" panose="020F0502020204030203" pitchFamily="34" charset="0"/>
            </a:endParaRPr>
          </a:p>
        </p:txBody>
      </p:sp>
      <p:sp>
        <p:nvSpPr>
          <p:cNvPr id="35" name="Shape 5098"/>
          <p:cNvSpPr/>
          <p:nvPr/>
        </p:nvSpPr>
        <p:spPr>
          <a:xfrm>
            <a:off x="4847772" y="3427045"/>
            <a:ext cx="163405" cy="161975"/>
          </a:xfrm>
          <a:custGeom>
            <a:avLst/>
            <a:gdLst/>
            <a:ahLst/>
            <a:cxnLst/>
            <a:rect l="0" t="0" r="0" b="0"/>
            <a:pathLst>
              <a:path w="120000" h="120000" extrusionOk="0">
                <a:moveTo>
                  <a:pt x="108644" y="10741"/>
                </a:moveTo>
                <a:lnTo>
                  <a:pt x="108644" y="10741"/>
                </a:lnTo>
                <a:cubicBezTo>
                  <a:pt x="97902" y="0"/>
                  <a:pt x="89616" y="0"/>
                  <a:pt x="89616" y="0"/>
                </a:cubicBezTo>
                <a:cubicBezTo>
                  <a:pt x="51867" y="40818"/>
                  <a:pt x="51867" y="40818"/>
                  <a:pt x="51867" y="40818"/>
                </a:cubicBezTo>
                <a:cubicBezTo>
                  <a:pt x="7979" y="84398"/>
                  <a:pt x="7979" y="84398"/>
                  <a:pt x="7979" y="84398"/>
                </a:cubicBezTo>
                <a:cubicBezTo>
                  <a:pt x="0" y="119693"/>
                  <a:pt x="0" y="119693"/>
                  <a:pt x="0" y="119693"/>
                </a:cubicBezTo>
                <a:cubicBezTo>
                  <a:pt x="35601" y="111406"/>
                  <a:pt x="35601" y="111406"/>
                  <a:pt x="35601" y="111406"/>
                </a:cubicBezTo>
                <a:cubicBezTo>
                  <a:pt x="81636" y="68132"/>
                  <a:pt x="81636" y="68132"/>
                  <a:pt x="81636" y="68132"/>
                </a:cubicBezTo>
                <a:cubicBezTo>
                  <a:pt x="119693" y="29769"/>
                  <a:pt x="119693" y="29769"/>
                  <a:pt x="119693" y="29769"/>
                </a:cubicBezTo>
                <a:cubicBezTo>
                  <a:pt x="119693" y="29769"/>
                  <a:pt x="119693" y="21790"/>
                  <a:pt x="108644" y="10741"/>
                </a:cubicBezTo>
                <a:close/>
                <a:moveTo>
                  <a:pt x="35601" y="108644"/>
                </a:moveTo>
                <a:lnTo>
                  <a:pt x="35601" y="108644"/>
                </a:lnTo>
                <a:cubicBezTo>
                  <a:pt x="21790" y="111406"/>
                  <a:pt x="21790" y="111406"/>
                  <a:pt x="21790" y="111406"/>
                </a:cubicBezTo>
                <a:cubicBezTo>
                  <a:pt x="21790" y="108644"/>
                  <a:pt x="19335" y="106189"/>
                  <a:pt x="16572" y="103427"/>
                </a:cubicBezTo>
                <a:cubicBezTo>
                  <a:pt x="13503" y="100664"/>
                  <a:pt x="10741" y="100664"/>
                  <a:pt x="10741" y="97902"/>
                </a:cubicBezTo>
                <a:cubicBezTo>
                  <a:pt x="13503" y="87161"/>
                  <a:pt x="13503" y="87161"/>
                  <a:pt x="13503" y="87161"/>
                </a:cubicBezTo>
                <a:cubicBezTo>
                  <a:pt x="16572" y="81636"/>
                  <a:pt x="16572" y="81636"/>
                  <a:pt x="16572" y="81636"/>
                </a:cubicBezTo>
                <a:cubicBezTo>
                  <a:pt x="16572" y="81636"/>
                  <a:pt x="21790" y="81636"/>
                  <a:pt x="30076" y="89616"/>
                </a:cubicBezTo>
                <a:cubicBezTo>
                  <a:pt x="38056" y="97902"/>
                  <a:pt x="38056" y="103427"/>
                  <a:pt x="38056" y="103427"/>
                </a:cubicBezTo>
                <a:lnTo>
                  <a:pt x="35601" y="108644"/>
                </a:lnTo>
                <a:close/>
              </a:path>
            </a:pathLst>
          </a:custGeom>
          <a:solidFill>
            <a:srgbClr val="2A2C53"/>
          </a:solidFill>
          <a:ln>
            <a:noFill/>
          </a:ln>
        </p:spPr>
        <p:txBody>
          <a:bodyPr lIns="45700" tIns="22850" rIns="45700" bIns="22850" anchor="ctr" anchorCtr="0">
            <a:noAutofit/>
          </a:bodyPr>
          <a:lstStyle/>
          <a:p>
            <a:endParaRPr>
              <a:solidFill>
                <a:schemeClr val="dk1"/>
              </a:solidFill>
              <a:latin typeface="Roboto"/>
              <a:ea typeface="Roboto"/>
              <a:cs typeface="Roboto"/>
              <a:sym typeface="Roboto"/>
            </a:endParaRPr>
          </a:p>
        </p:txBody>
      </p:sp>
      <p:sp>
        <p:nvSpPr>
          <p:cNvPr id="36" name="Shape 5098"/>
          <p:cNvSpPr/>
          <p:nvPr/>
        </p:nvSpPr>
        <p:spPr>
          <a:xfrm>
            <a:off x="4847772" y="4119350"/>
            <a:ext cx="163405" cy="161975"/>
          </a:xfrm>
          <a:custGeom>
            <a:avLst/>
            <a:gdLst/>
            <a:ahLst/>
            <a:cxnLst/>
            <a:rect l="0" t="0" r="0" b="0"/>
            <a:pathLst>
              <a:path w="120000" h="120000" extrusionOk="0">
                <a:moveTo>
                  <a:pt x="108644" y="10741"/>
                </a:moveTo>
                <a:lnTo>
                  <a:pt x="108644" y="10741"/>
                </a:lnTo>
                <a:cubicBezTo>
                  <a:pt x="97902" y="0"/>
                  <a:pt x="89616" y="0"/>
                  <a:pt x="89616" y="0"/>
                </a:cubicBezTo>
                <a:cubicBezTo>
                  <a:pt x="51867" y="40818"/>
                  <a:pt x="51867" y="40818"/>
                  <a:pt x="51867" y="40818"/>
                </a:cubicBezTo>
                <a:cubicBezTo>
                  <a:pt x="7979" y="84398"/>
                  <a:pt x="7979" y="84398"/>
                  <a:pt x="7979" y="84398"/>
                </a:cubicBezTo>
                <a:cubicBezTo>
                  <a:pt x="0" y="119693"/>
                  <a:pt x="0" y="119693"/>
                  <a:pt x="0" y="119693"/>
                </a:cubicBezTo>
                <a:cubicBezTo>
                  <a:pt x="35601" y="111406"/>
                  <a:pt x="35601" y="111406"/>
                  <a:pt x="35601" y="111406"/>
                </a:cubicBezTo>
                <a:cubicBezTo>
                  <a:pt x="81636" y="68132"/>
                  <a:pt x="81636" y="68132"/>
                  <a:pt x="81636" y="68132"/>
                </a:cubicBezTo>
                <a:cubicBezTo>
                  <a:pt x="119693" y="29769"/>
                  <a:pt x="119693" y="29769"/>
                  <a:pt x="119693" y="29769"/>
                </a:cubicBezTo>
                <a:cubicBezTo>
                  <a:pt x="119693" y="29769"/>
                  <a:pt x="119693" y="21790"/>
                  <a:pt x="108644" y="10741"/>
                </a:cubicBezTo>
                <a:close/>
                <a:moveTo>
                  <a:pt x="35601" y="108644"/>
                </a:moveTo>
                <a:lnTo>
                  <a:pt x="35601" y="108644"/>
                </a:lnTo>
                <a:cubicBezTo>
                  <a:pt x="21790" y="111406"/>
                  <a:pt x="21790" y="111406"/>
                  <a:pt x="21790" y="111406"/>
                </a:cubicBezTo>
                <a:cubicBezTo>
                  <a:pt x="21790" y="108644"/>
                  <a:pt x="19335" y="106189"/>
                  <a:pt x="16572" y="103427"/>
                </a:cubicBezTo>
                <a:cubicBezTo>
                  <a:pt x="13503" y="100664"/>
                  <a:pt x="10741" y="100664"/>
                  <a:pt x="10741" y="97902"/>
                </a:cubicBezTo>
                <a:cubicBezTo>
                  <a:pt x="13503" y="87161"/>
                  <a:pt x="13503" y="87161"/>
                  <a:pt x="13503" y="87161"/>
                </a:cubicBezTo>
                <a:cubicBezTo>
                  <a:pt x="16572" y="81636"/>
                  <a:pt x="16572" y="81636"/>
                  <a:pt x="16572" y="81636"/>
                </a:cubicBezTo>
                <a:cubicBezTo>
                  <a:pt x="16572" y="81636"/>
                  <a:pt x="21790" y="81636"/>
                  <a:pt x="30076" y="89616"/>
                </a:cubicBezTo>
                <a:cubicBezTo>
                  <a:pt x="38056" y="97902"/>
                  <a:pt x="38056" y="103427"/>
                  <a:pt x="38056" y="103427"/>
                </a:cubicBezTo>
                <a:lnTo>
                  <a:pt x="35601" y="108644"/>
                </a:lnTo>
                <a:close/>
              </a:path>
            </a:pathLst>
          </a:custGeom>
          <a:solidFill>
            <a:srgbClr val="2A2C53"/>
          </a:solidFill>
          <a:ln>
            <a:noFill/>
          </a:ln>
        </p:spPr>
        <p:txBody>
          <a:bodyPr lIns="45700" tIns="22850" rIns="45700" bIns="22850" anchor="ctr" anchorCtr="0">
            <a:noAutofit/>
          </a:bodyPr>
          <a:lstStyle/>
          <a:p>
            <a:endParaRPr>
              <a:solidFill>
                <a:schemeClr val="dk1"/>
              </a:solidFill>
              <a:latin typeface="Roboto"/>
              <a:ea typeface="Roboto"/>
              <a:cs typeface="Roboto"/>
              <a:sym typeface="Roboto"/>
            </a:endParaRPr>
          </a:p>
        </p:txBody>
      </p:sp>
      <p:sp>
        <p:nvSpPr>
          <p:cNvPr id="37" name="Shape 5098"/>
          <p:cNvSpPr/>
          <p:nvPr/>
        </p:nvSpPr>
        <p:spPr>
          <a:xfrm>
            <a:off x="4847772" y="4811655"/>
            <a:ext cx="163405" cy="161975"/>
          </a:xfrm>
          <a:custGeom>
            <a:avLst/>
            <a:gdLst/>
            <a:ahLst/>
            <a:cxnLst/>
            <a:rect l="0" t="0" r="0" b="0"/>
            <a:pathLst>
              <a:path w="120000" h="120000" extrusionOk="0">
                <a:moveTo>
                  <a:pt x="108644" y="10741"/>
                </a:moveTo>
                <a:lnTo>
                  <a:pt x="108644" y="10741"/>
                </a:lnTo>
                <a:cubicBezTo>
                  <a:pt x="97902" y="0"/>
                  <a:pt x="89616" y="0"/>
                  <a:pt x="89616" y="0"/>
                </a:cubicBezTo>
                <a:cubicBezTo>
                  <a:pt x="51867" y="40818"/>
                  <a:pt x="51867" y="40818"/>
                  <a:pt x="51867" y="40818"/>
                </a:cubicBezTo>
                <a:cubicBezTo>
                  <a:pt x="7979" y="84398"/>
                  <a:pt x="7979" y="84398"/>
                  <a:pt x="7979" y="84398"/>
                </a:cubicBezTo>
                <a:cubicBezTo>
                  <a:pt x="0" y="119693"/>
                  <a:pt x="0" y="119693"/>
                  <a:pt x="0" y="119693"/>
                </a:cubicBezTo>
                <a:cubicBezTo>
                  <a:pt x="35601" y="111406"/>
                  <a:pt x="35601" y="111406"/>
                  <a:pt x="35601" y="111406"/>
                </a:cubicBezTo>
                <a:cubicBezTo>
                  <a:pt x="81636" y="68132"/>
                  <a:pt x="81636" y="68132"/>
                  <a:pt x="81636" y="68132"/>
                </a:cubicBezTo>
                <a:cubicBezTo>
                  <a:pt x="119693" y="29769"/>
                  <a:pt x="119693" y="29769"/>
                  <a:pt x="119693" y="29769"/>
                </a:cubicBezTo>
                <a:cubicBezTo>
                  <a:pt x="119693" y="29769"/>
                  <a:pt x="119693" y="21790"/>
                  <a:pt x="108644" y="10741"/>
                </a:cubicBezTo>
                <a:close/>
                <a:moveTo>
                  <a:pt x="35601" y="108644"/>
                </a:moveTo>
                <a:lnTo>
                  <a:pt x="35601" y="108644"/>
                </a:lnTo>
                <a:cubicBezTo>
                  <a:pt x="21790" y="111406"/>
                  <a:pt x="21790" y="111406"/>
                  <a:pt x="21790" y="111406"/>
                </a:cubicBezTo>
                <a:cubicBezTo>
                  <a:pt x="21790" y="108644"/>
                  <a:pt x="19335" y="106189"/>
                  <a:pt x="16572" y="103427"/>
                </a:cubicBezTo>
                <a:cubicBezTo>
                  <a:pt x="13503" y="100664"/>
                  <a:pt x="10741" y="100664"/>
                  <a:pt x="10741" y="97902"/>
                </a:cubicBezTo>
                <a:cubicBezTo>
                  <a:pt x="13503" y="87161"/>
                  <a:pt x="13503" y="87161"/>
                  <a:pt x="13503" y="87161"/>
                </a:cubicBezTo>
                <a:cubicBezTo>
                  <a:pt x="16572" y="81636"/>
                  <a:pt x="16572" y="81636"/>
                  <a:pt x="16572" y="81636"/>
                </a:cubicBezTo>
                <a:cubicBezTo>
                  <a:pt x="16572" y="81636"/>
                  <a:pt x="21790" y="81636"/>
                  <a:pt x="30076" y="89616"/>
                </a:cubicBezTo>
                <a:cubicBezTo>
                  <a:pt x="38056" y="97902"/>
                  <a:pt x="38056" y="103427"/>
                  <a:pt x="38056" y="103427"/>
                </a:cubicBezTo>
                <a:lnTo>
                  <a:pt x="35601" y="108644"/>
                </a:lnTo>
                <a:close/>
              </a:path>
            </a:pathLst>
          </a:custGeom>
          <a:solidFill>
            <a:srgbClr val="2A2C53"/>
          </a:solidFill>
          <a:ln>
            <a:noFill/>
          </a:ln>
        </p:spPr>
        <p:txBody>
          <a:bodyPr lIns="45700" tIns="22850" rIns="45700" bIns="22850" anchor="ctr" anchorCtr="0">
            <a:noAutofit/>
          </a:bodyPr>
          <a:lstStyle/>
          <a:p>
            <a:endParaRPr>
              <a:solidFill>
                <a:schemeClr val="dk1"/>
              </a:solidFill>
              <a:latin typeface="Roboto"/>
              <a:ea typeface="Roboto"/>
              <a:cs typeface="Roboto"/>
              <a:sym typeface="Roboto"/>
            </a:endParaRPr>
          </a:p>
        </p:txBody>
      </p:sp>
      <p:sp>
        <p:nvSpPr>
          <p:cNvPr id="51" name="Rectangle 50"/>
          <p:cNvSpPr/>
          <p:nvPr/>
        </p:nvSpPr>
        <p:spPr>
          <a:xfrm>
            <a:off x="8064741" y="3344414"/>
            <a:ext cx="2365827" cy="715581"/>
          </a:xfrm>
          <a:prstGeom prst="rect">
            <a:avLst/>
          </a:prstGeom>
        </p:spPr>
        <p:txBody>
          <a:bodyPr wrap="square">
            <a:spAutoFit/>
          </a:bodyPr>
          <a:lstStyle/>
          <a:p>
            <a:pPr>
              <a:lnSpc>
                <a:spcPct val="150000"/>
              </a:lnSpc>
            </a:pPr>
            <a:r>
              <a:rPr lang="id-ID" sz="900" i="0" dirty="0">
                <a:solidFill>
                  <a:srgbClr val="2A2C53"/>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a:t>
            </a:r>
            <a:endParaRPr lang="id-ID" sz="900" dirty="0">
              <a:solidFill>
                <a:srgbClr val="2A2C53"/>
              </a:solidFill>
              <a:latin typeface="Lato" panose="020F0502020204030203" pitchFamily="34" charset="0"/>
              <a:ea typeface="Lato" panose="020F0502020204030203" pitchFamily="34" charset="0"/>
              <a:cs typeface="Lato" panose="020F0502020204030203" pitchFamily="34" charset="0"/>
            </a:endParaRPr>
          </a:p>
        </p:txBody>
      </p:sp>
      <p:sp>
        <p:nvSpPr>
          <p:cNvPr id="52" name="Rectangle 51"/>
          <p:cNvSpPr/>
          <p:nvPr/>
        </p:nvSpPr>
        <p:spPr>
          <a:xfrm>
            <a:off x="8064741" y="4059995"/>
            <a:ext cx="2365827" cy="715581"/>
          </a:xfrm>
          <a:prstGeom prst="rect">
            <a:avLst/>
          </a:prstGeom>
        </p:spPr>
        <p:txBody>
          <a:bodyPr wrap="square">
            <a:spAutoFit/>
          </a:bodyPr>
          <a:lstStyle/>
          <a:p>
            <a:pPr>
              <a:lnSpc>
                <a:spcPct val="150000"/>
              </a:lnSpc>
            </a:pPr>
            <a:r>
              <a:rPr lang="id-ID" sz="900" i="0" dirty="0">
                <a:solidFill>
                  <a:srgbClr val="2A2C53"/>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a:t>
            </a:r>
            <a:endParaRPr lang="id-ID" sz="900" dirty="0">
              <a:solidFill>
                <a:srgbClr val="2A2C53"/>
              </a:solidFill>
              <a:latin typeface="Lato" panose="020F0502020204030203" pitchFamily="34" charset="0"/>
              <a:ea typeface="Lato" panose="020F0502020204030203" pitchFamily="34" charset="0"/>
              <a:cs typeface="Lato" panose="020F0502020204030203" pitchFamily="34" charset="0"/>
            </a:endParaRPr>
          </a:p>
        </p:txBody>
      </p:sp>
      <p:sp>
        <p:nvSpPr>
          <p:cNvPr id="53" name="Rectangle 52"/>
          <p:cNvSpPr/>
          <p:nvPr/>
        </p:nvSpPr>
        <p:spPr>
          <a:xfrm>
            <a:off x="8064741" y="4752300"/>
            <a:ext cx="2365827" cy="715581"/>
          </a:xfrm>
          <a:prstGeom prst="rect">
            <a:avLst/>
          </a:prstGeom>
        </p:spPr>
        <p:txBody>
          <a:bodyPr wrap="square">
            <a:spAutoFit/>
          </a:bodyPr>
          <a:lstStyle/>
          <a:p>
            <a:pPr>
              <a:lnSpc>
                <a:spcPct val="150000"/>
              </a:lnSpc>
            </a:pPr>
            <a:r>
              <a:rPr lang="id-ID" sz="900" i="0" dirty="0">
                <a:solidFill>
                  <a:srgbClr val="2A2C53"/>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a:t>
            </a:r>
            <a:endParaRPr lang="id-ID" sz="900" dirty="0">
              <a:solidFill>
                <a:srgbClr val="2A2C53"/>
              </a:solidFill>
              <a:latin typeface="Lato" panose="020F0502020204030203" pitchFamily="34" charset="0"/>
              <a:ea typeface="Lato" panose="020F0502020204030203" pitchFamily="34" charset="0"/>
              <a:cs typeface="Lato" panose="020F0502020204030203" pitchFamily="34" charset="0"/>
            </a:endParaRPr>
          </a:p>
        </p:txBody>
      </p:sp>
      <p:sp>
        <p:nvSpPr>
          <p:cNvPr id="54" name="Shape 5098"/>
          <p:cNvSpPr/>
          <p:nvPr/>
        </p:nvSpPr>
        <p:spPr>
          <a:xfrm>
            <a:off x="7901335" y="3427045"/>
            <a:ext cx="163405" cy="161975"/>
          </a:xfrm>
          <a:custGeom>
            <a:avLst/>
            <a:gdLst/>
            <a:ahLst/>
            <a:cxnLst/>
            <a:rect l="0" t="0" r="0" b="0"/>
            <a:pathLst>
              <a:path w="120000" h="120000" extrusionOk="0">
                <a:moveTo>
                  <a:pt x="108644" y="10741"/>
                </a:moveTo>
                <a:lnTo>
                  <a:pt x="108644" y="10741"/>
                </a:lnTo>
                <a:cubicBezTo>
                  <a:pt x="97902" y="0"/>
                  <a:pt x="89616" y="0"/>
                  <a:pt x="89616" y="0"/>
                </a:cubicBezTo>
                <a:cubicBezTo>
                  <a:pt x="51867" y="40818"/>
                  <a:pt x="51867" y="40818"/>
                  <a:pt x="51867" y="40818"/>
                </a:cubicBezTo>
                <a:cubicBezTo>
                  <a:pt x="7979" y="84398"/>
                  <a:pt x="7979" y="84398"/>
                  <a:pt x="7979" y="84398"/>
                </a:cubicBezTo>
                <a:cubicBezTo>
                  <a:pt x="0" y="119693"/>
                  <a:pt x="0" y="119693"/>
                  <a:pt x="0" y="119693"/>
                </a:cubicBezTo>
                <a:cubicBezTo>
                  <a:pt x="35601" y="111406"/>
                  <a:pt x="35601" y="111406"/>
                  <a:pt x="35601" y="111406"/>
                </a:cubicBezTo>
                <a:cubicBezTo>
                  <a:pt x="81636" y="68132"/>
                  <a:pt x="81636" y="68132"/>
                  <a:pt x="81636" y="68132"/>
                </a:cubicBezTo>
                <a:cubicBezTo>
                  <a:pt x="119693" y="29769"/>
                  <a:pt x="119693" y="29769"/>
                  <a:pt x="119693" y="29769"/>
                </a:cubicBezTo>
                <a:cubicBezTo>
                  <a:pt x="119693" y="29769"/>
                  <a:pt x="119693" y="21790"/>
                  <a:pt x="108644" y="10741"/>
                </a:cubicBezTo>
                <a:close/>
                <a:moveTo>
                  <a:pt x="35601" y="108644"/>
                </a:moveTo>
                <a:lnTo>
                  <a:pt x="35601" y="108644"/>
                </a:lnTo>
                <a:cubicBezTo>
                  <a:pt x="21790" y="111406"/>
                  <a:pt x="21790" y="111406"/>
                  <a:pt x="21790" y="111406"/>
                </a:cubicBezTo>
                <a:cubicBezTo>
                  <a:pt x="21790" y="108644"/>
                  <a:pt x="19335" y="106189"/>
                  <a:pt x="16572" y="103427"/>
                </a:cubicBezTo>
                <a:cubicBezTo>
                  <a:pt x="13503" y="100664"/>
                  <a:pt x="10741" y="100664"/>
                  <a:pt x="10741" y="97902"/>
                </a:cubicBezTo>
                <a:cubicBezTo>
                  <a:pt x="13503" y="87161"/>
                  <a:pt x="13503" y="87161"/>
                  <a:pt x="13503" y="87161"/>
                </a:cubicBezTo>
                <a:cubicBezTo>
                  <a:pt x="16572" y="81636"/>
                  <a:pt x="16572" y="81636"/>
                  <a:pt x="16572" y="81636"/>
                </a:cubicBezTo>
                <a:cubicBezTo>
                  <a:pt x="16572" y="81636"/>
                  <a:pt x="21790" y="81636"/>
                  <a:pt x="30076" y="89616"/>
                </a:cubicBezTo>
                <a:cubicBezTo>
                  <a:pt x="38056" y="97902"/>
                  <a:pt x="38056" y="103427"/>
                  <a:pt x="38056" y="103427"/>
                </a:cubicBezTo>
                <a:lnTo>
                  <a:pt x="35601" y="108644"/>
                </a:lnTo>
                <a:close/>
              </a:path>
            </a:pathLst>
          </a:custGeom>
          <a:solidFill>
            <a:srgbClr val="2A2C53"/>
          </a:solidFill>
          <a:ln>
            <a:noFill/>
          </a:ln>
        </p:spPr>
        <p:txBody>
          <a:bodyPr lIns="45700" tIns="22850" rIns="45700" bIns="22850" anchor="ctr" anchorCtr="0">
            <a:noAutofit/>
          </a:bodyPr>
          <a:lstStyle/>
          <a:p>
            <a:endParaRPr>
              <a:solidFill>
                <a:schemeClr val="dk1"/>
              </a:solidFill>
              <a:latin typeface="Roboto"/>
              <a:ea typeface="Roboto"/>
              <a:cs typeface="Roboto"/>
              <a:sym typeface="Roboto"/>
            </a:endParaRPr>
          </a:p>
        </p:txBody>
      </p:sp>
      <p:sp>
        <p:nvSpPr>
          <p:cNvPr id="55" name="Shape 5098"/>
          <p:cNvSpPr/>
          <p:nvPr/>
        </p:nvSpPr>
        <p:spPr>
          <a:xfrm>
            <a:off x="7901335" y="4119350"/>
            <a:ext cx="163405" cy="161975"/>
          </a:xfrm>
          <a:custGeom>
            <a:avLst/>
            <a:gdLst/>
            <a:ahLst/>
            <a:cxnLst/>
            <a:rect l="0" t="0" r="0" b="0"/>
            <a:pathLst>
              <a:path w="120000" h="120000" extrusionOk="0">
                <a:moveTo>
                  <a:pt x="108644" y="10741"/>
                </a:moveTo>
                <a:lnTo>
                  <a:pt x="108644" y="10741"/>
                </a:lnTo>
                <a:cubicBezTo>
                  <a:pt x="97902" y="0"/>
                  <a:pt x="89616" y="0"/>
                  <a:pt x="89616" y="0"/>
                </a:cubicBezTo>
                <a:cubicBezTo>
                  <a:pt x="51867" y="40818"/>
                  <a:pt x="51867" y="40818"/>
                  <a:pt x="51867" y="40818"/>
                </a:cubicBezTo>
                <a:cubicBezTo>
                  <a:pt x="7979" y="84398"/>
                  <a:pt x="7979" y="84398"/>
                  <a:pt x="7979" y="84398"/>
                </a:cubicBezTo>
                <a:cubicBezTo>
                  <a:pt x="0" y="119693"/>
                  <a:pt x="0" y="119693"/>
                  <a:pt x="0" y="119693"/>
                </a:cubicBezTo>
                <a:cubicBezTo>
                  <a:pt x="35601" y="111406"/>
                  <a:pt x="35601" y="111406"/>
                  <a:pt x="35601" y="111406"/>
                </a:cubicBezTo>
                <a:cubicBezTo>
                  <a:pt x="81636" y="68132"/>
                  <a:pt x="81636" y="68132"/>
                  <a:pt x="81636" y="68132"/>
                </a:cubicBezTo>
                <a:cubicBezTo>
                  <a:pt x="119693" y="29769"/>
                  <a:pt x="119693" y="29769"/>
                  <a:pt x="119693" y="29769"/>
                </a:cubicBezTo>
                <a:cubicBezTo>
                  <a:pt x="119693" y="29769"/>
                  <a:pt x="119693" y="21790"/>
                  <a:pt x="108644" y="10741"/>
                </a:cubicBezTo>
                <a:close/>
                <a:moveTo>
                  <a:pt x="35601" y="108644"/>
                </a:moveTo>
                <a:lnTo>
                  <a:pt x="35601" y="108644"/>
                </a:lnTo>
                <a:cubicBezTo>
                  <a:pt x="21790" y="111406"/>
                  <a:pt x="21790" y="111406"/>
                  <a:pt x="21790" y="111406"/>
                </a:cubicBezTo>
                <a:cubicBezTo>
                  <a:pt x="21790" y="108644"/>
                  <a:pt x="19335" y="106189"/>
                  <a:pt x="16572" y="103427"/>
                </a:cubicBezTo>
                <a:cubicBezTo>
                  <a:pt x="13503" y="100664"/>
                  <a:pt x="10741" y="100664"/>
                  <a:pt x="10741" y="97902"/>
                </a:cubicBezTo>
                <a:cubicBezTo>
                  <a:pt x="13503" y="87161"/>
                  <a:pt x="13503" y="87161"/>
                  <a:pt x="13503" y="87161"/>
                </a:cubicBezTo>
                <a:cubicBezTo>
                  <a:pt x="16572" y="81636"/>
                  <a:pt x="16572" y="81636"/>
                  <a:pt x="16572" y="81636"/>
                </a:cubicBezTo>
                <a:cubicBezTo>
                  <a:pt x="16572" y="81636"/>
                  <a:pt x="21790" y="81636"/>
                  <a:pt x="30076" y="89616"/>
                </a:cubicBezTo>
                <a:cubicBezTo>
                  <a:pt x="38056" y="97902"/>
                  <a:pt x="38056" y="103427"/>
                  <a:pt x="38056" y="103427"/>
                </a:cubicBezTo>
                <a:lnTo>
                  <a:pt x="35601" y="108644"/>
                </a:lnTo>
                <a:close/>
              </a:path>
            </a:pathLst>
          </a:custGeom>
          <a:solidFill>
            <a:srgbClr val="2A2C53"/>
          </a:solidFill>
          <a:ln>
            <a:noFill/>
          </a:ln>
        </p:spPr>
        <p:txBody>
          <a:bodyPr lIns="45700" tIns="22850" rIns="45700" bIns="22850" anchor="ctr" anchorCtr="0">
            <a:noAutofit/>
          </a:bodyPr>
          <a:lstStyle/>
          <a:p>
            <a:endParaRPr>
              <a:solidFill>
                <a:schemeClr val="dk1"/>
              </a:solidFill>
              <a:latin typeface="Roboto"/>
              <a:ea typeface="Roboto"/>
              <a:cs typeface="Roboto"/>
              <a:sym typeface="Roboto"/>
            </a:endParaRPr>
          </a:p>
        </p:txBody>
      </p:sp>
      <p:sp>
        <p:nvSpPr>
          <p:cNvPr id="56" name="Shape 5098"/>
          <p:cNvSpPr/>
          <p:nvPr/>
        </p:nvSpPr>
        <p:spPr>
          <a:xfrm>
            <a:off x="7901335" y="4811655"/>
            <a:ext cx="163405" cy="161975"/>
          </a:xfrm>
          <a:custGeom>
            <a:avLst/>
            <a:gdLst/>
            <a:ahLst/>
            <a:cxnLst/>
            <a:rect l="0" t="0" r="0" b="0"/>
            <a:pathLst>
              <a:path w="120000" h="120000" extrusionOk="0">
                <a:moveTo>
                  <a:pt x="108644" y="10741"/>
                </a:moveTo>
                <a:lnTo>
                  <a:pt x="108644" y="10741"/>
                </a:lnTo>
                <a:cubicBezTo>
                  <a:pt x="97902" y="0"/>
                  <a:pt x="89616" y="0"/>
                  <a:pt x="89616" y="0"/>
                </a:cubicBezTo>
                <a:cubicBezTo>
                  <a:pt x="51867" y="40818"/>
                  <a:pt x="51867" y="40818"/>
                  <a:pt x="51867" y="40818"/>
                </a:cubicBezTo>
                <a:cubicBezTo>
                  <a:pt x="7979" y="84398"/>
                  <a:pt x="7979" y="84398"/>
                  <a:pt x="7979" y="84398"/>
                </a:cubicBezTo>
                <a:cubicBezTo>
                  <a:pt x="0" y="119693"/>
                  <a:pt x="0" y="119693"/>
                  <a:pt x="0" y="119693"/>
                </a:cubicBezTo>
                <a:cubicBezTo>
                  <a:pt x="35601" y="111406"/>
                  <a:pt x="35601" y="111406"/>
                  <a:pt x="35601" y="111406"/>
                </a:cubicBezTo>
                <a:cubicBezTo>
                  <a:pt x="81636" y="68132"/>
                  <a:pt x="81636" y="68132"/>
                  <a:pt x="81636" y="68132"/>
                </a:cubicBezTo>
                <a:cubicBezTo>
                  <a:pt x="119693" y="29769"/>
                  <a:pt x="119693" y="29769"/>
                  <a:pt x="119693" y="29769"/>
                </a:cubicBezTo>
                <a:cubicBezTo>
                  <a:pt x="119693" y="29769"/>
                  <a:pt x="119693" y="21790"/>
                  <a:pt x="108644" y="10741"/>
                </a:cubicBezTo>
                <a:close/>
                <a:moveTo>
                  <a:pt x="35601" y="108644"/>
                </a:moveTo>
                <a:lnTo>
                  <a:pt x="35601" y="108644"/>
                </a:lnTo>
                <a:cubicBezTo>
                  <a:pt x="21790" y="111406"/>
                  <a:pt x="21790" y="111406"/>
                  <a:pt x="21790" y="111406"/>
                </a:cubicBezTo>
                <a:cubicBezTo>
                  <a:pt x="21790" y="108644"/>
                  <a:pt x="19335" y="106189"/>
                  <a:pt x="16572" y="103427"/>
                </a:cubicBezTo>
                <a:cubicBezTo>
                  <a:pt x="13503" y="100664"/>
                  <a:pt x="10741" y="100664"/>
                  <a:pt x="10741" y="97902"/>
                </a:cubicBezTo>
                <a:cubicBezTo>
                  <a:pt x="13503" y="87161"/>
                  <a:pt x="13503" y="87161"/>
                  <a:pt x="13503" y="87161"/>
                </a:cubicBezTo>
                <a:cubicBezTo>
                  <a:pt x="16572" y="81636"/>
                  <a:pt x="16572" y="81636"/>
                  <a:pt x="16572" y="81636"/>
                </a:cubicBezTo>
                <a:cubicBezTo>
                  <a:pt x="16572" y="81636"/>
                  <a:pt x="21790" y="81636"/>
                  <a:pt x="30076" y="89616"/>
                </a:cubicBezTo>
                <a:cubicBezTo>
                  <a:pt x="38056" y="97902"/>
                  <a:pt x="38056" y="103427"/>
                  <a:pt x="38056" y="103427"/>
                </a:cubicBezTo>
                <a:lnTo>
                  <a:pt x="35601" y="108644"/>
                </a:lnTo>
                <a:close/>
              </a:path>
            </a:pathLst>
          </a:custGeom>
          <a:solidFill>
            <a:srgbClr val="2A2C53"/>
          </a:solidFill>
          <a:ln>
            <a:noFill/>
          </a:ln>
        </p:spPr>
        <p:txBody>
          <a:bodyPr lIns="45700" tIns="22850" rIns="45700" bIns="22850" anchor="ctr" anchorCtr="0">
            <a:noAutofit/>
          </a:bodyPr>
          <a:lstStyle/>
          <a:p>
            <a:endParaRPr>
              <a:solidFill>
                <a:schemeClr val="dk1"/>
              </a:solidFill>
              <a:latin typeface="Roboto"/>
              <a:ea typeface="Roboto"/>
              <a:cs typeface="Roboto"/>
              <a:sym typeface="Roboto"/>
            </a:endParaRPr>
          </a:p>
        </p:txBody>
      </p:sp>
      <p:sp>
        <p:nvSpPr>
          <p:cNvPr id="57" name="Subtitle 2"/>
          <p:cNvSpPr txBox="1">
            <a:spLocks/>
          </p:cNvSpPr>
          <p:nvPr/>
        </p:nvSpPr>
        <p:spPr>
          <a:xfrm>
            <a:off x="2316664" y="1953619"/>
            <a:ext cx="1491700" cy="7981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54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$ 30</a:t>
            </a:r>
          </a:p>
        </p:txBody>
      </p:sp>
      <p:sp>
        <p:nvSpPr>
          <p:cNvPr id="58" name="Subtitle 2"/>
          <p:cNvSpPr txBox="1">
            <a:spLocks/>
          </p:cNvSpPr>
          <p:nvPr/>
        </p:nvSpPr>
        <p:spPr>
          <a:xfrm>
            <a:off x="5448241" y="1992256"/>
            <a:ext cx="1491700" cy="7981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54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$ 50</a:t>
            </a:r>
          </a:p>
        </p:txBody>
      </p:sp>
      <p:sp>
        <p:nvSpPr>
          <p:cNvPr id="59" name="Subtitle 2"/>
          <p:cNvSpPr txBox="1">
            <a:spLocks/>
          </p:cNvSpPr>
          <p:nvPr/>
        </p:nvSpPr>
        <p:spPr>
          <a:xfrm>
            <a:off x="8501804" y="2005135"/>
            <a:ext cx="1491700" cy="7981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54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$ 40</a:t>
            </a:r>
          </a:p>
        </p:txBody>
      </p:sp>
      <p:sp>
        <p:nvSpPr>
          <p:cNvPr id="60" name="Subtitle 2"/>
          <p:cNvSpPr txBox="1">
            <a:spLocks/>
          </p:cNvSpPr>
          <p:nvPr/>
        </p:nvSpPr>
        <p:spPr>
          <a:xfrm>
            <a:off x="2606097" y="2677867"/>
            <a:ext cx="819683"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Gold</a:t>
            </a:r>
          </a:p>
        </p:txBody>
      </p:sp>
      <p:sp>
        <p:nvSpPr>
          <p:cNvPr id="61" name="Subtitle 2"/>
          <p:cNvSpPr txBox="1">
            <a:spLocks/>
          </p:cNvSpPr>
          <p:nvPr/>
        </p:nvSpPr>
        <p:spPr>
          <a:xfrm>
            <a:off x="5500131" y="2716504"/>
            <a:ext cx="1387919"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Platinum</a:t>
            </a:r>
          </a:p>
        </p:txBody>
      </p:sp>
      <p:sp>
        <p:nvSpPr>
          <p:cNvPr id="62" name="Subtitle 2"/>
          <p:cNvSpPr txBox="1">
            <a:spLocks/>
          </p:cNvSpPr>
          <p:nvPr/>
        </p:nvSpPr>
        <p:spPr>
          <a:xfrm>
            <a:off x="8693794" y="2716504"/>
            <a:ext cx="1107720"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Money</a:t>
            </a:r>
          </a:p>
        </p:txBody>
      </p:sp>
      <p:sp>
        <p:nvSpPr>
          <p:cNvPr id="63" name="Subtitle 2"/>
          <p:cNvSpPr txBox="1">
            <a:spLocks/>
          </p:cNvSpPr>
          <p:nvPr/>
        </p:nvSpPr>
        <p:spPr>
          <a:xfrm>
            <a:off x="4175351" y="209043"/>
            <a:ext cx="3841295" cy="7981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54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The Pricing</a:t>
            </a:r>
          </a:p>
        </p:txBody>
      </p:sp>
      <p:sp>
        <p:nvSpPr>
          <p:cNvPr id="64" name="Rectangle 63"/>
          <p:cNvSpPr/>
          <p:nvPr/>
        </p:nvSpPr>
        <p:spPr>
          <a:xfrm>
            <a:off x="2261054" y="1065514"/>
            <a:ext cx="7669888" cy="507831"/>
          </a:xfrm>
          <a:prstGeom prst="rect">
            <a:avLst/>
          </a:prstGeom>
        </p:spPr>
        <p:txBody>
          <a:bodyPr wrap="square">
            <a:spAutoFit/>
          </a:bodyPr>
          <a:lstStyle/>
          <a:p>
            <a:pPr algn="ct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Pellentesque nunc orci eu enim, eget in</a:t>
            </a:r>
            <a:endParaRPr lang="id-ID" sz="9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65" name="Rectangle 64"/>
          <p:cNvSpPr/>
          <p:nvPr/>
        </p:nvSpPr>
        <p:spPr>
          <a:xfrm>
            <a:off x="5217181" y="5899746"/>
            <a:ext cx="1910172" cy="490764"/>
          </a:xfrm>
          <a:prstGeom prst="rect">
            <a:avLst/>
          </a:prstGeom>
          <a:gradFill>
            <a:gsLst>
              <a:gs pos="29000">
                <a:srgbClr val="E76651"/>
              </a:gs>
              <a:gs pos="64000">
                <a:srgbClr val="D53E76"/>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6" name="Subtitle 2"/>
          <p:cNvSpPr txBox="1">
            <a:spLocks/>
          </p:cNvSpPr>
          <p:nvPr/>
        </p:nvSpPr>
        <p:spPr>
          <a:xfrm>
            <a:off x="5404592" y="5919939"/>
            <a:ext cx="1535349"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2000"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Learn More</a:t>
            </a:r>
          </a:p>
        </p:txBody>
      </p:sp>
      <p:sp>
        <p:nvSpPr>
          <p:cNvPr id="2" name="Picture Placeholder 1"/>
          <p:cNvSpPr>
            <a:spLocks noGrp="1"/>
          </p:cNvSpPr>
          <p:nvPr>
            <p:ph type="pic" sz="quarter" idx="10"/>
          </p:nvPr>
        </p:nvSpPr>
        <p:spPr/>
      </p:sp>
      <p:sp>
        <p:nvSpPr>
          <p:cNvPr id="3" name="Picture Placeholder 2"/>
          <p:cNvSpPr>
            <a:spLocks noGrp="1"/>
          </p:cNvSpPr>
          <p:nvPr>
            <p:ph type="pic" sz="quarter" idx="11"/>
          </p:nvPr>
        </p:nvSpPr>
        <p:spPr/>
      </p:sp>
      <p:sp>
        <p:nvSpPr>
          <p:cNvPr id="4" name="Picture Placeholder 3"/>
          <p:cNvSpPr>
            <a:spLocks noGrp="1"/>
          </p:cNvSpPr>
          <p:nvPr>
            <p:ph type="pic" sz="quarter" idx="12"/>
          </p:nvPr>
        </p:nvSpPr>
        <p:spPr/>
      </p:sp>
    </p:spTree>
    <p:extLst>
      <p:ext uri="{BB962C8B-B14F-4D97-AF65-F5344CB8AC3E}">
        <p14:creationId xmlns:p14="http://schemas.microsoft.com/office/powerpoint/2010/main" val="3339094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2A2C53"/>
        </a:solidFill>
        <a:effectLst/>
      </p:bgPr>
    </p:bg>
    <p:spTree>
      <p:nvGrpSpPr>
        <p:cNvPr id="1" name=""/>
        <p:cNvGrpSpPr/>
        <p:nvPr/>
      </p:nvGrpSpPr>
      <p:grpSpPr>
        <a:xfrm>
          <a:off x="0" y="0"/>
          <a:ext cx="0" cy="0"/>
          <a:chOff x="0" y="0"/>
          <a:chExt cx="0" cy="0"/>
        </a:xfrm>
      </p:grpSpPr>
      <p:pic>
        <p:nvPicPr>
          <p:cNvPr id="2" name="Picture 1" descr="iPhone6_mockup_front_white.png"/>
          <p:cNvPicPr>
            <a:picLocks noChangeAspect="1"/>
          </p:cNvPicPr>
          <p:nvPr/>
        </p:nvPicPr>
        <p:blipFill>
          <a:blip r:embed="rId2" cstate="email">
            <a:extLst>
              <a:ext uri="{BEBA8EAE-BF5A-486C-A8C5-ECC9F3942E4B}">
                <a14:imgProps xmlns:a14="http://schemas.microsoft.com/office/drawing/2010/main">
                  <a14:imgLayer r:embed="rId3">
                    <a14:imgEffect>
                      <a14:sharpenSoften amount="50000"/>
                    </a14:imgEffect>
                    <a14:imgEffect>
                      <a14:saturation sat="300000"/>
                    </a14:imgEffect>
                  </a14:imgLayer>
                </a14:imgProps>
              </a:ext>
              <a:ext uri="{28A0092B-C50C-407E-A947-70E740481C1C}">
                <a14:useLocalDpi xmlns:a14="http://schemas.microsoft.com/office/drawing/2010/main"/>
              </a:ext>
            </a:extLst>
          </a:blip>
          <a:stretch>
            <a:fillRect/>
          </a:stretch>
        </p:blipFill>
        <p:spPr>
          <a:xfrm>
            <a:off x="8463879" y="738019"/>
            <a:ext cx="3551227" cy="5381962"/>
          </a:xfrm>
          <a:prstGeom prst="rect">
            <a:avLst/>
          </a:prstGeom>
        </p:spPr>
      </p:pic>
      <p:pic>
        <p:nvPicPr>
          <p:cNvPr id="3" name="Picture 2" descr="iPhone6_mockup_front_white.png"/>
          <p:cNvPicPr>
            <a:picLocks noChangeAspect="1"/>
          </p:cNvPicPr>
          <p:nvPr/>
        </p:nvPicPr>
        <p:blipFill>
          <a:blip r:embed="rId4" cstate="email">
            <a:extLst>
              <a:ext uri="{BEBA8EAE-BF5A-486C-A8C5-ECC9F3942E4B}">
                <a14:imgProps xmlns:a14="http://schemas.microsoft.com/office/drawing/2010/main">
                  <a14:imgLayer r:embed="rId5">
                    <a14:imgEffect>
                      <a14:sharpenSoften amount="50000"/>
                    </a14:imgEffect>
                    <a14:imgEffect>
                      <a14:saturation sat="300000"/>
                    </a14:imgEffect>
                  </a14:imgLayer>
                </a14:imgProps>
              </a:ext>
              <a:ext uri="{28A0092B-C50C-407E-A947-70E740481C1C}">
                <a14:useLocalDpi xmlns:a14="http://schemas.microsoft.com/office/drawing/2010/main"/>
              </a:ext>
            </a:extLst>
          </a:blip>
          <a:stretch>
            <a:fillRect/>
          </a:stretch>
        </p:blipFill>
        <p:spPr>
          <a:xfrm>
            <a:off x="6841466" y="2612571"/>
            <a:ext cx="2314325" cy="3507410"/>
          </a:xfrm>
          <a:prstGeom prst="rect">
            <a:avLst/>
          </a:prstGeom>
        </p:spPr>
      </p:pic>
      <p:pic>
        <p:nvPicPr>
          <p:cNvPr id="4" name="Picture 3" descr="iPhone6_mockup_front_white.png"/>
          <p:cNvPicPr>
            <a:picLocks noChangeAspect="1"/>
          </p:cNvPicPr>
          <p:nvPr/>
        </p:nvPicPr>
        <p:blipFill>
          <a:blip r:embed="rId6" cstate="email">
            <a:extLst>
              <a:ext uri="{BEBA8EAE-BF5A-486C-A8C5-ECC9F3942E4B}">
                <a14:imgProps xmlns:a14="http://schemas.microsoft.com/office/drawing/2010/main">
                  <a14:imgLayer r:embed="rId7">
                    <a14:imgEffect>
                      <a14:sharpenSoften amount="50000"/>
                    </a14:imgEffect>
                    <a14:imgEffect>
                      <a14:saturation sat="300000"/>
                    </a14:imgEffect>
                  </a14:imgLayer>
                </a14:imgProps>
              </a:ext>
              <a:ext uri="{28A0092B-C50C-407E-A947-70E740481C1C}">
                <a14:useLocalDpi xmlns:a14="http://schemas.microsoft.com/office/drawing/2010/main"/>
              </a:ext>
            </a:extLst>
          </a:blip>
          <a:stretch>
            <a:fillRect/>
          </a:stretch>
        </p:blipFill>
        <p:spPr>
          <a:xfrm>
            <a:off x="5500914" y="3418511"/>
            <a:ext cx="1782534" cy="2701469"/>
          </a:xfrm>
          <a:prstGeom prst="rect">
            <a:avLst/>
          </a:prstGeom>
        </p:spPr>
      </p:pic>
      <p:sp>
        <p:nvSpPr>
          <p:cNvPr id="14" name="Rectangle 13"/>
          <p:cNvSpPr/>
          <p:nvPr/>
        </p:nvSpPr>
        <p:spPr>
          <a:xfrm>
            <a:off x="1464343" y="2933736"/>
            <a:ext cx="3102090" cy="1962076"/>
          </a:xfrm>
          <a:prstGeom prst="rect">
            <a:avLst/>
          </a:prstGeom>
        </p:spPr>
        <p:txBody>
          <a:bodyPr wrap="square">
            <a:spAutoFit/>
          </a:bodyPr>
          <a:lstStyle/>
          <a:p>
            <a:pPr algn="just">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Pellentesque nunc orci eu enim, eget in fringilla vitae, et eros praesent dolor porttitor. Lacinia lectus nonummy, accumsan mauris in sed </a:t>
            </a:r>
            <a:r>
              <a:rPr lang="id-ID" sz="900" dirty="0">
                <a:solidFill>
                  <a:schemeClr val="bg1"/>
                </a:solidFill>
                <a:latin typeface="Lato" panose="020F0502020204030203" pitchFamily="34" charset="0"/>
                <a:ea typeface="Lato" panose="020F0502020204030203" pitchFamily="34" charset="0"/>
                <a:cs typeface="Lato" panose="020F0502020204030203" pitchFamily="34" charset="0"/>
              </a:rPr>
              <a:t>justotincidunt, Lorem ipsum dolor sit amet, lacus nulla ac netus nibh aliquet, </a:t>
            </a:r>
          </a:p>
        </p:txBody>
      </p:sp>
      <p:sp>
        <p:nvSpPr>
          <p:cNvPr id="15" name="Subtitle 2"/>
          <p:cNvSpPr txBox="1">
            <a:spLocks/>
          </p:cNvSpPr>
          <p:nvPr/>
        </p:nvSpPr>
        <p:spPr>
          <a:xfrm>
            <a:off x="1410253" y="1952171"/>
            <a:ext cx="3598866" cy="7981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44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Phone Device </a:t>
            </a:r>
          </a:p>
        </p:txBody>
      </p:sp>
      <p:sp>
        <p:nvSpPr>
          <p:cNvPr id="17" name="Rectangle 16"/>
          <p:cNvSpPr/>
          <p:nvPr/>
        </p:nvSpPr>
        <p:spPr>
          <a:xfrm>
            <a:off x="0" y="1"/>
            <a:ext cx="12192001" cy="495299"/>
          </a:xfrm>
          <a:prstGeom prst="rect">
            <a:avLst/>
          </a:prstGeom>
          <a:solidFill>
            <a:srgbClr val="DF31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8" name="Rectangle 17"/>
          <p:cNvSpPr/>
          <p:nvPr/>
        </p:nvSpPr>
        <p:spPr>
          <a:xfrm>
            <a:off x="0" y="6356953"/>
            <a:ext cx="12192001" cy="495299"/>
          </a:xfrm>
          <a:prstGeom prst="rect">
            <a:avLst/>
          </a:prstGeom>
          <a:solidFill>
            <a:srgbClr val="DF31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Picture Placeholder 4"/>
          <p:cNvSpPr>
            <a:spLocks noGrp="1"/>
          </p:cNvSpPr>
          <p:nvPr>
            <p:ph type="pic" sz="quarter" idx="10"/>
          </p:nvPr>
        </p:nvSpPr>
        <p:spPr/>
      </p:sp>
      <p:sp>
        <p:nvSpPr>
          <p:cNvPr id="6" name="Picture Placeholder 5"/>
          <p:cNvSpPr>
            <a:spLocks noGrp="1"/>
          </p:cNvSpPr>
          <p:nvPr>
            <p:ph type="pic" sz="quarter" idx="11"/>
          </p:nvPr>
        </p:nvSpPr>
        <p:spPr/>
      </p:sp>
      <p:sp>
        <p:nvSpPr>
          <p:cNvPr id="7" name="Picture Placeholder 6"/>
          <p:cNvSpPr>
            <a:spLocks noGrp="1"/>
          </p:cNvSpPr>
          <p:nvPr>
            <p:ph type="pic" sz="quarter" idx="12"/>
          </p:nvPr>
        </p:nvSpPr>
        <p:spPr/>
      </p:sp>
    </p:spTree>
    <p:extLst>
      <p:ext uri="{BB962C8B-B14F-4D97-AF65-F5344CB8AC3E}">
        <p14:creationId xmlns:p14="http://schemas.microsoft.com/office/powerpoint/2010/main" val="21203576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2C2F63"/>
        </a:solidFill>
        <a:effectLst/>
      </p:bgPr>
    </p:bg>
    <p:spTree>
      <p:nvGrpSpPr>
        <p:cNvPr id="1" name=""/>
        <p:cNvGrpSpPr/>
        <p:nvPr/>
      </p:nvGrpSpPr>
      <p:grpSpPr>
        <a:xfrm>
          <a:off x="0" y="0"/>
          <a:ext cx="0" cy="0"/>
          <a:chOff x="0" y="0"/>
          <a:chExt cx="0" cy="0"/>
        </a:xfrm>
      </p:grpSpPr>
      <p:sp>
        <p:nvSpPr>
          <p:cNvPr id="16" name="Rectangle 15"/>
          <p:cNvSpPr/>
          <p:nvPr/>
        </p:nvSpPr>
        <p:spPr>
          <a:xfrm>
            <a:off x="285750" y="361950"/>
            <a:ext cx="7258050" cy="62293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pic>
        <p:nvPicPr>
          <p:cNvPr id="6" name="Picture Placeholder 5">
            <a:extLst>
              <a:ext uri="{FF2B5EF4-FFF2-40B4-BE49-F238E27FC236}">
                <a16:creationId xmlns:a16="http://schemas.microsoft.com/office/drawing/2014/main" id="{77DE9184-9DF0-4C86-8CC8-C7630A9B3375}"/>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l="6656" r="6656"/>
          <a:stretch>
            <a:fillRect/>
          </a:stretch>
        </p:blipFill>
        <p:spPr/>
      </p:pic>
      <p:pic>
        <p:nvPicPr>
          <p:cNvPr id="8" name="Picture Placeholder 7">
            <a:extLst>
              <a:ext uri="{FF2B5EF4-FFF2-40B4-BE49-F238E27FC236}">
                <a16:creationId xmlns:a16="http://schemas.microsoft.com/office/drawing/2014/main" id="{1C663006-C1A4-4606-ABF9-3C157C2E873C}"/>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l="9036" r="9036"/>
          <a:stretch>
            <a:fillRect/>
          </a:stretch>
        </p:blipFill>
        <p:spPr/>
      </p:pic>
      <p:sp>
        <p:nvSpPr>
          <p:cNvPr id="13" name="Rectangle 12"/>
          <p:cNvSpPr/>
          <p:nvPr/>
        </p:nvSpPr>
        <p:spPr>
          <a:xfrm>
            <a:off x="732971" y="2190750"/>
            <a:ext cx="2801257" cy="580118"/>
          </a:xfrm>
          <a:prstGeom prst="rect">
            <a:avLst/>
          </a:prstGeom>
          <a:solidFill>
            <a:srgbClr val="D53E76">
              <a:alpha val="8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Rectangle 13"/>
          <p:cNvSpPr/>
          <p:nvPr/>
        </p:nvSpPr>
        <p:spPr>
          <a:xfrm>
            <a:off x="4295322" y="552450"/>
            <a:ext cx="611530" cy="2762249"/>
          </a:xfrm>
          <a:prstGeom prst="rect">
            <a:avLst/>
          </a:prstGeom>
          <a:solidFill>
            <a:srgbClr val="D53E76">
              <a:alpha val="8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pic>
        <p:nvPicPr>
          <p:cNvPr id="10" name="Picture Placeholder 9">
            <a:extLst>
              <a:ext uri="{FF2B5EF4-FFF2-40B4-BE49-F238E27FC236}">
                <a16:creationId xmlns:a16="http://schemas.microsoft.com/office/drawing/2014/main" id="{13963CA3-2EF4-46D2-A5CA-C7C3DDC89FA3}"/>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l="7000" r="7000"/>
          <a:stretch>
            <a:fillRect/>
          </a:stretch>
        </p:blipFill>
        <p:spPr/>
      </p:pic>
      <p:sp>
        <p:nvSpPr>
          <p:cNvPr id="15" name="Rectangle 14"/>
          <p:cNvSpPr/>
          <p:nvPr/>
        </p:nvSpPr>
        <p:spPr>
          <a:xfrm>
            <a:off x="6471852" y="3486150"/>
            <a:ext cx="611530" cy="2933700"/>
          </a:xfrm>
          <a:prstGeom prst="rect">
            <a:avLst/>
          </a:prstGeom>
          <a:solidFill>
            <a:srgbClr val="D53E76">
              <a:alpha val="8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7" name="Rectangle 16"/>
          <p:cNvSpPr/>
          <p:nvPr/>
        </p:nvSpPr>
        <p:spPr>
          <a:xfrm>
            <a:off x="8017329" y="3295860"/>
            <a:ext cx="3323769" cy="1546577"/>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Pellentesque nunc orci eu enim, eget in fringilla vitae, et eros praesent dolor porttitor. Lacinia lectus nonummy, accumsan mauris in sed </a:t>
            </a:r>
            <a:r>
              <a:rPr lang="id-ID" sz="900" dirty="0">
                <a:solidFill>
                  <a:schemeClr val="bg1"/>
                </a:solidFill>
                <a:latin typeface="Lato" panose="020F0502020204030203" pitchFamily="34" charset="0"/>
                <a:ea typeface="Lato" panose="020F0502020204030203" pitchFamily="34" charset="0"/>
                <a:cs typeface="Lato" panose="020F0502020204030203" pitchFamily="34" charset="0"/>
              </a:rPr>
              <a:t>justotincidunt, </a:t>
            </a:r>
          </a:p>
        </p:txBody>
      </p:sp>
      <p:sp>
        <p:nvSpPr>
          <p:cNvPr id="18" name="Subtitle 2"/>
          <p:cNvSpPr txBox="1">
            <a:spLocks/>
          </p:cNvSpPr>
          <p:nvPr/>
        </p:nvSpPr>
        <p:spPr>
          <a:xfrm>
            <a:off x="8017330" y="2516573"/>
            <a:ext cx="2874964" cy="7981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44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The About</a:t>
            </a:r>
          </a:p>
        </p:txBody>
      </p:sp>
      <p:sp>
        <p:nvSpPr>
          <p:cNvPr id="19" name="Rectangle 18"/>
          <p:cNvSpPr/>
          <p:nvPr/>
        </p:nvSpPr>
        <p:spPr>
          <a:xfrm>
            <a:off x="11814629" y="1"/>
            <a:ext cx="377372" cy="6857999"/>
          </a:xfrm>
          <a:prstGeom prst="rect">
            <a:avLst/>
          </a:prstGeom>
          <a:solidFill>
            <a:srgbClr val="DF31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31508537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Placeholder 8">
            <a:extLst>
              <a:ext uri="{FF2B5EF4-FFF2-40B4-BE49-F238E27FC236}">
                <a16:creationId xmlns:a16="http://schemas.microsoft.com/office/drawing/2014/main" id="{5216E248-12F9-4297-8A0F-A564ED9DAC1D}"/>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l="119" r="119"/>
          <a:stretch>
            <a:fillRect/>
          </a:stretch>
        </p:blipFill>
        <p:spPr/>
      </p:pic>
      <p:sp>
        <p:nvSpPr>
          <p:cNvPr id="4" name="Rectangle 3"/>
          <p:cNvSpPr/>
          <p:nvPr/>
        </p:nvSpPr>
        <p:spPr>
          <a:xfrm>
            <a:off x="0" y="0"/>
            <a:ext cx="12192000" cy="6858000"/>
          </a:xfrm>
          <a:prstGeom prst="rect">
            <a:avLst/>
          </a:prstGeom>
          <a:solidFill>
            <a:srgbClr val="2A2C53">
              <a:alpha val="9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5" name="Subtitle 2"/>
          <p:cNvSpPr txBox="1">
            <a:spLocks/>
          </p:cNvSpPr>
          <p:nvPr/>
        </p:nvSpPr>
        <p:spPr>
          <a:xfrm>
            <a:off x="3887107" y="2630874"/>
            <a:ext cx="4417786" cy="7981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8000" spc="6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THANKS</a:t>
            </a:r>
          </a:p>
        </p:txBody>
      </p:sp>
      <p:sp>
        <p:nvSpPr>
          <p:cNvPr id="6" name="Subtitle 2"/>
          <p:cNvSpPr txBox="1">
            <a:spLocks/>
          </p:cNvSpPr>
          <p:nvPr/>
        </p:nvSpPr>
        <p:spPr>
          <a:xfrm>
            <a:off x="4198206" y="3681907"/>
            <a:ext cx="3795588" cy="38092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2000" spc="300" dirty="0">
                <a:solidFill>
                  <a:schemeClr val="bg1"/>
                </a:solidFill>
                <a:latin typeface="Source Sans Pro ExtraLight" panose="020B0303030403020204" pitchFamily="34" charset="0"/>
                <a:ea typeface="Source Sans Pro ExtraLight" panose="020B0303030403020204" pitchFamily="34" charset="0"/>
                <a:cs typeface="Lato Heavy" panose="020F0502020204030203" pitchFamily="34" charset="0"/>
              </a:rPr>
              <a:t>For watching &amp; Listening</a:t>
            </a:r>
          </a:p>
        </p:txBody>
      </p:sp>
      <p:sp>
        <p:nvSpPr>
          <p:cNvPr id="7" name="Rectangle 6"/>
          <p:cNvSpPr/>
          <p:nvPr/>
        </p:nvSpPr>
        <p:spPr>
          <a:xfrm>
            <a:off x="0" y="5936344"/>
            <a:ext cx="12192000" cy="3628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Rectangle 7"/>
          <p:cNvSpPr/>
          <p:nvPr/>
        </p:nvSpPr>
        <p:spPr>
          <a:xfrm>
            <a:off x="0" y="532307"/>
            <a:ext cx="12192000" cy="3628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2636644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C305F"/>
        </a:solidFill>
        <a:effectLst/>
      </p:bgPr>
    </p:bg>
    <p:spTree>
      <p:nvGrpSpPr>
        <p:cNvPr id="1" name=""/>
        <p:cNvGrpSpPr/>
        <p:nvPr/>
      </p:nvGrpSpPr>
      <p:grpSpPr>
        <a:xfrm>
          <a:off x="0" y="0"/>
          <a:ext cx="0" cy="0"/>
          <a:chOff x="0" y="0"/>
          <a:chExt cx="0" cy="0"/>
        </a:xfrm>
      </p:grpSpPr>
      <p:sp>
        <p:nvSpPr>
          <p:cNvPr id="19" name="Rectangle 18"/>
          <p:cNvSpPr/>
          <p:nvPr/>
        </p:nvSpPr>
        <p:spPr>
          <a:xfrm>
            <a:off x="8955315" y="892629"/>
            <a:ext cx="2425700" cy="1823357"/>
          </a:xfrm>
          <a:prstGeom prst="rect">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7" name="Rectangle 16"/>
          <p:cNvSpPr/>
          <p:nvPr/>
        </p:nvSpPr>
        <p:spPr>
          <a:xfrm>
            <a:off x="6386286" y="894443"/>
            <a:ext cx="2425700" cy="3024414"/>
          </a:xfrm>
          <a:prstGeom prst="rect">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8" name="Rectangle 17"/>
          <p:cNvSpPr/>
          <p:nvPr/>
        </p:nvSpPr>
        <p:spPr>
          <a:xfrm>
            <a:off x="6386286" y="4054928"/>
            <a:ext cx="2425700" cy="1823357"/>
          </a:xfrm>
          <a:prstGeom prst="rect">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0" name="Rectangle 19"/>
          <p:cNvSpPr/>
          <p:nvPr/>
        </p:nvSpPr>
        <p:spPr>
          <a:xfrm>
            <a:off x="8955315" y="2853871"/>
            <a:ext cx="2425700" cy="3024414"/>
          </a:xfrm>
          <a:prstGeom prst="rect">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1" name="Rectangle 20"/>
          <p:cNvSpPr/>
          <p:nvPr/>
        </p:nvSpPr>
        <p:spPr>
          <a:xfrm>
            <a:off x="1648283" y="2663874"/>
            <a:ext cx="3323769" cy="1546577"/>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Pellentesque nunc orci eu enim, eget in fringilla vitae, et eros praesent dolor porttitor. Lacinia lectus nonummy, accumsan mauris in sed </a:t>
            </a:r>
            <a:r>
              <a:rPr lang="id-ID" sz="900" dirty="0">
                <a:solidFill>
                  <a:schemeClr val="bg1"/>
                </a:solidFill>
                <a:latin typeface="Lato" panose="020F0502020204030203" pitchFamily="34" charset="0"/>
                <a:ea typeface="Lato" panose="020F0502020204030203" pitchFamily="34" charset="0"/>
                <a:cs typeface="Lato" panose="020F0502020204030203" pitchFamily="34" charset="0"/>
              </a:rPr>
              <a:t>justotincidunt, </a:t>
            </a:r>
          </a:p>
        </p:txBody>
      </p:sp>
      <p:sp>
        <p:nvSpPr>
          <p:cNvPr id="22" name="Subtitle 2"/>
          <p:cNvSpPr txBox="1">
            <a:spLocks/>
          </p:cNvSpPr>
          <p:nvPr/>
        </p:nvSpPr>
        <p:spPr>
          <a:xfrm>
            <a:off x="1648283" y="1955799"/>
            <a:ext cx="2237012"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4000"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Welcome</a:t>
            </a:r>
          </a:p>
        </p:txBody>
      </p:sp>
      <p:cxnSp>
        <p:nvCxnSpPr>
          <p:cNvPr id="23" name="Straight Connector 22"/>
          <p:cNvCxnSpPr/>
          <p:nvPr/>
        </p:nvCxnSpPr>
        <p:spPr>
          <a:xfrm>
            <a:off x="1761672" y="4426557"/>
            <a:ext cx="2476500" cy="0"/>
          </a:xfrm>
          <a:prstGeom prst="line">
            <a:avLst/>
          </a:prstGeom>
          <a:ln w="57150">
            <a:solidFill>
              <a:srgbClr val="D53E76"/>
            </a:solidFill>
          </a:ln>
        </p:spPr>
        <p:style>
          <a:lnRef idx="1">
            <a:schemeClr val="accent1"/>
          </a:lnRef>
          <a:fillRef idx="0">
            <a:schemeClr val="accent1"/>
          </a:fillRef>
          <a:effectRef idx="0">
            <a:schemeClr val="accent1"/>
          </a:effectRef>
          <a:fontRef idx="minor">
            <a:schemeClr val="tx1"/>
          </a:fontRef>
        </p:style>
      </p:cxnSp>
      <p:pic>
        <p:nvPicPr>
          <p:cNvPr id="7" name="Picture Placeholder 6">
            <a:extLst>
              <a:ext uri="{FF2B5EF4-FFF2-40B4-BE49-F238E27FC236}">
                <a16:creationId xmlns:a16="http://schemas.microsoft.com/office/drawing/2014/main" id="{40267AB2-5278-4521-9073-F29740628F07}"/>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l="23220" r="23220"/>
          <a:stretch>
            <a:fillRect/>
          </a:stretch>
        </p:blipFill>
        <p:spPr/>
      </p:pic>
      <p:pic>
        <p:nvPicPr>
          <p:cNvPr id="9" name="Picture Placeholder 8">
            <a:extLst>
              <a:ext uri="{FF2B5EF4-FFF2-40B4-BE49-F238E27FC236}">
                <a16:creationId xmlns:a16="http://schemas.microsoft.com/office/drawing/2014/main" id="{9D9C0309-5FE4-4C21-8C1F-E4299D19EFD1}"/>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l="5633" r="5633"/>
          <a:stretch>
            <a:fillRect/>
          </a:stretch>
        </p:blipFill>
        <p:spPr/>
      </p:pic>
      <p:pic>
        <p:nvPicPr>
          <p:cNvPr id="13" name="Picture Placeholder 12">
            <a:extLst>
              <a:ext uri="{FF2B5EF4-FFF2-40B4-BE49-F238E27FC236}">
                <a16:creationId xmlns:a16="http://schemas.microsoft.com/office/drawing/2014/main" id="{8ADFE807-5609-4C37-9C88-7694C7968662}"/>
              </a:ext>
            </a:extLst>
          </p:cNvPr>
          <p:cNvPicPr>
            <a:picLocks noGrp="1" noChangeAspect="1"/>
          </p:cNvPicPr>
          <p:nvPr>
            <p:ph type="pic" sz="quarter" idx="13"/>
          </p:nvPr>
        </p:nvPicPr>
        <p:blipFill rotWithShape="1">
          <a:blip r:embed="rId4" cstate="email">
            <a:extLst>
              <a:ext uri="{28A0092B-C50C-407E-A947-70E740481C1C}">
                <a14:useLocalDpi xmlns:a14="http://schemas.microsoft.com/office/drawing/2010/main"/>
              </a:ext>
            </a:extLst>
          </a:blip>
          <a:srcRect l="43938" t="120" r="2534" b="-120"/>
          <a:stretch/>
        </p:blipFill>
        <p:spPr>
          <a:xfrm>
            <a:off x="8955315" y="2855686"/>
            <a:ext cx="2425700" cy="3022600"/>
          </a:xfrm>
        </p:spPr>
      </p:pic>
      <p:pic>
        <p:nvPicPr>
          <p:cNvPr id="11" name="Picture Placeholder 10">
            <a:extLst>
              <a:ext uri="{FF2B5EF4-FFF2-40B4-BE49-F238E27FC236}">
                <a16:creationId xmlns:a16="http://schemas.microsoft.com/office/drawing/2014/main" id="{354CD56B-BFE3-480A-B785-52CEEB740C2D}"/>
              </a:ext>
            </a:extLst>
          </p:cNvPr>
          <p:cNvPicPr>
            <a:picLocks noGrp="1" noChangeAspect="1"/>
          </p:cNvPicPr>
          <p:nvPr>
            <p:ph type="pic" sz="quarter" idx="12"/>
          </p:nvPr>
        </p:nvPicPr>
        <p:blipFill>
          <a:blip r:embed="rId5" cstate="email">
            <a:extLst>
              <a:ext uri="{28A0092B-C50C-407E-A947-70E740481C1C}">
                <a14:useLocalDpi xmlns:a14="http://schemas.microsoft.com/office/drawing/2010/main"/>
              </a:ext>
            </a:extLst>
          </a:blip>
          <a:srcRect l="5611" r="5611"/>
          <a:stretch>
            <a:fillRect/>
          </a:stretch>
        </p:blipFill>
        <p:spPr/>
      </p:pic>
    </p:spTree>
    <p:extLst>
      <p:ext uri="{BB962C8B-B14F-4D97-AF65-F5344CB8AC3E}">
        <p14:creationId xmlns:p14="http://schemas.microsoft.com/office/powerpoint/2010/main" val="553334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2A2C53"/>
        </a:solidFill>
        <a:effectLst/>
      </p:bgPr>
    </p:bg>
    <p:spTree>
      <p:nvGrpSpPr>
        <p:cNvPr id="1" name=""/>
        <p:cNvGrpSpPr/>
        <p:nvPr/>
      </p:nvGrpSpPr>
      <p:grpSpPr>
        <a:xfrm>
          <a:off x="0" y="0"/>
          <a:ext cx="0" cy="0"/>
          <a:chOff x="0" y="0"/>
          <a:chExt cx="0" cy="0"/>
        </a:xfrm>
      </p:grpSpPr>
      <p:sp>
        <p:nvSpPr>
          <p:cNvPr id="2" name="Subtitle 2"/>
          <p:cNvSpPr txBox="1">
            <a:spLocks/>
          </p:cNvSpPr>
          <p:nvPr/>
        </p:nvSpPr>
        <p:spPr>
          <a:xfrm>
            <a:off x="3178629" y="504815"/>
            <a:ext cx="5834743" cy="7981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pPr>
            <a:r>
              <a:rPr lang="id-ID" sz="44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You are Invited to our</a:t>
            </a:r>
          </a:p>
        </p:txBody>
      </p:sp>
      <p:sp>
        <p:nvSpPr>
          <p:cNvPr id="3" name="Subtitle 2"/>
          <p:cNvSpPr txBox="1">
            <a:spLocks/>
          </p:cNvSpPr>
          <p:nvPr/>
        </p:nvSpPr>
        <p:spPr>
          <a:xfrm>
            <a:off x="3178629" y="1027330"/>
            <a:ext cx="5834743" cy="7981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pPr>
            <a:r>
              <a:rPr lang="en-US" sz="4400" dirty="0" err="1">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Yor</a:t>
            </a:r>
            <a:r>
              <a:rPr lang="en-US" sz="44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 company Name</a:t>
            </a:r>
            <a:endParaRPr lang="id-ID" sz="44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endParaRPr>
          </a:p>
        </p:txBody>
      </p:sp>
      <p:cxnSp>
        <p:nvCxnSpPr>
          <p:cNvPr id="4" name="Straight Connector 3"/>
          <p:cNvCxnSpPr/>
          <p:nvPr/>
        </p:nvCxnSpPr>
        <p:spPr>
          <a:xfrm>
            <a:off x="5549900" y="1959129"/>
            <a:ext cx="1092200" cy="0"/>
          </a:xfrm>
          <a:prstGeom prst="line">
            <a:avLst/>
          </a:prstGeom>
          <a:ln w="57150">
            <a:solidFill>
              <a:srgbClr val="D53E76"/>
            </a:solidFill>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2261056" y="2213931"/>
            <a:ext cx="7669888" cy="715581"/>
          </a:xfrm>
          <a:prstGeom prst="rect">
            <a:avLst/>
          </a:prstGeom>
        </p:spPr>
        <p:txBody>
          <a:bodyPr wrap="square">
            <a:spAutoFit/>
          </a:bodyPr>
          <a:lstStyle/>
          <a:p>
            <a:pPr algn="ct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Pellentesque nunc orci eu enim, eget in fringilla vitae, et eros praesent dolor porttitor. Lacinia lectus nonummy, </a:t>
            </a:r>
            <a:endParaRPr lang="id-ID" sz="9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pic>
        <p:nvPicPr>
          <p:cNvPr id="11" name="Picture Placeholder 10">
            <a:extLst>
              <a:ext uri="{FF2B5EF4-FFF2-40B4-BE49-F238E27FC236}">
                <a16:creationId xmlns:a16="http://schemas.microsoft.com/office/drawing/2014/main" id="{847172A3-8918-413B-A48F-F615D5D48426}"/>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l="28099" r="28099"/>
          <a:stretch>
            <a:fillRect/>
          </a:stretch>
        </p:blipFill>
        <p:spPr/>
      </p:pic>
      <p:pic>
        <p:nvPicPr>
          <p:cNvPr id="13" name="Picture Placeholder 12">
            <a:extLst>
              <a:ext uri="{FF2B5EF4-FFF2-40B4-BE49-F238E27FC236}">
                <a16:creationId xmlns:a16="http://schemas.microsoft.com/office/drawing/2014/main" id="{8936F554-A9BE-4FDF-8B83-C0F03BC89C0B}"/>
              </a:ext>
            </a:extLst>
          </p:cNvPr>
          <p:cNvPicPr>
            <a:picLocks noGrp="1" noChangeAspect="1"/>
          </p:cNvPicPr>
          <p:nvPr>
            <p:ph type="pic" sz="quarter" idx="11"/>
          </p:nvPr>
        </p:nvPicPr>
        <p:blipFill rotWithShape="1">
          <a:blip r:embed="rId3" cstate="email">
            <a:extLst>
              <a:ext uri="{28A0092B-C50C-407E-A947-70E740481C1C}">
                <a14:useLocalDpi xmlns:a14="http://schemas.microsoft.com/office/drawing/2010/main"/>
              </a:ext>
            </a:extLst>
          </a:blip>
          <a:srcRect l="11828" r="44392"/>
          <a:stretch/>
        </p:blipFill>
        <p:spPr>
          <a:xfrm>
            <a:off x="4032250" y="3317987"/>
            <a:ext cx="1915886" cy="2917371"/>
          </a:xfrm>
        </p:spPr>
      </p:pic>
      <p:pic>
        <p:nvPicPr>
          <p:cNvPr id="15" name="Picture Placeholder 14">
            <a:extLst>
              <a:ext uri="{FF2B5EF4-FFF2-40B4-BE49-F238E27FC236}">
                <a16:creationId xmlns:a16="http://schemas.microsoft.com/office/drawing/2014/main" id="{76A5F238-75AB-4D40-AC97-39F031EC2856}"/>
              </a:ext>
            </a:extLst>
          </p:cNvPr>
          <p:cNvPicPr>
            <a:picLocks noGrp="1" noChangeAspect="1"/>
          </p:cNvPicPr>
          <p:nvPr>
            <p:ph type="pic" sz="quarter" idx="12"/>
          </p:nvPr>
        </p:nvPicPr>
        <p:blipFill rotWithShape="1">
          <a:blip r:embed="rId4" cstate="email">
            <a:extLst>
              <a:ext uri="{28A0092B-C50C-407E-A947-70E740481C1C}">
                <a14:useLocalDpi xmlns:a14="http://schemas.microsoft.com/office/drawing/2010/main"/>
              </a:ext>
            </a:extLst>
          </a:blip>
          <a:srcRect l="40900" r="15320"/>
          <a:stretch/>
        </p:blipFill>
        <p:spPr>
          <a:xfrm>
            <a:off x="6243864" y="3317987"/>
            <a:ext cx="1915886" cy="2917371"/>
          </a:xfrm>
        </p:spPr>
      </p:pic>
      <p:pic>
        <p:nvPicPr>
          <p:cNvPr id="17" name="Picture Placeholder 16">
            <a:extLst>
              <a:ext uri="{FF2B5EF4-FFF2-40B4-BE49-F238E27FC236}">
                <a16:creationId xmlns:a16="http://schemas.microsoft.com/office/drawing/2014/main" id="{803439B0-D234-4BC6-AB8F-CC6D313DAB21}"/>
              </a:ext>
            </a:extLst>
          </p:cNvPr>
          <p:cNvPicPr>
            <a:picLocks noGrp="1" noChangeAspect="1"/>
          </p:cNvPicPr>
          <p:nvPr>
            <p:ph type="pic" sz="quarter" idx="13"/>
          </p:nvPr>
        </p:nvPicPr>
        <p:blipFill>
          <a:blip r:embed="rId5" cstate="email">
            <a:extLst>
              <a:ext uri="{28A0092B-C50C-407E-A947-70E740481C1C}">
                <a14:useLocalDpi xmlns:a14="http://schemas.microsoft.com/office/drawing/2010/main"/>
              </a:ext>
            </a:extLst>
          </a:blip>
          <a:srcRect l="28099" r="28099"/>
          <a:stretch>
            <a:fillRect/>
          </a:stretch>
        </p:blipFill>
        <p:spPr/>
      </p:pic>
    </p:spTree>
    <p:extLst>
      <p:ext uri="{BB962C8B-B14F-4D97-AF65-F5344CB8AC3E}">
        <p14:creationId xmlns:p14="http://schemas.microsoft.com/office/powerpoint/2010/main" val="3574604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2A2C53"/>
        </a:solidFill>
        <a:effectLst/>
      </p:bgPr>
    </p:bg>
    <p:spTree>
      <p:nvGrpSpPr>
        <p:cNvPr id="1" name=""/>
        <p:cNvGrpSpPr/>
        <p:nvPr/>
      </p:nvGrpSpPr>
      <p:grpSpPr>
        <a:xfrm>
          <a:off x="0" y="0"/>
          <a:ext cx="0" cy="0"/>
          <a:chOff x="0" y="0"/>
          <a:chExt cx="0" cy="0"/>
        </a:xfrm>
      </p:grpSpPr>
      <p:sp>
        <p:nvSpPr>
          <p:cNvPr id="2" name="Rectangle 1"/>
          <p:cNvSpPr/>
          <p:nvPr/>
        </p:nvSpPr>
        <p:spPr>
          <a:xfrm>
            <a:off x="0" y="4385682"/>
            <a:ext cx="12192000" cy="2457450"/>
          </a:xfrm>
          <a:prstGeom prst="rect">
            <a:avLst/>
          </a:prstGeom>
          <a:solidFill>
            <a:srgbClr val="2C3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Rectangle 5"/>
          <p:cNvSpPr/>
          <p:nvPr/>
        </p:nvSpPr>
        <p:spPr>
          <a:xfrm>
            <a:off x="6932164" y="828356"/>
            <a:ext cx="4381500" cy="2952750"/>
          </a:xfrm>
          <a:prstGeom prst="rect">
            <a:avLst/>
          </a:prstGeom>
          <a:solidFill>
            <a:srgbClr val="D53E76">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nvGrpSpPr>
          <p:cNvPr id="9" name="Group 8"/>
          <p:cNvGrpSpPr/>
          <p:nvPr/>
        </p:nvGrpSpPr>
        <p:grpSpPr>
          <a:xfrm>
            <a:off x="8820150" y="2047875"/>
            <a:ext cx="533400" cy="533400"/>
            <a:chOff x="3193143" y="838200"/>
            <a:chExt cx="798286" cy="798286"/>
          </a:xfrm>
        </p:grpSpPr>
        <p:sp>
          <p:nvSpPr>
            <p:cNvPr id="7" name="Oval 6"/>
            <p:cNvSpPr/>
            <p:nvPr/>
          </p:nvSpPr>
          <p:spPr>
            <a:xfrm>
              <a:off x="3193143" y="838200"/>
              <a:ext cx="798286" cy="798286"/>
            </a:xfrm>
            <a:prstGeom prst="ellipse">
              <a:avLst/>
            </a:prstGeom>
            <a:gradFill>
              <a:gsLst>
                <a:gs pos="29000">
                  <a:srgbClr val="E76651"/>
                </a:gs>
                <a:gs pos="64000">
                  <a:srgbClr val="D53E76"/>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Isosceles Triangle 7"/>
            <p:cNvSpPr/>
            <p:nvPr/>
          </p:nvSpPr>
          <p:spPr>
            <a:xfrm rot="5400000">
              <a:off x="3467373" y="1068397"/>
              <a:ext cx="357776" cy="308428"/>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sp>
        <p:nvSpPr>
          <p:cNvPr id="10" name="Subtitle 2"/>
          <p:cNvSpPr txBox="1">
            <a:spLocks/>
          </p:cNvSpPr>
          <p:nvPr/>
        </p:nvSpPr>
        <p:spPr>
          <a:xfrm>
            <a:off x="1215573" y="439137"/>
            <a:ext cx="2403021" cy="7981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44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Business</a:t>
            </a:r>
          </a:p>
        </p:txBody>
      </p:sp>
      <p:sp>
        <p:nvSpPr>
          <p:cNvPr id="11" name="Subtitle 2"/>
          <p:cNvSpPr txBox="1">
            <a:spLocks/>
          </p:cNvSpPr>
          <p:nvPr/>
        </p:nvSpPr>
        <p:spPr>
          <a:xfrm>
            <a:off x="1215573" y="974521"/>
            <a:ext cx="1717221" cy="7981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44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Event</a:t>
            </a:r>
          </a:p>
        </p:txBody>
      </p:sp>
      <p:sp>
        <p:nvSpPr>
          <p:cNvPr id="12" name="Rectangle 11"/>
          <p:cNvSpPr/>
          <p:nvPr/>
        </p:nvSpPr>
        <p:spPr>
          <a:xfrm>
            <a:off x="1270909" y="1906035"/>
            <a:ext cx="3323769" cy="1546577"/>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Pellentesque nunc orci eu enim, eget in fringilla vitae, et eros praesent dolor porttitor. Lacinia lectus nonummy, accumsan mauris in sed </a:t>
            </a:r>
            <a:r>
              <a:rPr lang="id-ID" sz="900" dirty="0">
                <a:solidFill>
                  <a:schemeClr val="bg1"/>
                </a:solidFill>
                <a:latin typeface="Lato" panose="020F0502020204030203" pitchFamily="34" charset="0"/>
                <a:ea typeface="Lato" panose="020F0502020204030203" pitchFamily="34" charset="0"/>
                <a:cs typeface="Lato" panose="020F0502020204030203" pitchFamily="34" charset="0"/>
              </a:rPr>
              <a:t>justotincidunt, </a:t>
            </a:r>
          </a:p>
        </p:txBody>
      </p:sp>
      <p:cxnSp>
        <p:nvCxnSpPr>
          <p:cNvPr id="13" name="Straight Connector 12"/>
          <p:cNvCxnSpPr/>
          <p:nvPr/>
        </p:nvCxnSpPr>
        <p:spPr>
          <a:xfrm>
            <a:off x="1335304" y="1725474"/>
            <a:ext cx="1092200" cy="0"/>
          </a:xfrm>
          <a:prstGeom prst="line">
            <a:avLst/>
          </a:prstGeom>
          <a:ln w="57150">
            <a:solidFill>
              <a:srgbClr val="D53E76"/>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1335304" y="3630620"/>
            <a:ext cx="1910172" cy="490764"/>
          </a:xfrm>
          <a:prstGeom prst="rect">
            <a:avLst/>
          </a:prstGeom>
          <a:gradFill>
            <a:gsLst>
              <a:gs pos="29000">
                <a:srgbClr val="E76651"/>
              </a:gs>
              <a:gs pos="64000">
                <a:srgbClr val="D53E76"/>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6" name="Subtitle 2"/>
          <p:cNvSpPr txBox="1">
            <a:spLocks/>
          </p:cNvSpPr>
          <p:nvPr/>
        </p:nvSpPr>
        <p:spPr>
          <a:xfrm>
            <a:off x="1522715" y="3630620"/>
            <a:ext cx="1535349"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2000"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Create More</a:t>
            </a:r>
          </a:p>
        </p:txBody>
      </p:sp>
      <p:sp>
        <p:nvSpPr>
          <p:cNvPr id="19" name="Shape 4853"/>
          <p:cNvSpPr/>
          <p:nvPr/>
        </p:nvSpPr>
        <p:spPr>
          <a:xfrm>
            <a:off x="1522715" y="4753571"/>
            <a:ext cx="556406" cy="552239"/>
          </a:xfrm>
          <a:custGeom>
            <a:avLst/>
            <a:gdLst/>
            <a:ahLst/>
            <a:cxnLst/>
            <a:rect l="0" t="0" r="0" b="0"/>
            <a:pathLst>
              <a:path w="120000" h="120000" extrusionOk="0">
                <a:moveTo>
                  <a:pt x="119788" y="95830"/>
                </a:moveTo>
                <a:lnTo>
                  <a:pt x="119788" y="95830"/>
                </a:lnTo>
                <a:cubicBezTo>
                  <a:pt x="119788" y="97314"/>
                  <a:pt x="118306" y="100282"/>
                  <a:pt x="115132" y="100282"/>
                </a:cubicBezTo>
                <a:cubicBezTo>
                  <a:pt x="115132" y="107915"/>
                  <a:pt x="115132" y="107915"/>
                  <a:pt x="115132" y="107915"/>
                </a:cubicBezTo>
                <a:cubicBezTo>
                  <a:pt x="118306" y="107915"/>
                  <a:pt x="119788" y="110883"/>
                  <a:pt x="119788" y="113851"/>
                </a:cubicBezTo>
                <a:cubicBezTo>
                  <a:pt x="119788" y="116819"/>
                  <a:pt x="116825" y="119787"/>
                  <a:pt x="113650" y="119787"/>
                </a:cubicBezTo>
                <a:cubicBezTo>
                  <a:pt x="110687" y="119787"/>
                  <a:pt x="109206" y="118303"/>
                  <a:pt x="107724" y="115335"/>
                </a:cubicBezTo>
                <a:cubicBezTo>
                  <a:pt x="101798" y="115335"/>
                  <a:pt x="101798" y="115335"/>
                  <a:pt x="101798" y="115335"/>
                </a:cubicBezTo>
                <a:cubicBezTo>
                  <a:pt x="100317" y="118303"/>
                  <a:pt x="98835" y="119787"/>
                  <a:pt x="95873" y="119787"/>
                </a:cubicBezTo>
                <a:cubicBezTo>
                  <a:pt x="92698" y="119787"/>
                  <a:pt x="91216" y="118303"/>
                  <a:pt x="89735" y="115335"/>
                </a:cubicBezTo>
                <a:cubicBezTo>
                  <a:pt x="83809" y="115335"/>
                  <a:pt x="83809" y="115335"/>
                  <a:pt x="83809" y="115335"/>
                </a:cubicBezTo>
                <a:cubicBezTo>
                  <a:pt x="82328" y="118303"/>
                  <a:pt x="80846" y="119787"/>
                  <a:pt x="77883" y="119787"/>
                </a:cubicBezTo>
                <a:cubicBezTo>
                  <a:pt x="74920" y="119787"/>
                  <a:pt x="73439" y="118303"/>
                  <a:pt x="71957" y="115335"/>
                </a:cubicBezTo>
                <a:cubicBezTo>
                  <a:pt x="65820" y="115335"/>
                  <a:pt x="65820" y="115335"/>
                  <a:pt x="65820" y="115335"/>
                </a:cubicBezTo>
                <a:cubicBezTo>
                  <a:pt x="64338" y="118303"/>
                  <a:pt x="62857" y="119787"/>
                  <a:pt x="59894" y="119787"/>
                </a:cubicBezTo>
                <a:cubicBezTo>
                  <a:pt x="56931" y="119787"/>
                  <a:pt x="55449" y="118303"/>
                  <a:pt x="53968" y="115335"/>
                </a:cubicBezTo>
                <a:cubicBezTo>
                  <a:pt x="47830" y="115335"/>
                  <a:pt x="47830" y="115335"/>
                  <a:pt x="47830" y="115335"/>
                </a:cubicBezTo>
                <a:cubicBezTo>
                  <a:pt x="46349" y="118303"/>
                  <a:pt x="44867" y="119787"/>
                  <a:pt x="41904" y="119787"/>
                </a:cubicBezTo>
                <a:cubicBezTo>
                  <a:pt x="38941" y="119787"/>
                  <a:pt x="37460" y="118303"/>
                  <a:pt x="35978" y="115335"/>
                </a:cubicBezTo>
                <a:cubicBezTo>
                  <a:pt x="30052" y="115335"/>
                  <a:pt x="30052" y="115335"/>
                  <a:pt x="30052" y="115335"/>
                </a:cubicBezTo>
                <a:cubicBezTo>
                  <a:pt x="28571" y="118303"/>
                  <a:pt x="27089" y="119787"/>
                  <a:pt x="23915" y="119787"/>
                </a:cubicBezTo>
                <a:cubicBezTo>
                  <a:pt x="20952" y="119787"/>
                  <a:pt x="19470" y="118303"/>
                  <a:pt x="17989" y="115335"/>
                </a:cubicBezTo>
                <a:cubicBezTo>
                  <a:pt x="12063" y="115335"/>
                  <a:pt x="12063" y="115335"/>
                  <a:pt x="12063" y="115335"/>
                </a:cubicBezTo>
                <a:cubicBezTo>
                  <a:pt x="10582" y="118303"/>
                  <a:pt x="9100" y="119787"/>
                  <a:pt x="6137" y="119787"/>
                </a:cubicBezTo>
                <a:cubicBezTo>
                  <a:pt x="3174" y="119787"/>
                  <a:pt x="0" y="116819"/>
                  <a:pt x="0" y="113851"/>
                </a:cubicBezTo>
                <a:cubicBezTo>
                  <a:pt x="0" y="110883"/>
                  <a:pt x="1481" y="107915"/>
                  <a:pt x="4656" y="107915"/>
                </a:cubicBezTo>
                <a:cubicBezTo>
                  <a:pt x="4656" y="100282"/>
                  <a:pt x="4656" y="100282"/>
                  <a:pt x="4656" y="100282"/>
                </a:cubicBezTo>
                <a:cubicBezTo>
                  <a:pt x="1481" y="100282"/>
                  <a:pt x="0" y="97314"/>
                  <a:pt x="0" y="95830"/>
                </a:cubicBezTo>
                <a:cubicBezTo>
                  <a:pt x="0" y="92862"/>
                  <a:pt x="1481" y="89893"/>
                  <a:pt x="4656" y="89893"/>
                </a:cubicBezTo>
                <a:cubicBezTo>
                  <a:pt x="4656" y="82261"/>
                  <a:pt x="4656" y="82261"/>
                  <a:pt x="4656" y="82261"/>
                </a:cubicBezTo>
                <a:cubicBezTo>
                  <a:pt x="1481" y="82261"/>
                  <a:pt x="0" y="79293"/>
                  <a:pt x="0" y="77809"/>
                </a:cubicBezTo>
                <a:cubicBezTo>
                  <a:pt x="0" y="74840"/>
                  <a:pt x="1481" y="71872"/>
                  <a:pt x="4656" y="71872"/>
                </a:cubicBezTo>
                <a:cubicBezTo>
                  <a:pt x="4656" y="64452"/>
                  <a:pt x="4656" y="64452"/>
                  <a:pt x="4656" y="64452"/>
                </a:cubicBezTo>
                <a:cubicBezTo>
                  <a:pt x="1481" y="64452"/>
                  <a:pt x="0" y="61272"/>
                  <a:pt x="0" y="59787"/>
                </a:cubicBezTo>
                <a:cubicBezTo>
                  <a:pt x="0" y="56819"/>
                  <a:pt x="1481" y="53851"/>
                  <a:pt x="4656" y="53851"/>
                </a:cubicBezTo>
                <a:cubicBezTo>
                  <a:pt x="4656" y="46431"/>
                  <a:pt x="4656" y="46431"/>
                  <a:pt x="4656" y="46431"/>
                </a:cubicBezTo>
                <a:cubicBezTo>
                  <a:pt x="1481" y="46431"/>
                  <a:pt x="0" y="43462"/>
                  <a:pt x="0" y="41978"/>
                </a:cubicBezTo>
                <a:cubicBezTo>
                  <a:pt x="0" y="38798"/>
                  <a:pt x="1481" y="35830"/>
                  <a:pt x="4656" y="35830"/>
                </a:cubicBezTo>
                <a:cubicBezTo>
                  <a:pt x="4656" y="28409"/>
                  <a:pt x="4656" y="28409"/>
                  <a:pt x="4656" y="28409"/>
                </a:cubicBezTo>
                <a:cubicBezTo>
                  <a:pt x="1481" y="28409"/>
                  <a:pt x="0" y="25441"/>
                  <a:pt x="0" y="23957"/>
                </a:cubicBezTo>
                <a:cubicBezTo>
                  <a:pt x="0" y="20777"/>
                  <a:pt x="1481" y="17809"/>
                  <a:pt x="4656" y="17809"/>
                </a:cubicBezTo>
                <a:cubicBezTo>
                  <a:pt x="4656" y="10388"/>
                  <a:pt x="4656" y="10388"/>
                  <a:pt x="4656" y="10388"/>
                </a:cubicBezTo>
                <a:cubicBezTo>
                  <a:pt x="1481" y="10388"/>
                  <a:pt x="0" y="7420"/>
                  <a:pt x="0" y="5936"/>
                </a:cubicBezTo>
                <a:cubicBezTo>
                  <a:pt x="0" y="1484"/>
                  <a:pt x="3174" y="0"/>
                  <a:pt x="6137" y="0"/>
                </a:cubicBezTo>
                <a:cubicBezTo>
                  <a:pt x="9100" y="0"/>
                  <a:pt x="10582" y="1484"/>
                  <a:pt x="12063" y="2968"/>
                </a:cubicBezTo>
                <a:cubicBezTo>
                  <a:pt x="17989" y="2968"/>
                  <a:pt x="17989" y="2968"/>
                  <a:pt x="17989" y="2968"/>
                </a:cubicBezTo>
                <a:cubicBezTo>
                  <a:pt x="19470" y="1484"/>
                  <a:pt x="20952" y="0"/>
                  <a:pt x="23915" y="0"/>
                </a:cubicBezTo>
                <a:cubicBezTo>
                  <a:pt x="27089" y="0"/>
                  <a:pt x="28571" y="1484"/>
                  <a:pt x="30052" y="2968"/>
                </a:cubicBezTo>
                <a:cubicBezTo>
                  <a:pt x="35978" y="2968"/>
                  <a:pt x="35978" y="2968"/>
                  <a:pt x="35978" y="2968"/>
                </a:cubicBezTo>
                <a:cubicBezTo>
                  <a:pt x="37460" y="1484"/>
                  <a:pt x="38941" y="0"/>
                  <a:pt x="41904" y="0"/>
                </a:cubicBezTo>
                <a:cubicBezTo>
                  <a:pt x="44867" y="0"/>
                  <a:pt x="46349" y="1484"/>
                  <a:pt x="47830" y="2968"/>
                </a:cubicBezTo>
                <a:cubicBezTo>
                  <a:pt x="53968" y="2968"/>
                  <a:pt x="53968" y="2968"/>
                  <a:pt x="53968" y="2968"/>
                </a:cubicBezTo>
                <a:cubicBezTo>
                  <a:pt x="55449" y="1484"/>
                  <a:pt x="56931" y="0"/>
                  <a:pt x="59894" y="0"/>
                </a:cubicBezTo>
                <a:cubicBezTo>
                  <a:pt x="62857" y="0"/>
                  <a:pt x="64338" y="1484"/>
                  <a:pt x="65820" y="2968"/>
                </a:cubicBezTo>
                <a:cubicBezTo>
                  <a:pt x="71957" y="2968"/>
                  <a:pt x="71957" y="2968"/>
                  <a:pt x="71957" y="2968"/>
                </a:cubicBezTo>
                <a:cubicBezTo>
                  <a:pt x="73439" y="1484"/>
                  <a:pt x="74920" y="0"/>
                  <a:pt x="77883" y="0"/>
                </a:cubicBezTo>
                <a:cubicBezTo>
                  <a:pt x="80846" y="0"/>
                  <a:pt x="82328" y="1484"/>
                  <a:pt x="83809" y="2968"/>
                </a:cubicBezTo>
                <a:cubicBezTo>
                  <a:pt x="89735" y="2968"/>
                  <a:pt x="89735" y="2968"/>
                  <a:pt x="89735" y="2968"/>
                </a:cubicBezTo>
                <a:cubicBezTo>
                  <a:pt x="91216" y="1484"/>
                  <a:pt x="92698" y="0"/>
                  <a:pt x="95873" y="0"/>
                </a:cubicBezTo>
                <a:cubicBezTo>
                  <a:pt x="98835" y="0"/>
                  <a:pt x="100317" y="1484"/>
                  <a:pt x="101798" y="2968"/>
                </a:cubicBezTo>
                <a:cubicBezTo>
                  <a:pt x="107724" y="2968"/>
                  <a:pt x="107724" y="2968"/>
                  <a:pt x="107724" y="2968"/>
                </a:cubicBezTo>
                <a:cubicBezTo>
                  <a:pt x="109206" y="1484"/>
                  <a:pt x="110687" y="0"/>
                  <a:pt x="113650" y="0"/>
                </a:cubicBezTo>
                <a:cubicBezTo>
                  <a:pt x="116825" y="0"/>
                  <a:pt x="119788" y="1484"/>
                  <a:pt x="119788" y="5936"/>
                </a:cubicBezTo>
                <a:cubicBezTo>
                  <a:pt x="119788" y="7420"/>
                  <a:pt x="118306" y="10388"/>
                  <a:pt x="115132" y="10388"/>
                </a:cubicBezTo>
                <a:cubicBezTo>
                  <a:pt x="115132" y="17809"/>
                  <a:pt x="115132" y="17809"/>
                  <a:pt x="115132" y="17809"/>
                </a:cubicBezTo>
                <a:cubicBezTo>
                  <a:pt x="118306" y="17809"/>
                  <a:pt x="119788" y="20777"/>
                  <a:pt x="119788" y="23957"/>
                </a:cubicBezTo>
                <a:cubicBezTo>
                  <a:pt x="119788" y="25441"/>
                  <a:pt x="118306" y="28409"/>
                  <a:pt x="115132" y="28409"/>
                </a:cubicBezTo>
                <a:cubicBezTo>
                  <a:pt x="115132" y="35830"/>
                  <a:pt x="115132" y="35830"/>
                  <a:pt x="115132" y="35830"/>
                </a:cubicBezTo>
                <a:cubicBezTo>
                  <a:pt x="118306" y="35830"/>
                  <a:pt x="119788" y="38798"/>
                  <a:pt x="119788" y="41978"/>
                </a:cubicBezTo>
                <a:cubicBezTo>
                  <a:pt x="119788" y="43462"/>
                  <a:pt x="118306" y="46431"/>
                  <a:pt x="115132" y="46431"/>
                </a:cubicBezTo>
                <a:cubicBezTo>
                  <a:pt x="115132" y="53851"/>
                  <a:pt x="115132" y="53851"/>
                  <a:pt x="115132" y="53851"/>
                </a:cubicBezTo>
                <a:cubicBezTo>
                  <a:pt x="118306" y="53851"/>
                  <a:pt x="119788" y="56819"/>
                  <a:pt x="119788" y="59787"/>
                </a:cubicBezTo>
                <a:cubicBezTo>
                  <a:pt x="119788" y="61272"/>
                  <a:pt x="118306" y="64452"/>
                  <a:pt x="115132" y="64452"/>
                </a:cubicBezTo>
                <a:cubicBezTo>
                  <a:pt x="115132" y="71872"/>
                  <a:pt x="115132" y="71872"/>
                  <a:pt x="115132" y="71872"/>
                </a:cubicBezTo>
                <a:cubicBezTo>
                  <a:pt x="118306" y="71872"/>
                  <a:pt x="119788" y="74840"/>
                  <a:pt x="119788" y="77809"/>
                </a:cubicBezTo>
                <a:cubicBezTo>
                  <a:pt x="119788" y="79293"/>
                  <a:pt x="118306" y="82261"/>
                  <a:pt x="115132" y="82261"/>
                </a:cubicBezTo>
                <a:cubicBezTo>
                  <a:pt x="115132" y="89893"/>
                  <a:pt x="115132" y="89893"/>
                  <a:pt x="115132" y="89893"/>
                </a:cubicBezTo>
                <a:cubicBezTo>
                  <a:pt x="118306" y="89893"/>
                  <a:pt x="119788" y="92862"/>
                  <a:pt x="119788" y="95830"/>
                </a:cubicBezTo>
                <a:close/>
                <a:moveTo>
                  <a:pt x="103280" y="14840"/>
                </a:moveTo>
                <a:lnTo>
                  <a:pt x="103280" y="14840"/>
                </a:lnTo>
                <a:cubicBezTo>
                  <a:pt x="16507" y="14840"/>
                  <a:pt x="16507" y="14840"/>
                  <a:pt x="16507" y="14840"/>
                </a:cubicBezTo>
                <a:cubicBezTo>
                  <a:pt x="16507" y="103250"/>
                  <a:pt x="16507" y="103250"/>
                  <a:pt x="16507" y="103250"/>
                </a:cubicBezTo>
                <a:cubicBezTo>
                  <a:pt x="103280" y="103250"/>
                  <a:pt x="103280" y="103250"/>
                  <a:pt x="103280" y="103250"/>
                </a:cubicBezTo>
                <a:lnTo>
                  <a:pt x="103280" y="14840"/>
                </a:lnTo>
                <a:close/>
                <a:moveTo>
                  <a:pt x="52486" y="79293"/>
                </a:moveTo>
                <a:lnTo>
                  <a:pt x="52486" y="79293"/>
                </a:lnTo>
                <a:cubicBezTo>
                  <a:pt x="79365" y="44946"/>
                  <a:pt x="79365" y="44946"/>
                  <a:pt x="79365" y="44946"/>
                </a:cubicBezTo>
                <a:cubicBezTo>
                  <a:pt x="97354" y="73356"/>
                  <a:pt x="97354" y="73356"/>
                  <a:pt x="97354" y="73356"/>
                </a:cubicBezTo>
                <a:cubicBezTo>
                  <a:pt x="97354" y="97314"/>
                  <a:pt x="97354" y="97314"/>
                  <a:pt x="97354" y="97314"/>
                </a:cubicBezTo>
                <a:cubicBezTo>
                  <a:pt x="22433" y="97314"/>
                  <a:pt x="22433" y="97314"/>
                  <a:pt x="22433" y="97314"/>
                </a:cubicBezTo>
                <a:cubicBezTo>
                  <a:pt x="46349" y="73356"/>
                  <a:pt x="46349" y="73356"/>
                  <a:pt x="46349" y="73356"/>
                </a:cubicBezTo>
                <a:lnTo>
                  <a:pt x="52486" y="79293"/>
                </a:lnTo>
                <a:close/>
                <a:moveTo>
                  <a:pt x="40423" y="50883"/>
                </a:moveTo>
                <a:lnTo>
                  <a:pt x="40423" y="50883"/>
                </a:lnTo>
                <a:cubicBezTo>
                  <a:pt x="33015" y="50883"/>
                  <a:pt x="28571" y="46431"/>
                  <a:pt x="28571" y="38798"/>
                </a:cubicBezTo>
                <a:cubicBezTo>
                  <a:pt x="28571" y="32862"/>
                  <a:pt x="33015" y="26925"/>
                  <a:pt x="40423" y="26925"/>
                </a:cubicBezTo>
                <a:cubicBezTo>
                  <a:pt x="46349" y="26925"/>
                  <a:pt x="52486" y="32862"/>
                  <a:pt x="52486" y="38798"/>
                </a:cubicBezTo>
                <a:cubicBezTo>
                  <a:pt x="52486" y="46431"/>
                  <a:pt x="46349" y="50883"/>
                  <a:pt x="40423" y="50883"/>
                </a:cubicBezTo>
                <a:close/>
              </a:path>
            </a:pathLst>
          </a:custGeom>
          <a:solidFill>
            <a:srgbClr val="D53E76"/>
          </a:solidFill>
          <a:ln>
            <a:noFill/>
          </a:ln>
        </p:spPr>
        <p:txBody>
          <a:bodyPr lIns="45713" tIns="22850" rIns="45713" bIns="22850" anchor="ctr" anchorCtr="0">
            <a:noAutofit/>
          </a:bodyPr>
          <a:lstStyle/>
          <a:p>
            <a:endParaRPr>
              <a:solidFill>
                <a:schemeClr val="dk1"/>
              </a:solidFill>
              <a:latin typeface="Roboto"/>
              <a:ea typeface="Roboto"/>
              <a:cs typeface="Roboto"/>
              <a:sym typeface="Roboto"/>
            </a:endParaRPr>
          </a:p>
        </p:txBody>
      </p:sp>
      <p:sp>
        <p:nvSpPr>
          <p:cNvPr id="20" name="Rectangle 19"/>
          <p:cNvSpPr/>
          <p:nvPr/>
        </p:nvSpPr>
        <p:spPr>
          <a:xfrm>
            <a:off x="2236336" y="5000626"/>
            <a:ext cx="1849755" cy="1338828"/>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a:t>
            </a:r>
            <a:endParaRPr lang="id-ID" sz="9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1" name="Shape 4821"/>
          <p:cNvSpPr/>
          <p:nvPr/>
        </p:nvSpPr>
        <p:spPr>
          <a:xfrm>
            <a:off x="4811136" y="4750392"/>
            <a:ext cx="590916" cy="500467"/>
          </a:xfrm>
          <a:custGeom>
            <a:avLst/>
            <a:gdLst/>
            <a:ahLst/>
            <a:cxnLst/>
            <a:rect l="0" t="0" r="0" b="0"/>
            <a:pathLst>
              <a:path w="120000" h="120000" extrusionOk="0">
                <a:moveTo>
                  <a:pt x="114019" y="119764"/>
                </a:moveTo>
                <a:lnTo>
                  <a:pt x="114019" y="119764"/>
                </a:lnTo>
                <a:cubicBezTo>
                  <a:pt x="5581" y="119764"/>
                  <a:pt x="5581" y="119764"/>
                  <a:pt x="5581" y="119764"/>
                </a:cubicBezTo>
                <a:cubicBezTo>
                  <a:pt x="2790" y="119764"/>
                  <a:pt x="0" y="118117"/>
                  <a:pt x="0" y="113176"/>
                </a:cubicBezTo>
                <a:cubicBezTo>
                  <a:pt x="0" y="6588"/>
                  <a:pt x="0" y="6588"/>
                  <a:pt x="0" y="6588"/>
                </a:cubicBezTo>
                <a:cubicBezTo>
                  <a:pt x="0" y="3294"/>
                  <a:pt x="2790" y="0"/>
                  <a:pt x="5581" y="0"/>
                </a:cubicBezTo>
                <a:cubicBezTo>
                  <a:pt x="8372" y="0"/>
                  <a:pt x="11162" y="3294"/>
                  <a:pt x="11162" y="6588"/>
                </a:cubicBezTo>
                <a:cubicBezTo>
                  <a:pt x="11162" y="91529"/>
                  <a:pt x="11162" y="91529"/>
                  <a:pt x="11162" y="91529"/>
                </a:cubicBezTo>
                <a:cubicBezTo>
                  <a:pt x="11162" y="106352"/>
                  <a:pt x="11162" y="106352"/>
                  <a:pt x="11162" y="106352"/>
                </a:cubicBezTo>
                <a:cubicBezTo>
                  <a:pt x="114019" y="106352"/>
                  <a:pt x="114019" y="106352"/>
                  <a:pt x="114019" y="106352"/>
                </a:cubicBezTo>
                <a:cubicBezTo>
                  <a:pt x="118405" y="106352"/>
                  <a:pt x="119800" y="109882"/>
                  <a:pt x="119800" y="113176"/>
                </a:cubicBezTo>
                <a:cubicBezTo>
                  <a:pt x="119800" y="118117"/>
                  <a:pt x="118405" y="119764"/>
                  <a:pt x="114019" y="119764"/>
                </a:cubicBezTo>
                <a:close/>
                <a:moveTo>
                  <a:pt x="101461" y="99764"/>
                </a:moveTo>
                <a:lnTo>
                  <a:pt x="101461" y="99764"/>
                </a:lnTo>
                <a:cubicBezTo>
                  <a:pt x="90099" y="99764"/>
                  <a:pt x="90099" y="99764"/>
                  <a:pt x="90099" y="99764"/>
                </a:cubicBezTo>
                <a:cubicBezTo>
                  <a:pt x="87308" y="99764"/>
                  <a:pt x="84518" y="98117"/>
                  <a:pt x="84518" y="93176"/>
                </a:cubicBezTo>
                <a:cubicBezTo>
                  <a:pt x="84518" y="46588"/>
                  <a:pt x="84518" y="46588"/>
                  <a:pt x="84518" y="46588"/>
                </a:cubicBezTo>
                <a:cubicBezTo>
                  <a:pt x="84518" y="43294"/>
                  <a:pt x="87308" y="40000"/>
                  <a:pt x="90099" y="40000"/>
                </a:cubicBezTo>
                <a:cubicBezTo>
                  <a:pt x="101461" y="40000"/>
                  <a:pt x="101461" y="40000"/>
                  <a:pt x="101461" y="40000"/>
                </a:cubicBezTo>
                <a:cubicBezTo>
                  <a:pt x="104252" y="40000"/>
                  <a:pt x="107043" y="43294"/>
                  <a:pt x="107043" y="46588"/>
                </a:cubicBezTo>
                <a:cubicBezTo>
                  <a:pt x="107043" y="93176"/>
                  <a:pt x="107043" y="93176"/>
                  <a:pt x="107043" y="93176"/>
                </a:cubicBezTo>
                <a:cubicBezTo>
                  <a:pt x="107043" y="98117"/>
                  <a:pt x="104252" y="99764"/>
                  <a:pt x="101461" y="99764"/>
                </a:cubicBezTo>
                <a:close/>
                <a:moveTo>
                  <a:pt x="68970" y="99764"/>
                </a:moveTo>
                <a:lnTo>
                  <a:pt x="68970" y="99764"/>
                </a:lnTo>
                <a:cubicBezTo>
                  <a:pt x="57807" y="99764"/>
                  <a:pt x="57807" y="99764"/>
                  <a:pt x="57807" y="99764"/>
                </a:cubicBezTo>
                <a:cubicBezTo>
                  <a:pt x="55016" y="99764"/>
                  <a:pt x="52026" y="98117"/>
                  <a:pt x="52026" y="93176"/>
                </a:cubicBezTo>
                <a:cubicBezTo>
                  <a:pt x="52026" y="20000"/>
                  <a:pt x="52026" y="20000"/>
                  <a:pt x="52026" y="20000"/>
                </a:cubicBezTo>
                <a:cubicBezTo>
                  <a:pt x="52026" y="16705"/>
                  <a:pt x="55016" y="13411"/>
                  <a:pt x="57807" y="13411"/>
                </a:cubicBezTo>
                <a:cubicBezTo>
                  <a:pt x="68970" y="13411"/>
                  <a:pt x="68970" y="13411"/>
                  <a:pt x="68970" y="13411"/>
                </a:cubicBezTo>
                <a:cubicBezTo>
                  <a:pt x="73156" y="13411"/>
                  <a:pt x="74551" y="16705"/>
                  <a:pt x="74551" y="20000"/>
                </a:cubicBezTo>
                <a:cubicBezTo>
                  <a:pt x="74551" y="93176"/>
                  <a:pt x="74551" y="93176"/>
                  <a:pt x="74551" y="93176"/>
                </a:cubicBezTo>
                <a:cubicBezTo>
                  <a:pt x="74551" y="98117"/>
                  <a:pt x="73156" y="99764"/>
                  <a:pt x="68970" y="99764"/>
                </a:cubicBezTo>
                <a:close/>
                <a:moveTo>
                  <a:pt x="38073" y="99764"/>
                </a:moveTo>
                <a:lnTo>
                  <a:pt x="38073" y="99764"/>
                </a:lnTo>
                <a:cubicBezTo>
                  <a:pt x="26710" y="99764"/>
                  <a:pt x="26710" y="99764"/>
                  <a:pt x="26710" y="99764"/>
                </a:cubicBezTo>
                <a:cubicBezTo>
                  <a:pt x="22524" y="99764"/>
                  <a:pt x="21129" y="98117"/>
                  <a:pt x="21129" y="93176"/>
                </a:cubicBezTo>
                <a:cubicBezTo>
                  <a:pt x="21129" y="79764"/>
                  <a:pt x="21129" y="79764"/>
                  <a:pt x="21129" y="79764"/>
                </a:cubicBezTo>
                <a:cubicBezTo>
                  <a:pt x="21129" y="76470"/>
                  <a:pt x="22524" y="73176"/>
                  <a:pt x="26710" y="73176"/>
                </a:cubicBezTo>
                <a:cubicBezTo>
                  <a:pt x="38073" y="73176"/>
                  <a:pt x="38073" y="73176"/>
                  <a:pt x="38073" y="73176"/>
                </a:cubicBezTo>
                <a:cubicBezTo>
                  <a:pt x="40863" y="73176"/>
                  <a:pt x="43654" y="76470"/>
                  <a:pt x="43654" y="79764"/>
                </a:cubicBezTo>
                <a:cubicBezTo>
                  <a:pt x="43654" y="93176"/>
                  <a:pt x="43654" y="93176"/>
                  <a:pt x="43654" y="93176"/>
                </a:cubicBezTo>
                <a:cubicBezTo>
                  <a:pt x="43654" y="98117"/>
                  <a:pt x="40863" y="99764"/>
                  <a:pt x="38073" y="99764"/>
                </a:cubicBezTo>
                <a:close/>
              </a:path>
            </a:pathLst>
          </a:custGeom>
          <a:solidFill>
            <a:srgbClr val="D53E76"/>
          </a:solidFill>
          <a:ln>
            <a:noFill/>
          </a:ln>
        </p:spPr>
        <p:txBody>
          <a:bodyPr lIns="45713" tIns="22850" rIns="45713" bIns="22850" anchor="ctr" anchorCtr="0">
            <a:noAutofit/>
          </a:bodyPr>
          <a:lstStyle/>
          <a:p>
            <a:endParaRPr>
              <a:solidFill>
                <a:schemeClr val="dk1"/>
              </a:solidFill>
              <a:latin typeface="Roboto"/>
              <a:ea typeface="Roboto"/>
              <a:cs typeface="Roboto"/>
              <a:sym typeface="Roboto"/>
            </a:endParaRPr>
          </a:p>
        </p:txBody>
      </p:sp>
      <p:sp>
        <p:nvSpPr>
          <p:cNvPr id="22" name="Shape 4775"/>
          <p:cNvSpPr/>
          <p:nvPr/>
        </p:nvSpPr>
        <p:spPr>
          <a:xfrm>
            <a:off x="7995142" y="4839859"/>
            <a:ext cx="595227" cy="465951"/>
          </a:xfrm>
          <a:custGeom>
            <a:avLst/>
            <a:gdLst/>
            <a:ahLst/>
            <a:cxnLst/>
            <a:rect l="0" t="0" r="0" b="0"/>
            <a:pathLst>
              <a:path w="120000" h="120000" extrusionOk="0">
                <a:moveTo>
                  <a:pt x="114276" y="119747"/>
                </a:moveTo>
                <a:lnTo>
                  <a:pt x="114276" y="119747"/>
                </a:lnTo>
                <a:cubicBezTo>
                  <a:pt x="5526" y="119747"/>
                  <a:pt x="5526" y="119747"/>
                  <a:pt x="5526" y="119747"/>
                </a:cubicBezTo>
                <a:cubicBezTo>
                  <a:pt x="2763" y="119747"/>
                  <a:pt x="0" y="115957"/>
                  <a:pt x="0" y="112421"/>
                </a:cubicBezTo>
                <a:cubicBezTo>
                  <a:pt x="0" y="103578"/>
                  <a:pt x="0" y="103578"/>
                  <a:pt x="0" y="103578"/>
                </a:cubicBezTo>
                <a:cubicBezTo>
                  <a:pt x="0" y="90947"/>
                  <a:pt x="0" y="90947"/>
                  <a:pt x="0" y="90947"/>
                </a:cubicBezTo>
                <a:cubicBezTo>
                  <a:pt x="0" y="82105"/>
                  <a:pt x="0" y="82105"/>
                  <a:pt x="0" y="82105"/>
                </a:cubicBezTo>
                <a:cubicBezTo>
                  <a:pt x="0" y="69726"/>
                  <a:pt x="0" y="69726"/>
                  <a:pt x="0" y="69726"/>
                </a:cubicBezTo>
                <a:cubicBezTo>
                  <a:pt x="0" y="60631"/>
                  <a:pt x="0" y="60631"/>
                  <a:pt x="0" y="60631"/>
                </a:cubicBezTo>
                <a:cubicBezTo>
                  <a:pt x="0" y="35621"/>
                  <a:pt x="0" y="35621"/>
                  <a:pt x="0" y="35621"/>
                </a:cubicBezTo>
                <a:cubicBezTo>
                  <a:pt x="119802" y="35621"/>
                  <a:pt x="119802" y="35621"/>
                  <a:pt x="119802" y="35621"/>
                </a:cubicBezTo>
                <a:cubicBezTo>
                  <a:pt x="119802" y="60631"/>
                  <a:pt x="119802" y="60631"/>
                  <a:pt x="119802" y="60631"/>
                </a:cubicBezTo>
                <a:cubicBezTo>
                  <a:pt x="119802" y="69726"/>
                  <a:pt x="119802" y="69726"/>
                  <a:pt x="119802" y="69726"/>
                </a:cubicBezTo>
                <a:cubicBezTo>
                  <a:pt x="119802" y="82105"/>
                  <a:pt x="119802" y="82105"/>
                  <a:pt x="119802" y="82105"/>
                </a:cubicBezTo>
                <a:cubicBezTo>
                  <a:pt x="119802" y="90947"/>
                  <a:pt x="119802" y="90947"/>
                  <a:pt x="119802" y="90947"/>
                </a:cubicBezTo>
                <a:cubicBezTo>
                  <a:pt x="119802" y="103578"/>
                  <a:pt x="119802" y="103578"/>
                  <a:pt x="119802" y="103578"/>
                </a:cubicBezTo>
                <a:cubicBezTo>
                  <a:pt x="119802" y="112421"/>
                  <a:pt x="119802" y="112421"/>
                  <a:pt x="119802" y="112421"/>
                </a:cubicBezTo>
                <a:cubicBezTo>
                  <a:pt x="119802" y="115957"/>
                  <a:pt x="117039" y="119747"/>
                  <a:pt x="114276" y="119747"/>
                </a:cubicBezTo>
                <a:close/>
                <a:moveTo>
                  <a:pt x="0" y="21473"/>
                </a:moveTo>
                <a:lnTo>
                  <a:pt x="0" y="21473"/>
                </a:lnTo>
                <a:cubicBezTo>
                  <a:pt x="0" y="17936"/>
                  <a:pt x="0" y="17936"/>
                  <a:pt x="0" y="17936"/>
                </a:cubicBezTo>
                <a:cubicBezTo>
                  <a:pt x="0" y="7073"/>
                  <a:pt x="0" y="7073"/>
                  <a:pt x="0" y="7073"/>
                </a:cubicBezTo>
                <a:cubicBezTo>
                  <a:pt x="0" y="3536"/>
                  <a:pt x="2763" y="0"/>
                  <a:pt x="5526" y="0"/>
                </a:cubicBezTo>
                <a:cubicBezTo>
                  <a:pt x="13815" y="0"/>
                  <a:pt x="13815" y="0"/>
                  <a:pt x="13815" y="0"/>
                </a:cubicBezTo>
                <a:cubicBezTo>
                  <a:pt x="16578" y="0"/>
                  <a:pt x="16578" y="0"/>
                  <a:pt x="16578" y="0"/>
                </a:cubicBezTo>
                <a:cubicBezTo>
                  <a:pt x="22302" y="0"/>
                  <a:pt x="22302" y="0"/>
                  <a:pt x="22302" y="0"/>
                </a:cubicBezTo>
                <a:cubicBezTo>
                  <a:pt x="33355" y="0"/>
                  <a:pt x="33355" y="0"/>
                  <a:pt x="33355" y="0"/>
                </a:cubicBezTo>
                <a:cubicBezTo>
                  <a:pt x="44605" y="14147"/>
                  <a:pt x="44605" y="14147"/>
                  <a:pt x="44605" y="14147"/>
                </a:cubicBezTo>
                <a:cubicBezTo>
                  <a:pt x="114276" y="14147"/>
                  <a:pt x="114276" y="14147"/>
                  <a:pt x="114276" y="14147"/>
                </a:cubicBezTo>
                <a:cubicBezTo>
                  <a:pt x="117039" y="14147"/>
                  <a:pt x="119802" y="17936"/>
                  <a:pt x="119802" y="21473"/>
                </a:cubicBezTo>
                <a:cubicBezTo>
                  <a:pt x="119802" y="28547"/>
                  <a:pt x="119802" y="28547"/>
                  <a:pt x="119802" y="28547"/>
                </a:cubicBezTo>
                <a:cubicBezTo>
                  <a:pt x="0" y="28547"/>
                  <a:pt x="0" y="28547"/>
                  <a:pt x="0" y="28547"/>
                </a:cubicBezTo>
                <a:lnTo>
                  <a:pt x="0" y="21473"/>
                </a:lnTo>
                <a:close/>
              </a:path>
            </a:pathLst>
          </a:custGeom>
          <a:solidFill>
            <a:srgbClr val="D53E76"/>
          </a:solidFill>
          <a:ln>
            <a:noFill/>
          </a:ln>
        </p:spPr>
        <p:txBody>
          <a:bodyPr lIns="45713" tIns="22850" rIns="45713" bIns="22850" anchor="ctr" anchorCtr="0">
            <a:noAutofit/>
          </a:bodyPr>
          <a:lstStyle/>
          <a:p>
            <a:endParaRPr>
              <a:solidFill>
                <a:schemeClr val="dk1"/>
              </a:solidFill>
              <a:latin typeface="Roboto"/>
              <a:ea typeface="Roboto"/>
              <a:cs typeface="Roboto"/>
              <a:sym typeface="Roboto"/>
            </a:endParaRPr>
          </a:p>
        </p:txBody>
      </p:sp>
      <p:sp>
        <p:nvSpPr>
          <p:cNvPr id="23" name="Rectangle 22"/>
          <p:cNvSpPr/>
          <p:nvPr/>
        </p:nvSpPr>
        <p:spPr>
          <a:xfrm>
            <a:off x="5505655" y="5000626"/>
            <a:ext cx="1849755" cy="1338828"/>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a:t>
            </a:r>
            <a:endParaRPr lang="id-ID" sz="9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4" name="Rectangle 23"/>
          <p:cNvSpPr/>
          <p:nvPr/>
        </p:nvSpPr>
        <p:spPr>
          <a:xfrm>
            <a:off x="8774974" y="5000626"/>
            <a:ext cx="1849755" cy="1338828"/>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a:t>
            </a:r>
            <a:endParaRPr lang="id-ID" sz="9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5" name="Subtitle 2"/>
          <p:cNvSpPr txBox="1">
            <a:spLocks/>
          </p:cNvSpPr>
          <p:nvPr/>
        </p:nvSpPr>
        <p:spPr>
          <a:xfrm>
            <a:off x="2236336" y="4640259"/>
            <a:ext cx="1535349"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Title here</a:t>
            </a:r>
          </a:p>
        </p:txBody>
      </p:sp>
      <p:sp>
        <p:nvSpPr>
          <p:cNvPr id="26" name="Subtitle 2"/>
          <p:cNvSpPr txBox="1">
            <a:spLocks/>
          </p:cNvSpPr>
          <p:nvPr/>
        </p:nvSpPr>
        <p:spPr>
          <a:xfrm>
            <a:off x="5554752" y="4640259"/>
            <a:ext cx="1535349"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Title here</a:t>
            </a:r>
          </a:p>
        </p:txBody>
      </p:sp>
      <p:sp>
        <p:nvSpPr>
          <p:cNvPr id="27" name="Subtitle 2"/>
          <p:cNvSpPr txBox="1">
            <a:spLocks/>
          </p:cNvSpPr>
          <p:nvPr/>
        </p:nvSpPr>
        <p:spPr>
          <a:xfrm>
            <a:off x="8820150" y="4640259"/>
            <a:ext cx="1535349"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Title here</a:t>
            </a:r>
          </a:p>
        </p:txBody>
      </p:sp>
      <p:sp>
        <p:nvSpPr>
          <p:cNvPr id="3" name="Picture Placeholder 2"/>
          <p:cNvSpPr>
            <a:spLocks noGrp="1"/>
          </p:cNvSpPr>
          <p:nvPr>
            <p:ph type="pic" sz="quarter" idx="10"/>
          </p:nvPr>
        </p:nvSpPr>
        <p:spPr/>
      </p:sp>
    </p:spTree>
    <p:extLst>
      <p:ext uri="{BB962C8B-B14F-4D97-AF65-F5344CB8AC3E}">
        <p14:creationId xmlns:p14="http://schemas.microsoft.com/office/powerpoint/2010/main" val="1722260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2C305F"/>
        </a:solidFill>
        <a:effectLst/>
      </p:bgPr>
    </p:bg>
    <p:spTree>
      <p:nvGrpSpPr>
        <p:cNvPr id="1" name=""/>
        <p:cNvGrpSpPr/>
        <p:nvPr/>
      </p:nvGrpSpPr>
      <p:grpSpPr>
        <a:xfrm>
          <a:off x="0" y="0"/>
          <a:ext cx="0" cy="0"/>
          <a:chOff x="0" y="0"/>
          <a:chExt cx="0" cy="0"/>
        </a:xfrm>
      </p:grpSpPr>
      <p:sp>
        <p:nvSpPr>
          <p:cNvPr id="9" name="Rectangle 8"/>
          <p:cNvSpPr/>
          <p:nvPr/>
        </p:nvSpPr>
        <p:spPr>
          <a:xfrm>
            <a:off x="6352" y="0"/>
            <a:ext cx="4895850" cy="6858001"/>
          </a:xfrm>
          <a:prstGeom prst="rect">
            <a:avLst/>
          </a:prstGeom>
          <a:solidFill>
            <a:srgbClr val="D53E76">
              <a:alpha val="8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 name="Subtitle 2"/>
          <p:cNvSpPr txBox="1">
            <a:spLocks/>
          </p:cNvSpPr>
          <p:nvPr/>
        </p:nvSpPr>
        <p:spPr>
          <a:xfrm>
            <a:off x="6876145" y="1208395"/>
            <a:ext cx="2688770" cy="7981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44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John Doe</a:t>
            </a:r>
          </a:p>
        </p:txBody>
      </p:sp>
      <p:cxnSp>
        <p:nvCxnSpPr>
          <p:cNvPr id="11" name="Straight Connector 10"/>
          <p:cNvCxnSpPr/>
          <p:nvPr/>
        </p:nvCxnSpPr>
        <p:spPr>
          <a:xfrm>
            <a:off x="7001329" y="2006521"/>
            <a:ext cx="1092200" cy="0"/>
          </a:xfrm>
          <a:prstGeom prst="line">
            <a:avLst/>
          </a:prstGeom>
          <a:ln w="57150">
            <a:solidFill>
              <a:srgbClr val="D53E76"/>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6876145" y="2332365"/>
            <a:ext cx="3323769" cy="1546577"/>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Pellentesque nunc orci eu enim, eget in fringilla vitae, et eros praesent dolor porttitor. Lacinia lectus nonummy, accumsan mauris in sed </a:t>
            </a:r>
            <a:r>
              <a:rPr lang="id-ID" sz="900" dirty="0">
                <a:solidFill>
                  <a:schemeClr val="bg1"/>
                </a:solidFill>
                <a:latin typeface="Lato" panose="020F0502020204030203" pitchFamily="34" charset="0"/>
                <a:ea typeface="Lato" panose="020F0502020204030203" pitchFamily="34" charset="0"/>
                <a:cs typeface="Lato" panose="020F0502020204030203" pitchFamily="34" charset="0"/>
              </a:rPr>
              <a:t>justotincidunt, </a:t>
            </a:r>
          </a:p>
        </p:txBody>
      </p:sp>
      <p:sp>
        <p:nvSpPr>
          <p:cNvPr id="13" name="Rectangle 12"/>
          <p:cNvSpPr/>
          <p:nvPr/>
        </p:nvSpPr>
        <p:spPr>
          <a:xfrm>
            <a:off x="6876145" y="3878942"/>
            <a:ext cx="2993569" cy="1131079"/>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a:t>
            </a:r>
            <a:endParaRPr lang="id-ID" sz="9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14" name="Rectangle 13"/>
          <p:cNvSpPr/>
          <p:nvPr/>
        </p:nvSpPr>
        <p:spPr>
          <a:xfrm>
            <a:off x="7001329" y="5245336"/>
            <a:ext cx="1910172" cy="490764"/>
          </a:xfrm>
          <a:prstGeom prst="rect">
            <a:avLst/>
          </a:prstGeom>
          <a:gradFill>
            <a:gsLst>
              <a:gs pos="29000">
                <a:srgbClr val="E76651"/>
              </a:gs>
              <a:gs pos="64000">
                <a:srgbClr val="D53E76"/>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 name="Subtitle 2"/>
          <p:cNvSpPr txBox="1">
            <a:spLocks/>
          </p:cNvSpPr>
          <p:nvPr/>
        </p:nvSpPr>
        <p:spPr>
          <a:xfrm>
            <a:off x="7325854" y="5245336"/>
            <a:ext cx="1535349"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2000"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Learn More</a:t>
            </a:r>
          </a:p>
        </p:txBody>
      </p:sp>
      <p:sp>
        <p:nvSpPr>
          <p:cNvPr id="16" name="Rectangle 15"/>
          <p:cNvSpPr/>
          <p:nvPr/>
        </p:nvSpPr>
        <p:spPr>
          <a:xfrm>
            <a:off x="11843657" y="1831133"/>
            <a:ext cx="348343" cy="3195735"/>
          </a:xfrm>
          <a:prstGeom prst="rect">
            <a:avLst/>
          </a:prstGeom>
          <a:solidFill>
            <a:srgbClr val="DF31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pic>
        <p:nvPicPr>
          <p:cNvPr id="4" name="Picture Placeholder 3">
            <a:extLst>
              <a:ext uri="{FF2B5EF4-FFF2-40B4-BE49-F238E27FC236}">
                <a16:creationId xmlns:a16="http://schemas.microsoft.com/office/drawing/2014/main" id="{753096EF-F436-421D-BB06-FF288AABF6F0}"/>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l="34743" r="17671"/>
          <a:stretch/>
        </p:blipFill>
        <p:spPr>
          <a:xfrm>
            <a:off x="0" y="0"/>
            <a:ext cx="4895850" cy="6858000"/>
          </a:xfrm>
        </p:spPr>
      </p:pic>
    </p:spTree>
    <p:extLst>
      <p:ext uri="{BB962C8B-B14F-4D97-AF65-F5344CB8AC3E}">
        <p14:creationId xmlns:p14="http://schemas.microsoft.com/office/powerpoint/2010/main" val="676371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2A2C53"/>
        </a:solidFill>
        <a:effectLst/>
      </p:bgPr>
    </p:bg>
    <p:spTree>
      <p:nvGrpSpPr>
        <p:cNvPr id="1" name=""/>
        <p:cNvGrpSpPr/>
        <p:nvPr/>
      </p:nvGrpSpPr>
      <p:grpSpPr>
        <a:xfrm>
          <a:off x="0" y="0"/>
          <a:ext cx="0" cy="0"/>
          <a:chOff x="0" y="0"/>
          <a:chExt cx="0" cy="0"/>
        </a:xfrm>
      </p:grpSpPr>
      <p:sp>
        <p:nvSpPr>
          <p:cNvPr id="5" name="Rectangle 4"/>
          <p:cNvSpPr/>
          <p:nvPr/>
        </p:nvSpPr>
        <p:spPr>
          <a:xfrm>
            <a:off x="7097486" y="-1"/>
            <a:ext cx="5094514" cy="6858001"/>
          </a:xfrm>
          <a:prstGeom prst="rect">
            <a:avLst/>
          </a:prstGeom>
          <a:solidFill>
            <a:srgbClr val="D53E76">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Subtitle 2"/>
          <p:cNvSpPr txBox="1">
            <a:spLocks/>
          </p:cNvSpPr>
          <p:nvPr/>
        </p:nvSpPr>
        <p:spPr>
          <a:xfrm>
            <a:off x="2739572" y="1208395"/>
            <a:ext cx="2790369" cy="7981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44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Laura Doe</a:t>
            </a:r>
          </a:p>
        </p:txBody>
      </p:sp>
      <p:cxnSp>
        <p:nvCxnSpPr>
          <p:cNvPr id="8" name="Straight Connector 7"/>
          <p:cNvCxnSpPr/>
          <p:nvPr/>
        </p:nvCxnSpPr>
        <p:spPr>
          <a:xfrm>
            <a:off x="4191772" y="2006521"/>
            <a:ext cx="1092200" cy="0"/>
          </a:xfrm>
          <a:prstGeom prst="line">
            <a:avLst/>
          </a:prstGeom>
          <a:ln w="57150">
            <a:solidFill>
              <a:srgbClr val="D53E76"/>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057402" y="2332365"/>
            <a:ext cx="3323769" cy="1546577"/>
          </a:xfrm>
          <a:prstGeom prst="rect">
            <a:avLst/>
          </a:prstGeom>
        </p:spPr>
        <p:txBody>
          <a:bodyPr wrap="square">
            <a:spAutoFit/>
          </a:bodyPr>
          <a:lstStyle/>
          <a:p>
            <a:pPr algn="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Pellentesque nunc orci eu enim, eget in fringilla vitae, et eros praesent dolor porttitor. Lacinia lectus nonummy, accumsan mauris in sed </a:t>
            </a:r>
            <a:r>
              <a:rPr lang="id-ID" sz="900" dirty="0">
                <a:solidFill>
                  <a:schemeClr val="bg1"/>
                </a:solidFill>
                <a:latin typeface="Lato" panose="020F0502020204030203" pitchFamily="34" charset="0"/>
                <a:ea typeface="Lato" panose="020F0502020204030203" pitchFamily="34" charset="0"/>
                <a:cs typeface="Lato" panose="020F0502020204030203" pitchFamily="34" charset="0"/>
              </a:rPr>
              <a:t>justotincidunt, </a:t>
            </a:r>
          </a:p>
        </p:txBody>
      </p:sp>
      <p:sp>
        <p:nvSpPr>
          <p:cNvPr id="10" name="Rectangle 9"/>
          <p:cNvSpPr/>
          <p:nvPr/>
        </p:nvSpPr>
        <p:spPr>
          <a:xfrm>
            <a:off x="2387602" y="3878942"/>
            <a:ext cx="2993569" cy="1131079"/>
          </a:xfrm>
          <a:prstGeom prst="rect">
            <a:avLst/>
          </a:prstGeom>
        </p:spPr>
        <p:txBody>
          <a:bodyPr wrap="square">
            <a:spAutoFit/>
          </a:bodyPr>
          <a:lstStyle/>
          <a:p>
            <a:pPr algn="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a:t>
            </a:r>
            <a:endParaRPr lang="id-ID" sz="9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11" name="Rectangle 10"/>
          <p:cNvSpPr/>
          <p:nvPr/>
        </p:nvSpPr>
        <p:spPr>
          <a:xfrm>
            <a:off x="3373800" y="5245336"/>
            <a:ext cx="1910172" cy="490764"/>
          </a:xfrm>
          <a:prstGeom prst="rect">
            <a:avLst/>
          </a:prstGeom>
          <a:gradFill>
            <a:gsLst>
              <a:gs pos="29000">
                <a:srgbClr val="E76651"/>
              </a:gs>
              <a:gs pos="64000">
                <a:srgbClr val="D53E76"/>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Subtitle 2"/>
          <p:cNvSpPr txBox="1">
            <a:spLocks/>
          </p:cNvSpPr>
          <p:nvPr/>
        </p:nvSpPr>
        <p:spPr>
          <a:xfrm>
            <a:off x="3561211" y="5265529"/>
            <a:ext cx="1535349"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2000"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Learn More</a:t>
            </a:r>
          </a:p>
        </p:txBody>
      </p:sp>
      <p:sp>
        <p:nvSpPr>
          <p:cNvPr id="14" name="Rectangle 13"/>
          <p:cNvSpPr/>
          <p:nvPr/>
        </p:nvSpPr>
        <p:spPr>
          <a:xfrm>
            <a:off x="-7256" y="1831133"/>
            <a:ext cx="348343" cy="3195735"/>
          </a:xfrm>
          <a:prstGeom prst="rect">
            <a:avLst/>
          </a:prstGeom>
          <a:solidFill>
            <a:srgbClr val="DF31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pic>
        <p:nvPicPr>
          <p:cNvPr id="4" name="Picture Placeholder 3">
            <a:extLst>
              <a:ext uri="{FF2B5EF4-FFF2-40B4-BE49-F238E27FC236}">
                <a16:creationId xmlns:a16="http://schemas.microsoft.com/office/drawing/2014/main" id="{C7DD5685-3A40-4F21-94BB-B7EDEFED6A2C}"/>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l="33894" r="6680"/>
          <a:stretch/>
        </p:blipFill>
        <p:spPr>
          <a:xfrm>
            <a:off x="7097486" y="0"/>
            <a:ext cx="5094514" cy="6858000"/>
          </a:xfrm>
        </p:spPr>
      </p:pic>
    </p:spTree>
    <p:extLst>
      <p:ext uri="{BB962C8B-B14F-4D97-AF65-F5344CB8AC3E}">
        <p14:creationId xmlns:p14="http://schemas.microsoft.com/office/powerpoint/2010/main" val="127487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2C2F63"/>
        </a:solidFill>
        <a:effectLst/>
      </p:bgPr>
    </p:bg>
    <p:spTree>
      <p:nvGrpSpPr>
        <p:cNvPr id="1" name=""/>
        <p:cNvGrpSpPr/>
        <p:nvPr/>
      </p:nvGrpSpPr>
      <p:grpSpPr>
        <a:xfrm>
          <a:off x="0" y="0"/>
          <a:ext cx="0" cy="0"/>
          <a:chOff x="0" y="0"/>
          <a:chExt cx="0" cy="0"/>
        </a:xfrm>
      </p:grpSpPr>
      <p:sp>
        <p:nvSpPr>
          <p:cNvPr id="2" name="Shape 4853"/>
          <p:cNvSpPr/>
          <p:nvPr/>
        </p:nvSpPr>
        <p:spPr>
          <a:xfrm>
            <a:off x="1522715" y="2387360"/>
            <a:ext cx="556406" cy="552239"/>
          </a:xfrm>
          <a:custGeom>
            <a:avLst/>
            <a:gdLst/>
            <a:ahLst/>
            <a:cxnLst/>
            <a:rect l="0" t="0" r="0" b="0"/>
            <a:pathLst>
              <a:path w="120000" h="120000" extrusionOk="0">
                <a:moveTo>
                  <a:pt x="119788" y="95830"/>
                </a:moveTo>
                <a:lnTo>
                  <a:pt x="119788" y="95830"/>
                </a:lnTo>
                <a:cubicBezTo>
                  <a:pt x="119788" y="97314"/>
                  <a:pt x="118306" y="100282"/>
                  <a:pt x="115132" y="100282"/>
                </a:cubicBezTo>
                <a:cubicBezTo>
                  <a:pt x="115132" y="107915"/>
                  <a:pt x="115132" y="107915"/>
                  <a:pt x="115132" y="107915"/>
                </a:cubicBezTo>
                <a:cubicBezTo>
                  <a:pt x="118306" y="107915"/>
                  <a:pt x="119788" y="110883"/>
                  <a:pt x="119788" y="113851"/>
                </a:cubicBezTo>
                <a:cubicBezTo>
                  <a:pt x="119788" y="116819"/>
                  <a:pt x="116825" y="119787"/>
                  <a:pt x="113650" y="119787"/>
                </a:cubicBezTo>
                <a:cubicBezTo>
                  <a:pt x="110687" y="119787"/>
                  <a:pt x="109206" y="118303"/>
                  <a:pt x="107724" y="115335"/>
                </a:cubicBezTo>
                <a:cubicBezTo>
                  <a:pt x="101798" y="115335"/>
                  <a:pt x="101798" y="115335"/>
                  <a:pt x="101798" y="115335"/>
                </a:cubicBezTo>
                <a:cubicBezTo>
                  <a:pt x="100317" y="118303"/>
                  <a:pt x="98835" y="119787"/>
                  <a:pt x="95873" y="119787"/>
                </a:cubicBezTo>
                <a:cubicBezTo>
                  <a:pt x="92698" y="119787"/>
                  <a:pt x="91216" y="118303"/>
                  <a:pt x="89735" y="115335"/>
                </a:cubicBezTo>
                <a:cubicBezTo>
                  <a:pt x="83809" y="115335"/>
                  <a:pt x="83809" y="115335"/>
                  <a:pt x="83809" y="115335"/>
                </a:cubicBezTo>
                <a:cubicBezTo>
                  <a:pt x="82328" y="118303"/>
                  <a:pt x="80846" y="119787"/>
                  <a:pt x="77883" y="119787"/>
                </a:cubicBezTo>
                <a:cubicBezTo>
                  <a:pt x="74920" y="119787"/>
                  <a:pt x="73439" y="118303"/>
                  <a:pt x="71957" y="115335"/>
                </a:cubicBezTo>
                <a:cubicBezTo>
                  <a:pt x="65820" y="115335"/>
                  <a:pt x="65820" y="115335"/>
                  <a:pt x="65820" y="115335"/>
                </a:cubicBezTo>
                <a:cubicBezTo>
                  <a:pt x="64338" y="118303"/>
                  <a:pt x="62857" y="119787"/>
                  <a:pt x="59894" y="119787"/>
                </a:cubicBezTo>
                <a:cubicBezTo>
                  <a:pt x="56931" y="119787"/>
                  <a:pt x="55449" y="118303"/>
                  <a:pt x="53968" y="115335"/>
                </a:cubicBezTo>
                <a:cubicBezTo>
                  <a:pt x="47830" y="115335"/>
                  <a:pt x="47830" y="115335"/>
                  <a:pt x="47830" y="115335"/>
                </a:cubicBezTo>
                <a:cubicBezTo>
                  <a:pt x="46349" y="118303"/>
                  <a:pt x="44867" y="119787"/>
                  <a:pt x="41904" y="119787"/>
                </a:cubicBezTo>
                <a:cubicBezTo>
                  <a:pt x="38941" y="119787"/>
                  <a:pt x="37460" y="118303"/>
                  <a:pt x="35978" y="115335"/>
                </a:cubicBezTo>
                <a:cubicBezTo>
                  <a:pt x="30052" y="115335"/>
                  <a:pt x="30052" y="115335"/>
                  <a:pt x="30052" y="115335"/>
                </a:cubicBezTo>
                <a:cubicBezTo>
                  <a:pt x="28571" y="118303"/>
                  <a:pt x="27089" y="119787"/>
                  <a:pt x="23915" y="119787"/>
                </a:cubicBezTo>
                <a:cubicBezTo>
                  <a:pt x="20952" y="119787"/>
                  <a:pt x="19470" y="118303"/>
                  <a:pt x="17989" y="115335"/>
                </a:cubicBezTo>
                <a:cubicBezTo>
                  <a:pt x="12063" y="115335"/>
                  <a:pt x="12063" y="115335"/>
                  <a:pt x="12063" y="115335"/>
                </a:cubicBezTo>
                <a:cubicBezTo>
                  <a:pt x="10582" y="118303"/>
                  <a:pt x="9100" y="119787"/>
                  <a:pt x="6137" y="119787"/>
                </a:cubicBezTo>
                <a:cubicBezTo>
                  <a:pt x="3174" y="119787"/>
                  <a:pt x="0" y="116819"/>
                  <a:pt x="0" y="113851"/>
                </a:cubicBezTo>
                <a:cubicBezTo>
                  <a:pt x="0" y="110883"/>
                  <a:pt x="1481" y="107915"/>
                  <a:pt x="4656" y="107915"/>
                </a:cubicBezTo>
                <a:cubicBezTo>
                  <a:pt x="4656" y="100282"/>
                  <a:pt x="4656" y="100282"/>
                  <a:pt x="4656" y="100282"/>
                </a:cubicBezTo>
                <a:cubicBezTo>
                  <a:pt x="1481" y="100282"/>
                  <a:pt x="0" y="97314"/>
                  <a:pt x="0" y="95830"/>
                </a:cubicBezTo>
                <a:cubicBezTo>
                  <a:pt x="0" y="92862"/>
                  <a:pt x="1481" y="89893"/>
                  <a:pt x="4656" y="89893"/>
                </a:cubicBezTo>
                <a:cubicBezTo>
                  <a:pt x="4656" y="82261"/>
                  <a:pt x="4656" y="82261"/>
                  <a:pt x="4656" y="82261"/>
                </a:cubicBezTo>
                <a:cubicBezTo>
                  <a:pt x="1481" y="82261"/>
                  <a:pt x="0" y="79293"/>
                  <a:pt x="0" y="77809"/>
                </a:cubicBezTo>
                <a:cubicBezTo>
                  <a:pt x="0" y="74840"/>
                  <a:pt x="1481" y="71872"/>
                  <a:pt x="4656" y="71872"/>
                </a:cubicBezTo>
                <a:cubicBezTo>
                  <a:pt x="4656" y="64452"/>
                  <a:pt x="4656" y="64452"/>
                  <a:pt x="4656" y="64452"/>
                </a:cubicBezTo>
                <a:cubicBezTo>
                  <a:pt x="1481" y="64452"/>
                  <a:pt x="0" y="61272"/>
                  <a:pt x="0" y="59787"/>
                </a:cubicBezTo>
                <a:cubicBezTo>
                  <a:pt x="0" y="56819"/>
                  <a:pt x="1481" y="53851"/>
                  <a:pt x="4656" y="53851"/>
                </a:cubicBezTo>
                <a:cubicBezTo>
                  <a:pt x="4656" y="46431"/>
                  <a:pt x="4656" y="46431"/>
                  <a:pt x="4656" y="46431"/>
                </a:cubicBezTo>
                <a:cubicBezTo>
                  <a:pt x="1481" y="46431"/>
                  <a:pt x="0" y="43462"/>
                  <a:pt x="0" y="41978"/>
                </a:cubicBezTo>
                <a:cubicBezTo>
                  <a:pt x="0" y="38798"/>
                  <a:pt x="1481" y="35830"/>
                  <a:pt x="4656" y="35830"/>
                </a:cubicBezTo>
                <a:cubicBezTo>
                  <a:pt x="4656" y="28409"/>
                  <a:pt x="4656" y="28409"/>
                  <a:pt x="4656" y="28409"/>
                </a:cubicBezTo>
                <a:cubicBezTo>
                  <a:pt x="1481" y="28409"/>
                  <a:pt x="0" y="25441"/>
                  <a:pt x="0" y="23957"/>
                </a:cubicBezTo>
                <a:cubicBezTo>
                  <a:pt x="0" y="20777"/>
                  <a:pt x="1481" y="17809"/>
                  <a:pt x="4656" y="17809"/>
                </a:cubicBezTo>
                <a:cubicBezTo>
                  <a:pt x="4656" y="10388"/>
                  <a:pt x="4656" y="10388"/>
                  <a:pt x="4656" y="10388"/>
                </a:cubicBezTo>
                <a:cubicBezTo>
                  <a:pt x="1481" y="10388"/>
                  <a:pt x="0" y="7420"/>
                  <a:pt x="0" y="5936"/>
                </a:cubicBezTo>
                <a:cubicBezTo>
                  <a:pt x="0" y="1484"/>
                  <a:pt x="3174" y="0"/>
                  <a:pt x="6137" y="0"/>
                </a:cubicBezTo>
                <a:cubicBezTo>
                  <a:pt x="9100" y="0"/>
                  <a:pt x="10582" y="1484"/>
                  <a:pt x="12063" y="2968"/>
                </a:cubicBezTo>
                <a:cubicBezTo>
                  <a:pt x="17989" y="2968"/>
                  <a:pt x="17989" y="2968"/>
                  <a:pt x="17989" y="2968"/>
                </a:cubicBezTo>
                <a:cubicBezTo>
                  <a:pt x="19470" y="1484"/>
                  <a:pt x="20952" y="0"/>
                  <a:pt x="23915" y="0"/>
                </a:cubicBezTo>
                <a:cubicBezTo>
                  <a:pt x="27089" y="0"/>
                  <a:pt x="28571" y="1484"/>
                  <a:pt x="30052" y="2968"/>
                </a:cubicBezTo>
                <a:cubicBezTo>
                  <a:pt x="35978" y="2968"/>
                  <a:pt x="35978" y="2968"/>
                  <a:pt x="35978" y="2968"/>
                </a:cubicBezTo>
                <a:cubicBezTo>
                  <a:pt x="37460" y="1484"/>
                  <a:pt x="38941" y="0"/>
                  <a:pt x="41904" y="0"/>
                </a:cubicBezTo>
                <a:cubicBezTo>
                  <a:pt x="44867" y="0"/>
                  <a:pt x="46349" y="1484"/>
                  <a:pt x="47830" y="2968"/>
                </a:cubicBezTo>
                <a:cubicBezTo>
                  <a:pt x="53968" y="2968"/>
                  <a:pt x="53968" y="2968"/>
                  <a:pt x="53968" y="2968"/>
                </a:cubicBezTo>
                <a:cubicBezTo>
                  <a:pt x="55449" y="1484"/>
                  <a:pt x="56931" y="0"/>
                  <a:pt x="59894" y="0"/>
                </a:cubicBezTo>
                <a:cubicBezTo>
                  <a:pt x="62857" y="0"/>
                  <a:pt x="64338" y="1484"/>
                  <a:pt x="65820" y="2968"/>
                </a:cubicBezTo>
                <a:cubicBezTo>
                  <a:pt x="71957" y="2968"/>
                  <a:pt x="71957" y="2968"/>
                  <a:pt x="71957" y="2968"/>
                </a:cubicBezTo>
                <a:cubicBezTo>
                  <a:pt x="73439" y="1484"/>
                  <a:pt x="74920" y="0"/>
                  <a:pt x="77883" y="0"/>
                </a:cubicBezTo>
                <a:cubicBezTo>
                  <a:pt x="80846" y="0"/>
                  <a:pt x="82328" y="1484"/>
                  <a:pt x="83809" y="2968"/>
                </a:cubicBezTo>
                <a:cubicBezTo>
                  <a:pt x="89735" y="2968"/>
                  <a:pt x="89735" y="2968"/>
                  <a:pt x="89735" y="2968"/>
                </a:cubicBezTo>
                <a:cubicBezTo>
                  <a:pt x="91216" y="1484"/>
                  <a:pt x="92698" y="0"/>
                  <a:pt x="95873" y="0"/>
                </a:cubicBezTo>
                <a:cubicBezTo>
                  <a:pt x="98835" y="0"/>
                  <a:pt x="100317" y="1484"/>
                  <a:pt x="101798" y="2968"/>
                </a:cubicBezTo>
                <a:cubicBezTo>
                  <a:pt x="107724" y="2968"/>
                  <a:pt x="107724" y="2968"/>
                  <a:pt x="107724" y="2968"/>
                </a:cubicBezTo>
                <a:cubicBezTo>
                  <a:pt x="109206" y="1484"/>
                  <a:pt x="110687" y="0"/>
                  <a:pt x="113650" y="0"/>
                </a:cubicBezTo>
                <a:cubicBezTo>
                  <a:pt x="116825" y="0"/>
                  <a:pt x="119788" y="1484"/>
                  <a:pt x="119788" y="5936"/>
                </a:cubicBezTo>
                <a:cubicBezTo>
                  <a:pt x="119788" y="7420"/>
                  <a:pt x="118306" y="10388"/>
                  <a:pt x="115132" y="10388"/>
                </a:cubicBezTo>
                <a:cubicBezTo>
                  <a:pt x="115132" y="17809"/>
                  <a:pt x="115132" y="17809"/>
                  <a:pt x="115132" y="17809"/>
                </a:cubicBezTo>
                <a:cubicBezTo>
                  <a:pt x="118306" y="17809"/>
                  <a:pt x="119788" y="20777"/>
                  <a:pt x="119788" y="23957"/>
                </a:cubicBezTo>
                <a:cubicBezTo>
                  <a:pt x="119788" y="25441"/>
                  <a:pt x="118306" y="28409"/>
                  <a:pt x="115132" y="28409"/>
                </a:cubicBezTo>
                <a:cubicBezTo>
                  <a:pt x="115132" y="35830"/>
                  <a:pt x="115132" y="35830"/>
                  <a:pt x="115132" y="35830"/>
                </a:cubicBezTo>
                <a:cubicBezTo>
                  <a:pt x="118306" y="35830"/>
                  <a:pt x="119788" y="38798"/>
                  <a:pt x="119788" y="41978"/>
                </a:cubicBezTo>
                <a:cubicBezTo>
                  <a:pt x="119788" y="43462"/>
                  <a:pt x="118306" y="46431"/>
                  <a:pt x="115132" y="46431"/>
                </a:cubicBezTo>
                <a:cubicBezTo>
                  <a:pt x="115132" y="53851"/>
                  <a:pt x="115132" y="53851"/>
                  <a:pt x="115132" y="53851"/>
                </a:cubicBezTo>
                <a:cubicBezTo>
                  <a:pt x="118306" y="53851"/>
                  <a:pt x="119788" y="56819"/>
                  <a:pt x="119788" y="59787"/>
                </a:cubicBezTo>
                <a:cubicBezTo>
                  <a:pt x="119788" y="61272"/>
                  <a:pt x="118306" y="64452"/>
                  <a:pt x="115132" y="64452"/>
                </a:cubicBezTo>
                <a:cubicBezTo>
                  <a:pt x="115132" y="71872"/>
                  <a:pt x="115132" y="71872"/>
                  <a:pt x="115132" y="71872"/>
                </a:cubicBezTo>
                <a:cubicBezTo>
                  <a:pt x="118306" y="71872"/>
                  <a:pt x="119788" y="74840"/>
                  <a:pt x="119788" y="77809"/>
                </a:cubicBezTo>
                <a:cubicBezTo>
                  <a:pt x="119788" y="79293"/>
                  <a:pt x="118306" y="82261"/>
                  <a:pt x="115132" y="82261"/>
                </a:cubicBezTo>
                <a:cubicBezTo>
                  <a:pt x="115132" y="89893"/>
                  <a:pt x="115132" y="89893"/>
                  <a:pt x="115132" y="89893"/>
                </a:cubicBezTo>
                <a:cubicBezTo>
                  <a:pt x="118306" y="89893"/>
                  <a:pt x="119788" y="92862"/>
                  <a:pt x="119788" y="95830"/>
                </a:cubicBezTo>
                <a:close/>
                <a:moveTo>
                  <a:pt x="103280" y="14840"/>
                </a:moveTo>
                <a:lnTo>
                  <a:pt x="103280" y="14840"/>
                </a:lnTo>
                <a:cubicBezTo>
                  <a:pt x="16507" y="14840"/>
                  <a:pt x="16507" y="14840"/>
                  <a:pt x="16507" y="14840"/>
                </a:cubicBezTo>
                <a:cubicBezTo>
                  <a:pt x="16507" y="103250"/>
                  <a:pt x="16507" y="103250"/>
                  <a:pt x="16507" y="103250"/>
                </a:cubicBezTo>
                <a:cubicBezTo>
                  <a:pt x="103280" y="103250"/>
                  <a:pt x="103280" y="103250"/>
                  <a:pt x="103280" y="103250"/>
                </a:cubicBezTo>
                <a:lnTo>
                  <a:pt x="103280" y="14840"/>
                </a:lnTo>
                <a:close/>
                <a:moveTo>
                  <a:pt x="52486" y="79293"/>
                </a:moveTo>
                <a:lnTo>
                  <a:pt x="52486" y="79293"/>
                </a:lnTo>
                <a:cubicBezTo>
                  <a:pt x="79365" y="44946"/>
                  <a:pt x="79365" y="44946"/>
                  <a:pt x="79365" y="44946"/>
                </a:cubicBezTo>
                <a:cubicBezTo>
                  <a:pt x="97354" y="73356"/>
                  <a:pt x="97354" y="73356"/>
                  <a:pt x="97354" y="73356"/>
                </a:cubicBezTo>
                <a:cubicBezTo>
                  <a:pt x="97354" y="97314"/>
                  <a:pt x="97354" y="97314"/>
                  <a:pt x="97354" y="97314"/>
                </a:cubicBezTo>
                <a:cubicBezTo>
                  <a:pt x="22433" y="97314"/>
                  <a:pt x="22433" y="97314"/>
                  <a:pt x="22433" y="97314"/>
                </a:cubicBezTo>
                <a:cubicBezTo>
                  <a:pt x="46349" y="73356"/>
                  <a:pt x="46349" y="73356"/>
                  <a:pt x="46349" y="73356"/>
                </a:cubicBezTo>
                <a:lnTo>
                  <a:pt x="52486" y="79293"/>
                </a:lnTo>
                <a:close/>
                <a:moveTo>
                  <a:pt x="40423" y="50883"/>
                </a:moveTo>
                <a:lnTo>
                  <a:pt x="40423" y="50883"/>
                </a:lnTo>
                <a:cubicBezTo>
                  <a:pt x="33015" y="50883"/>
                  <a:pt x="28571" y="46431"/>
                  <a:pt x="28571" y="38798"/>
                </a:cubicBezTo>
                <a:cubicBezTo>
                  <a:pt x="28571" y="32862"/>
                  <a:pt x="33015" y="26925"/>
                  <a:pt x="40423" y="26925"/>
                </a:cubicBezTo>
                <a:cubicBezTo>
                  <a:pt x="46349" y="26925"/>
                  <a:pt x="52486" y="32862"/>
                  <a:pt x="52486" y="38798"/>
                </a:cubicBezTo>
                <a:cubicBezTo>
                  <a:pt x="52486" y="46431"/>
                  <a:pt x="46349" y="50883"/>
                  <a:pt x="40423" y="50883"/>
                </a:cubicBezTo>
                <a:close/>
              </a:path>
            </a:pathLst>
          </a:custGeom>
          <a:solidFill>
            <a:srgbClr val="D53E76"/>
          </a:solidFill>
          <a:ln>
            <a:noFill/>
          </a:ln>
        </p:spPr>
        <p:txBody>
          <a:bodyPr lIns="45713" tIns="22850" rIns="45713" bIns="22850" anchor="ctr" anchorCtr="0">
            <a:noAutofit/>
          </a:bodyPr>
          <a:lstStyle/>
          <a:p>
            <a:endParaRPr>
              <a:solidFill>
                <a:schemeClr val="dk1"/>
              </a:solidFill>
              <a:latin typeface="Roboto"/>
              <a:ea typeface="Roboto"/>
              <a:cs typeface="Roboto"/>
              <a:sym typeface="Roboto"/>
            </a:endParaRPr>
          </a:p>
        </p:txBody>
      </p:sp>
      <p:sp>
        <p:nvSpPr>
          <p:cNvPr id="3" name="Rectangle 2"/>
          <p:cNvSpPr/>
          <p:nvPr/>
        </p:nvSpPr>
        <p:spPr>
          <a:xfrm>
            <a:off x="2236336" y="2744548"/>
            <a:ext cx="1849755" cy="1338828"/>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a:t>
            </a:r>
            <a:endParaRPr lang="id-ID" sz="9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4" name="Shape 4821"/>
          <p:cNvSpPr/>
          <p:nvPr/>
        </p:nvSpPr>
        <p:spPr>
          <a:xfrm>
            <a:off x="4811136" y="2384181"/>
            <a:ext cx="590916" cy="500467"/>
          </a:xfrm>
          <a:custGeom>
            <a:avLst/>
            <a:gdLst/>
            <a:ahLst/>
            <a:cxnLst/>
            <a:rect l="0" t="0" r="0" b="0"/>
            <a:pathLst>
              <a:path w="120000" h="120000" extrusionOk="0">
                <a:moveTo>
                  <a:pt x="114019" y="119764"/>
                </a:moveTo>
                <a:lnTo>
                  <a:pt x="114019" y="119764"/>
                </a:lnTo>
                <a:cubicBezTo>
                  <a:pt x="5581" y="119764"/>
                  <a:pt x="5581" y="119764"/>
                  <a:pt x="5581" y="119764"/>
                </a:cubicBezTo>
                <a:cubicBezTo>
                  <a:pt x="2790" y="119764"/>
                  <a:pt x="0" y="118117"/>
                  <a:pt x="0" y="113176"/>
                </a:cubicBezTo>
                <a:cubicBezTo>
                  <a:pt x="0" y="6588"/>
                  <a:pt x="0" y="6588"/>
                  <a:pt x="0" y="6588"/>
                </a:cubicBezTo>
                <a:cubicBezTo>
                  <a:pt x="0" y="3294"/>
                  <a:pt x="2790" y="0"/>
                  <a:pt x="5581" y="0"/>
                </a:cubicBezTo>
                <a:cubicBezTo>
                  <a:pt x="8372" y="0"/>
                  <a:pt x="11162" y="3294"/>
                  <a:pt x="11162" y="6588"/>
                </a:cubicBezTo>
                <a:cubicBezTo>
                  <a:pt x="11162" y="91529"/>
                  <a:pt x="11162" y="91529"/>
                  <a:pt x="11162" y="91529"/>
                </a:cubicBezTo>
                <a:cubicBezTo>
                  <a:pt x="11162" y="106352"/>
                  <a:pt x="11162" y="106352"/>
                  <a:pt x="11162" y="106352"/>
                </a:cubicBezTo>
                <a:cubicBezTo>
                  <a:pt x="114019" y="106352"/>
                  <a:pt x="114019" y="106352"/>
                  <a:pt x="114019" y="106352"/>
                </a:cubicBezTo>
                <a:cubicBezTo>
                  <a:pt x="118405" y="106352"/>
                  <a:pt x="119800" y="109882"/>
                  <a:pt x="119800" y="113176"/>
                </a:cubicBezTo>
                <a:cubicBezTo>
                  <a:pt x="119800" y="118117"/>
                  <a:pt x="118405" y="119764"/>
                  <a:pt x="114019" y="119764"/>
                </a:cubicBezTo>
                <a:close/>
                <a:moveTo>
                  <a:pt x="101461" y="99764"/>
                </a:moveTo>
                <a:lnTo>
                  <a:pt x="101461" y="99764"/>
                </a:lnTo>
                <a:cubicBezTo>
                  <a:pt x="90099" y="99764"/>
                  <a:pt x="90099" y="99764"/>
                  <a:pt x="90099" y="99764"/>
                </a:cubicBezTo>
                <a:cubicBezTo>
                  <a:pt x="87308" y="99764"/>
                  <a:pt x="84518" y="98117"/>
                  <a:pt x="84518" y="93176"/>
                </a:cubicBezTo>
                <a:cubicBezTo>
                  <a:pt x="84518" y="46588"/>
                  <a:pt x="84518" y="46588"/>
                  <a:pt x="84518" y="46588"/>
                </a:cubicBezTo>
                <a:cubicBezTo>
                  <a:pt x="84518" y="43294"/>
                  <a:pt x="87308" y="40000"/>
                  <a:pt x="90099" y="40000"/>
                </a:cubicBezTo>
                <a:cubicBezTo>
                  <a:pt x="101461" y="40000"/>
                  <a:pt x="101461" y="40000"/>
                  <a:pt x="101461" y="40000"/>
                </a:cubicBezTo>
                <a:cubicBezTo>
                  <a:pt x="104252" y="40000"/>
                  <a:pt x="107043" y="43294"/>
                  <a:pt x="107043" y="46588"/>
                </a:cubicBezTo>
                <a:cubicBezTo>
                  <a:pt x="107043" y="93176"/>
                  <a:pt x="107043" y="93176"/>
                  <a:pt x="107043" y="93176"/>
                </a:cubicBezTo>
                <a:cubicBezTo>
                  <a:pt x="107043" y="98117"/>
                  <a:pt x="104252" y="99764"/>
                  <a:pt x="101461" y="99764"/>
                </a:cubicBezTo>
                <a:close/>
                <a:moveTo>
                  <a:pt x="68970" y="99764"/>
                </a:moveTo>
                <a:lnTo>
                  <a:pt x="68970" y="99764"/>
                </a:lnTo>
                <a:cubicBezTo>
                  <a:pt x="57807" y="99764"/>
                  <a:pt x="57807" y="99764"/>
                  <a:pt x="57807" y="99764"/>
                </a:cubicBezTo>
                <a:cubicBezTo>
                  <a:pt x="55016" y="99764"/>
                  <a:pt x="52026" y="98117"/>
                  <a:pt x="52026" y="93176"/>
                </a:cubicBezTo>
                <a:cubicBezTo>
                  <a:pt x="52026" y="20000"/>
                  <a:pt x="52026" y="20000"/>
                  <a:pt x="52026" y="20000"/>
                </a:cubicBezTo>
                <a:cubicBezTo>
                  <a:pt x="52026" y="16705"/>
                  <a:pt x="55016" y="13411"/>
                  <a:pt x="57807" y="13411"/>
                </a:cubicBezTo>
                <a:cubicBezTo>
                  <a:pt x="68970" y="13411"/>
                  <a:pt x="68970" y="13411"/>
                  <a:pt x="68970" y="13411"/>
                </a:cubicBezTo>
                <a:cubicBezTo>
                  <a:pt x="73156" y="13411"/>
                  <a:pt x="74551" y="16705"/>
                  <a:pt x="74551" y="20000"/>
                </a:cubicBezTo>
                <a:cubicBezTo>
                  <a:pt x="74551" y="93176"/>
                  <a:pt x="74551" y="93176"/>
                  <a:pt x="74551" y="93176"/>
                </a:cubicBezTo>
                <a:cubicBezTo>
                  <a:pt x="74551" y="98117"/>
                  <a:pt x="73156" y="99764"/>
                  <a:pt x="68970" y="99764"/>
                </a:cubicBezTo>
                <a:close/>
                <a:moveTo>
                  <a:pt x="38073" y="99764"/>
                </a:moveTo>
                <a:lnTo>
                  <a:pt x="38073" y="99764"/>
                </a:lnTo>
                <a:cubicBezTo>
                  <a:pt x="26710" y="99764"/>
                  <a:pt x="26710" y="99764"/>
                  <a:pt x="26710" y="99764"/>
                </a:cubicBezTo>
                <a:cubicBezTo>
                  <a:pt x="22524" y="99764"/>
                  <a:pt x="21129" y="98117"/>
                  <a:pt x="21129" y="93176"/>
                </a:cubicBezTo>
                <a:cubicBezTo>
                  <a:pt x="21129" y="79764"/>
                  <a:pt x="21129" y="79764"/>
                  <a:pt x="21129" y="79764"/>
                </a:cubicBezTo>
                <a:cubicBezTo>
                  <a:pt x="21129" y="76470"/>
                  <a:pt x="22524" y="73176"/>
                  <a:pt x="26710" y="73176"/>
                </a:cubicBezTo>
                <a:cubicBezTo>
                  <a:pt x="38073" y="73176"/>
                  <a:pt x="38073" y="73176"/>
                  <a:pt x="38073" y="73176"/>
                </a:cubicBezTo>
                <a:cubicBezTo>
                  <a:pt x="40863" y="73176"/>
                  <a:pt x="43654" y="76470"/>
                  <a:pt x="43654" y="79764"/>
                </a:cubicBezTo>
                <a:cubicBezTo>
                  <a:pt x="43654" y="93176"/>
                  <a:pt x="43654" y="93176"/>
                  <a:pt x="43654" y="93176"/>
                </a:cubicBezTo>
                <a:cubicBezTo>
                  <a:pt x="43654" y="98117"/>
                  <a:pt x="40863" y="99764"/>
                  <a:pt x="38073" y="99764"/>
                </a:cubicBezTo>
                <a:close/>
              </a:path>
            </a:pathLst>
          </a:custGeom>
          <a:solidFill>
            <a:srgbClr val="D53E76"/>
          </a:solidFill>
          <a:ln>
            <a:noFill/>
          </a:ln>
        </p:spPr>
        <p:txBody>
          <a:bodyPr lIns="45713" tIns="22850" rIns="45713" bIns="22850" anchor="ctr" anchorCtr="0">
            <a:noAutofit/>
          </a:bodyPr>
          <a:lstStyle/>
          <a:p>
            <a:endParaRPr>
              <a:solidFill>
                <a:schemeClr val="dk1"/>
              </a:solidFill>
              <a:latin typeface="Roboto"/>
              <a:ea typeface="Roboto"/>
              <a:cs typeface="Roboto"/>
              <a:sym typeface="Roboto"/>
            </a:endParaRPr>
          </a:p>
        </p:txBody>
      </p:sp>
      <p:sp>
        <p:nvSpPr>
          <p:cNvPr id="5" name="Shape 4775"/>
          <p:cNvSpPr/>
          <p:nvPr/>
        </p:nvSpPr>
        <p:spPr>
          <a:xfrm>
            <a:off x="7995142" y="2473648"/>
            <a:ext cx="595227" cy="465951"/>
          </a:xfrm>
          <a:custGeom>
            <a:avLst/>
            <a:gdLst/>
            <a:ahLst/>
            <a:cxnLst/>
            <a:rect l="0" t="0" r="0" b="0"/>
            <a:pathLst>
              <a:path w="120000" h="120000" extrusionOk="0">
                <a:moveTo>
                  <a:pt x="114276" y="119747"/>
                </a:moveTo>
                <a:lnTo>
                  <a:pt x="114276" y="119747"/>
                </a:lnTo>
                <a:cubicBezTo>
                  <a:pt x="5526" y="119747"/>
                  <a:pt x="5526" y="119747"/>
                  <a:pt x="5526" y="119747"/>
                </a:cubicBezTo>
                <a:cubicBezTo>
                  <a:pt x="2763" y="119747"/>
                  <a:pt x="0" y="115957"/>
                  <a:pt x="0" y="112421"/>
                </a:cubicBezTo>
                <a:cubicBezTo>
                  <a:pt x="0" y="103578"/>
                  <a:pt x="0" y="103578"/>
                  <a:pt x="0" y="103578"/>
                </a:cubicBezTo>
                <a:cubicBezTo>
                  <a:pt x="0" y="90947"/>
                  <a:pt x="0" y="90947"/>
                  <a:pt x="0" y="90947"/>
                </a:cubicBezTo>
                <a:cubicBezTo>
                  <a:pt x="0" y="82105"/>
                  <a:pt x="0" y="82105"/>
                  <a:pt x="0" y="82105"/>
                </a:cubicBezTo>
                <a:cubicBezTo>
                  <a:pt x="0" y="69726"/>
                  <a:pt x="0" y="69726"/>
                  <a:pt x="0" y="69726"/>
                </a:cubicBezTo>
                <a:cubicBezTo>
                  <a:pt x="0" y="60631"/>
                  <a:pt x="0" y="60631"/>
                  <a:pt x="0" y="60631"/>
                </a:cubicBezTo>
                <a:cubicBezTo>
                  <a:pt x="0" y="35621"/>
                  <a:pt x="0" y="35621"/>
                  <a:pt x="0" y="35621"/>
                </a:cubicBezTo>
                <a:cubicBezTo>
                  <a:pt x="119802" y="35621"/>
                  <a:pt x="119802" y="35621"/>
                  <a:pt x="119802" y="35621"/>
                </a:cubicBezTo>
                <a:cubicBezTo>
                  <a:pt x="119802" y="60631"/>
                  <a:pt x="119802" y="60631"/>
                  <a:pt x="119802" y="60631"/>
                </a:cubicBezTo>
                <a:cubicBezTo>
                  <a:pt x="119802" y="69726"/>
                  <a:pt x="119802" y="69726"/>
                  <a:pt x="119802" y="69726"/>
                </a:cubicBezTo>
                <a:cubicBezTo>
                  <a:pt x="119802" y="82105"/>
                  <a:pt x="119802" y="82105"/>
                  <a:pt x="119802" y="82105"/>
                </a:cubicBezTo>
                <a:cubicBezTo>
                  <a:pt x="119802" y="90947"/>
                  <a:pt x="119802" y="90947"/>
                  <a:pt x="119802" y="90947"/>
                </a:cubicBezTo>
                <a:cubicBezTo>
                  <a:pt x="119802" y="103578"/>
                  <a:pt x="119802" y="103578"/>
                  <a:pt x="119802" y="103578"/>
                </a:cubicBezTo>
                <a:cubicBezTo>
                  <a:pt x="119802" y="112421"/>
                  <a:pt x="119802" y="112421"/>
                  <a:pt x="119802" y="112421"/>
                </a:cubicBezTo>
                <a:cubicBezTo>
                  <a:pt x="119802" y="115957"/>
                  <a:pt x="117039" y="119747"/>
                  <a:pt x="114276" y="119747"/>
                </a:cubicBezTo>
                <a:close/>
                <a:moveTo>
                  <a:pt x="0" y="21473"/>
                </a:moveTo>
                <a:lnTo>
                  <a:pt x="0" y="21473"/>
                </a:lnTo>
                <a:cubicBezTo>
                  <a:pt x="0" y="17936"/>
                  <a:pt x="0" y="17936"/>
                  <a:pt x="0" y="17936"/>
                </a:cubicBezTo>
                <a:cubicBezTo>
                  <a:pt x="0" y="7073"/>
                  <a:pt x="0" y="7073"/>
                  <a:pt x="0" y="7073"/>
                </a:cubicBezTo>
                <a:cubicBezTo>
                  <a:pt x="0" y="3536"/>
                  <a:pt x="2763" y="0"/>
                  <a:pt x="5526" y="0"/>
                </a:cubicBezTo>
                <a:cubicBezTo>
                  <a:pt x="13815" y="0"/>
                  <a:pt x="13815" y="0"/>
                  <a:pt x="13815" y="0"/>
                </a:cubicBezTo>
                <a:cubicBezTo>
                  <a:pt x="16578" y="0"/>
                  <a:pt x="16578" y="0"/>
                  <a:pt x="16578" y="0"/>
                </a:cubicBezTo>
                <a:cubicBezTo>
                  <a:pt x="22302" y="0"/>
                  <a:pt x="22302" y="0"/>
                  <a:pt x="22302" y="0"/>
                </a:cubicBezTo>
                <a:cubicBezTo>
                  <a:pt x="33355" y="0"/>
                  <a:pt x="33355" y="0"/>
                  <a:pt x="33355" y="0"/>
                </a:cubicBezTo>
                <a:cubicBezTo>
                  <a:pt x="44605" y="14147"/>
                  <a:pt x="44605" y="14147"/>
                  <a:pt x="44605" y="14147"/>
                </a:cubicBezTo>
                <a:cubicBezTo>
                  <a:pt x="114276" y="14147"/>
                  <a:pt x="114276" y="14147"/>
                  <a:pt x="114276" y="14147"/>
                </a:cubicBezTo>
                <a:cubicBezTo>
                  <a:pt x="117039" y="14147"/>
                  <a:pt x="119802" y="17936"/>
                  <a:pt x="119802" y="21473"/>
                </a:cubicBezTo>
                <a:cubicBezTo>
                  <a:pt x="119802" y="28547"/>
                  <a:pt x="119802" y="28547"/>
                  <a:pt x="119802" y="28547"/>
                </a:cubicBezTo>
                <a:cubicBezTo>
                  <a:pt x="0" y="28547"/>
                  <a:pt x="0" y="28547"/>
                  <a:pt x="0" y="28547"/>
                </a:cubicBezTo>
                <a:lnTo>
                  <a:pt x="0" y="21473"/>
                </a:lnTo>
                <a:close/>
              </a:path>
            </a:pathLst>
          </a:custGeom>
          <a:solidFill>
            <a:srgbClr val="D53E76"/>
          </a:solidFill>
          <a:ln>
            <a:noFill/>
          </a:ln>
        </p:spPr>
        <p:txBody>
          <a:bodyPr lIns="45713" tIns="22850" rIns="45713" bIns="22850" anchor="ctr" anchorCtr="0">
            <a:noAutofit/>
          </a:bodyPr>
          <a:lstStyle/>
          <a:p>
            <a:endParaRPr>
              <a:solidFill>
                <a:schemeClr val="dk1"/>
              </a:solidFill>
              <a:latin typeface="Roboto"/>
              <a:ea typeface="Roboto"/>
              <a:cs typeface="Roboto"/>
              <a:sym typeface="Roboto"/>
            </a:endParaRPr>
          </a:p>
        </p:txBody>
      </p:sp>
      <p:sp>
        <p:nvSpPr>
          <p:cNvPr id="6" name="Rectangle 5"/>
          <p:cNvSpPr/>
          <p:nvPr/>
        </p:nvSpPr>
        <p:spPr>
          <a:xfrm>
            <a:off x="5505655" y="2744548"/>
            <a:ext cx="1849755" cy="1338828"/>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a:t>
            </a:r>
            <a:endParaRPr lang="id-ID" sz="9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7" name="Rectangle 6"/>
          <p:cNvSpPr/>
          <p:nvPr/>
        </p:nvSpPr>
        <p:spPr>
          <a:xfrm>
            <a:off x="8774974" y="2744548"/>
            <a:ext cx="1849755" cy="1338828"/>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a:t>
            </a:r>
            <a:endParaRPr lang="id-ID" sz="9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8" name="Subtitle 2"/>
          <p:cNvSpPr txBox="1">
            <a:spLocks/>
          </p:cNvSpPr>
          <p:nvPr/>
        </p:nvSpPr>
        <p:spPr>
          <a:xfrm>
            <a:off x="2236336" y="2384181"/>
            <a:ext cx="1535349"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Title here</a:t>
            </a:r>
          </a:p>
        </p:txBody>
      </p:sp>
      <p:sp>
        <p:nvSpPr>
          <p:cNvPr id="9" name="Subtitle 2"/>
          <p:cNvSpPr txBox="1">
            <a:spLocks/>
          </p:cNvSpPr>
          <p:nvPr/>
        </p:nvSpPr>
        <p:spPr>
          <a:xfrm>
            <a:off x="5554752" y="2384181"/>
            <a:ext cx="1535349"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Title here</a:t>
            </a:r>
          </a:p>
        </p:txBody>
      </p:sp>
      <p:sp>
        <p:nvSpPr>
          <p:cNvPr id="10" name="Subtitle 2"/>
          <p:cNvSpPr txBox="1">
            <a:spLocks/>
          </p:cNvSpPr>
          <p:nvPr/>
        </p:nvSpPr>
        <p:spPr>
          <a:xfrm>
            <a:off x="8820150" y="2384181"/>
            <a:ext cx="1535349"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Title here</a:t>
            </a:r>
          </a:p>
        </p:txBody>
      </p:sp>
      <p:sp>
        <p:nvSpPr>
          <p:cNvPr id="23" name="Rectangle 22"/>
          <p:cNvSpPr/>
          <p:nvPr/>
        </p:nvSpPr>
        <p:spPr>
          <a:xfrm>
            <a:off x="1" y="6341394"/>
            <a:ext cx="12191999" cy="516606"/>
          </a:xfrm>
          <a:prstGeom prst="rect">
            <a:avLst/>
          </a:prstGeom>
          <a:solidFill>
            <a:srgbClr val="2A2C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Shape 5081"/>
          <p:cNvSpPr/>
          <p:nvPr/>
        </p:nvSpPr>
        <p:spPr>
          <a:xfrm>
            <a:off x="8024188" y="4456049"/>
            <a:ext cx="537134" cy="554330"/>
          </a:xfrm>
          <a:custGeom>
            <a:avLst/>
            <a:gdLst/>
            <a:ahLst/>
            <a:cxnLst/>
            <a:rect l="0" t="0" r="0" b="0"/>
            <a:pathLst>
              <a:path w="120000" h="120000" extrusionOk="0">
                <a:moveTo>
                  <a:pt x="67027" y="87532"/>
                </a:moveTo>
                <a:lnTo>
                  <a:pt x="67027" y="87532"/>
                </a:lnTo>
                <a:cubicBezTo>
                  <a:pt x="67027" y="78441"/>
                  <a:pt x="74324" y="73506"/>
                  <a:pt x="86486" y="66753"/>
                </a:cubicBezTo>
                <a:cubicBezTo>
                  <a:pt x="100810" y="57402"/>
                  <a:pt x="119729" y="45974"/>
                  <a:pt x="119729" y="18441"/>
                </a:cubicBezTo>
                <a:cubicBezTo>
                  <a:pt x="119729" y="16103"/>
                  <a:pt x="117297" y="13766"/>
                  <a:pt x="115135" y="13766"/>
                </a:cubicBezTo>
                <a:cubicBezTo>
                  <a:pt x="93513" y="13766"/>
                  <a:pt x="93513" y="13766"/>
                  <a:pt x="93513" y="13766"/>
                </a:cubicBezTo>
                <a:cubicBezTo>
                  <a:pt x="88648" y="7012"/>
                  <a:pt x="79189" y="0"/>
                  <a:pt x="60000" y="0"/>
                </a:cubicBezTo>
                <a:cubicBezTo>
                  <a:pt x="40810" y="0"/>
                  <a:pt x="31351" y="7012"/>
                  <a:pt x="26486" y="13766"/>
                </a:cubicBezTo>
                <a:cubicBezTo>
                  <a:pt x="4864" y="13766"/>
                  <a:pt x="4864" y="13766"/>
                  <a:pt x="4864" y="13766"/>
                </a:cubicBezTo>
                <a:cubicBezTo>
                  <a:pt x="2432" y="13766"/>
                  <a:pt x="0" y="16103"/>
                  <a:pt x="0" y="18441"/>
                </a:cubicBezTo>
                <a:cubicBezTo>
                  <a:pt x="0" y="45974"/>
                  <a:pt x="16756" y="57402"/>
                  <a:pt x="33513" y="66753"/>
                </a:cubicBezTo>
                <a:cubicBezTo>
                  <a:pt x="45675" y="73506"/>
                  <a:pt x="52702" y="78441"/>
                  <a:pt x="52702" y="87532"/>
                </a:cubicBezTo>
                <a:cubicBezTo>
                  <a:pt x="52702" y="96623"/>
                  <a:pt x="52702" y="96623"/>
                  <a:pt x="52702" y="96623"/>
                </a:cubicBezTo>
                <a:cubicBezTo>
                  <a:pt x="38378" y="98961"/>
                  <a:pt x="28918" y="103636"/>
                  <a:pt x="28918" y="108051"/>
                </a:cubicBezTo>
                <a:cubicBezTo>
                  <a:pt x="28918" y="115064"/>
                  <a:pt x="43243" y="119740"/>
                  <a:pt x="60000" y="119740"/>
                </a:cubicBezTo>
                <a:cubicBezTo>
                  <a:pt x="76486" y="119740"/>
                  <a:pt x="88648" y="115064"/>
                  <a:pt x="88648" y="108051"/>
                </a:cubicBezTo>
                <a:cubicBezTo>
                  <a:pt x="88648" y="103636"/>
                  <a:pt x="81621" y="98961"/>
                  <a:pt x="67027" y="96623"/>
                </a:cubicBezTo>
                <a:lnTo>
                  <a:pt x="67027" y="87532"/>
                </a:lnTo>
                <a:close/>
                <a:moveTo>
                  <a:pt x="86486" y="55064"/>
                </a:moveTo>
                <a:lnTo>
                  <a:pt x="86486" y="55064"/>
                </a:lnTo>
                <a:cubicBezTo>
                  <a:pt x="91081" y="48311"/>
                  <a:pt x="93513" y="36883"/>
                  <a:pt x="93513" y="23116"/>
                </a:cubicBezTo>
                <a:cubicBezTo>
                  <a:pt x="110270" y="23116"/>
                  <a:pt x="110270" y="23116"/>
                  <a:pt x="110270" y="23116"/>
                </a:cubicBezTo>
                <a:cubicBezTo>
                  <a:pt x="107837" y="39220"/>
                  <a:pt x="98378" y="48311"/>
                  <a:pt x="86486" y="55064"/>
                </a:cubicBezTo>
                <a:close/>
                <a:moveTo>
                  <a:pt x="60000" y="9350"/>
                </a:moveTo>
                <a:lnTo>
                  <a:pt x="60000" y="9350"/>
                </a:lnTo>
                <a:cubicBezTo>
                  <a:pt x="79189" y="9350"/>
                  <a:pt x="86486" y="16103"/>
                  <a:pt x="86486" y="18441"/>
                </a:cubicBezTo>
                <a:cubicBezTo>
                  <a:pt x="86486" y="20779"/>
                  <a:pt x="79189" y="27532"/>
                  <a:pt x="60000" y="29870"/>
                </a:cubicBezTo>
                <a:cubicBezTo>
                  <a:pt x="40810" y="27532"/>
                  <a:pt x="33513" y="20779"/>
                  <a:pt x="33513" y="18441"/>
                </a:cubicBezTo>
                <a:cubicBezTo>
                  <a:pt x="33513" y="16103"/>
                  <a:pt x="40810" y="9350"/>
                  <a:pt x="60000" y="9350"/>
                </a:cubicBezTo>
                <a:close/>
                <a:moveTo>
                  <a:pt x="9729" y="23116"/>
                </a:moveTo>
                <a:lnTo>
                  <a:pt x="9729" y="23116"/>
                </a:lnTo>
                <a:cubicBezTo>
                  <a:pt x="26486" y="23116"/>
                  <a:pt x="26486" y="23116"/>
                  <a:pt x="26486" y="23116"/>
                </a:cubicBezTo>
                <a:cubicBezTo>
                  <a:pt x="26486" y="36883"/>
                  <a:pt x="28918" y="48311"/>
                  <a:pt x="33513" y="55064"/>
                </a:cubicBezTo>
                <a:cubicBezTo>
                  <a:pt x="21621" y="48311"/>
                  <a:pt x="9729" y="39220"/>
                  <a:pt x="9729" y="23116"/>
                </a:cubicBezTo>
                <a:close/>
              </a:path>
            </a:pathLst>
          </a:custGeom>
          <a:solidFill>
            <a:srgbClr val="DF3162"/>
          </a:solidFill>
          <a:ln>
            <a:noFill/>
          </a:ln>
        </p:spPr>
        <p:txBody>
          <a:bodyPr lIns="45700" tIns="22850" rIns="45700" bIns="22850" anchor="ctr" anchorCtr="0">
            <a:noAutofit/>
          </a:bodyPr>
          <a:lstStyle/>
          <a:p>
            <a:endParaRPr>
              <a:solidFill>
                <a:schemeClr val="dk1"/>
              </a:solidFill>
              <a:latin typeface="Roboto"/>
              <a:ea typeface="Roboto"/>
              <a:cs typeface="Roboto"/>
              <a:sym typeface="Roboto"/>
            </a:endParaRPr>
          </a:p>
        </p:txBody>
      </p:sp>
      <p:sp>
        <p:nvSpPr>
          <p:cNvPr id="12" name="Shape 5122"/>
          <p:cNvSpPr/>
          <p:nvPr/>
        </p:nvSpPr>
        <p:spPr>
          <a:xfrm>
            <a:off x="4843603" y="4507217"/>
            <a:ext cx="558449" cy="494633"/>
          </a:xfrm>
          <a:custGeom>
            <a:avLst/>
            <a:gdLst/>
            <a:ahLst/>
            <a:cxnLst/>
            <a:rect l="0" t="0" r="0" b="0"/>
            <a:pathLst>
              <a:path w="120000" h="120000" extrusionOk="0">
                <a:moveTo>
                  <a:pt x="117396" y="62493"/>
                </a:moveTo>
                <a:lnTo>
                  <a:pt x="117396" y="62493"/>
                </a:lnTo>
                <a:cubicBezTo>
                  <a:pt x="64295" y="4987"/>
                  <a:pt x="64295" y="4987"/>
                  <a:pt x="64295" y="4987"/>
                </a:cubicBezTo>
                <a:cubicBezTo>
                  <a:pt x="61952" y="0"/>
                  <a:pt x="57527" y="0"/>
                  <a:pt x="55184" y="4987"/>
                </a:cubicBezTo>
                <a:cubicBezTo>
                  <a:pt x="2342" y="62493"/>
                  <a:pt x="2342" y="62493"/>
                  <a:pt x="2342" y="62493"/>
                </a:cubicBezTo>
                <a:cubicBezTo>
                  <a:pt x="0" y="64841"/>
                  <a:pt x="2342" y="67481"/>
                  <a:pt x="4685" y="67481"/>
                </a:cubicBezTo>
                <a:cubicBezTo>
                  <a:pt x="16138" y="67481"/>
                  <a:pt x="16138" y="67481"/>
                  <a:pt x="16138" y="67481"/>
                </a:cubicBezTo>
                <a:cubicBezTo>
                  <a:pt x="16138" y="114425"/>
                  <a:pt x="16138" y="114425"/>
                  <a:pt x="16138" y="114425"/>
                </a:cubicBezTo>
                <a:cubicBezTo>
                  <a:pt x="16138" y="117066"/>
                  <a:pt x="16138" y="119706"/>
                  <a:pt x="20563" y="119706"/>
                </a:cubicBezTo>
                <a:cubicBezTo>
                  <a:pt x="46073" y="119706"/>
                  <a:pt x="46073" y="119706"/>
                  <a:pt x="46073" y="119706"/>
                </a:cubicBezTo>
                <a:cubicBezTo>
                  <a:pt x="46073" y="72762"/>
                  <a:pt x="46073" y="72762"/>
                  <a:pt x="46073" y="72762"/>
                </a:cubicBezTo>
                <a:cubicBezTo>
                  <a:pt x="73665" y="72762"/>
                  <a:pt x="73665" y="72762"/>
                  <a:pt x="73665" y="72762"/>
                </a:cubicBezTo>
                <a:cubicBezTo>
                  <a:pt x="73665" y="119706"/>
                  <a:pt x="73665" y="119706"/>
                  <a:pt x="73665" y="119706"/>
                </a:cubicBezTo>
                <a:cubicBezTo>
                  <a:pt x="99175" y="119706"/>
                  <a:pt x="99175" y="119706"/>
                  <a:pt x="99175" y="119706"/>
                </a:cubicBezTo>
                <a:cubicBezTo>
                  <a:pt x="103600" y="119706"/>
                  <a:pt x="103600" y="117066"/>
                  <a:pt x="103600" y="114425"/>
                </a:cubicBezTo>
                <a:cubicBezTo>
                  <a:pt x="103600" y="67481"/>
                  <a:pt x="103600" y="67481"/>
                  <a:pt x="103600" y="67481"/>
                </a:cubicBezTo>
                <a:cubicBezTo>
                  <a:pt x="115314" y="67481"/>
                  <a:pt x="115314" y="67481"/>
                  <a:pt x="115314" y="67481"/>
                </a:cubicBezTo>
                <a:cubicBezTo>
                  <a:pt x="117396" y="67481"/>
                  <a:pt x="119739" y="64841"/>
                  <a:pt x="117396" y="62493"/>
                </a:cubicBezTo>
              </a:path>
            </a:pathLst>
          </a:custGeom>
          <a:solidFill>
            <a:srgbClr val="DF3162"/>
          </a:solidFill>
          <a:ln>
            <a:noFill/>
          </a:ln>
        </p:spPr>
        <p:txBody>
          <a:bodyPr lIns="45700" tIns="22850" rIns="45700" bIns="22850" anchor="ctr" anchorCtr="0">
            <a:noAutofit/>
          </a:bodyPr>
          <a:lstStyle/>
          <a:p>
            <a:endParaRPr>
              <a:solidFill>
                <a:schemeClr val="dk1"/>
              </a:solidFill>
              <a:latin typeface="Roboto"/>
              <a:ea typeface="Roboto"/>
              <a:cs typeface="Roboto"/>
              <a:sym typeface="Roboto"/>
            </a:endParaRPr>
          </a:p>
        </p:txBody>
      </p:sp>
      <p:sp>
        <p:nvSpPr>
          <p:cNvPr id="13" name="Shape 5148"/>
          <p:cNvSpPr/>
          <p:nvPr/>
        </p:nvSpPr>
        <p:spPr>
          <a:xfrm>
            <a:off x="1502511" y="4464578"/>
            <a:ext cx="596813" cy="537272"/>
          </a:xfrm>
          <a:custGeom>
            <a:avLst/>
            <a:gdLst/>
            <a:ahLst/>
            <a:cxnLst/>
            <a:rect l="0" t="0" r="0" b="0"/>
            <a:pathLst>
              <a:path w="120000" h="120000" extrusionOk="0">
                <a:moveTo>
                  <a:pt x="19277" y="40719"/>
                </a:moveTo>
                <a:lnTo>
                  <a:pt x="19277" y="40719"/>
                </a:lnTo>
                <a:cubicBezTo>
                  <a:pt x="23373" y="36134"/>
                  <a:pt x="27951" y="38561"/>
                  <a:pt x="34216" y="45573"/>
                </a:cubicBezTo>
                <a:cubicBezTo>
                  <a:pt x="36385" y="48000"/>
                  <a:pt x="36385" y="45573"/>
                  <a:pt x="36385" y="45573"/>
                </a:cubicBezTo>
                <a:cubicBezTo>
                  <a:pt x="38554" y="45573"/>
                  <a:pt x="44819" y="36134"/>
                  <a:pt x="46987" y="36134"/>
                </a:cubicBezTo>
                <a:cubicBezTo>
                  <a:pt x="46987" y="36134"/>
                  <a:pt x="46987" y="36134"/>
                  <a:pt x="46987" y="33707"/>
                </a:cubicBezTo>
                <a:cubicBezTo>
                  <a:pt x="44819" y="33707"/>
                  <a:pt x="42891" y="31280"/>
                  <a:pt x="42891" y="28853"/>
                </a:cubicBezTo>
                <a:cubicBezTo>
                  <a:pt x="32048" y="12134"/>
                  <a:pt x="72530" y="2696"/>
                  <a:pt x="66265" y="2696"/>
                </a:cubicBezTo>
                <a:cubicBezTo>
                  <a:pt x="61927" y="0"/>
                  <a:pt x="49156" y="0"/>
                  <a:pt x="46987" y="0"/>
                </a:cubicBezTo>
                <a:cubicBezTo>
                  <a:pt x="40722" y="2696"/>
                  <a:pt x="30120" y="9707"/>
                  <a:pt x="25783" y="14561"/>
                </a:cubicBezTo>
                <a:cubicBezTo>
                  <a:pt x="19277" y="19415"/>
                  <a:pt x="17349" y="21842"/>
                  <a:pt x="17349" y="21842"/>
                </a:cubicBezTo>
                <a:cubicBezTo>
                  <a:pt x="14939" y="24000"/>
                  <a:pt x="17349" y="28853"/>
                  <a:pt x="12771" y="31280"/>
                </a:cubicBezTo>
                <a:cubicBezTo>
                  <a:pt x="8674" y="33707"/>
                  <a:pt x="6506" y="31280"/>
                  <a:pt x="4337" y="33707"/>
                </a:cubicBezTo>
                <a:cubicBezTo>
                  <a:pt x="4337" y="36134"/>
                  <a:pt x="2168" y="36134"/>
                  <a:pt x="0" y="38561"/>
                </a:cubicBezTo>
                <a:lnTo>
                  <a:pt x="0" y="40719"/>
                </a:lnTo>
                <a:lnTo>
                  <a:pt x="8674" y="50426"/>
                </a:lnTo>
                <a:cubicBezTo>
                  <a:pt x="8674" y="52853"/>
                  <a:pt x="10602" y="52853"/>
                  <a:pt x="12771" y="52853"/>
                </a:cubicBezTo>
                <a:cubicBezTo>
                  <a:pt x="12771" y="50426"/>
                  <a:pt x="14939" y="48000"/>
                  <a:pt x="17349" y="48000"/>
                </a:cubicBezTo>
                <a:cubicBezTo>
                  <a:pt x="17349" y="48000"/>
                  <a:pt x="17349" y="40719"/>
                  <a:pt x="19277" y="40719"/>
                </a:cubicBezTo>
                <a:close/>
                <a:moveTo>
                  <a:pt x="53493" y="43146"/>
                </a:moveTo>
                <a:lnTo>
                  <a:pt x="53493" y="43146"/>
                </a:lnTo>
                <a:cubicBezTo>
                  <a:pt x="51325" y="43146"/>
                  <a:pt x="51325" y="43146"/>
                  <a:pt x="51325" y="43146"/>
                </a:cubicBezTo>
                <a:cubicBezTo>
                  <a:pt x="42891" y="50426"/>
                  <a:pt x="42891" y="50426"/>
                  <a:pt x="42891" y="50426"/>
                </a:cubicBezTo>
                <a:cubicBezTo>
                  <a:pt x="40722" y="52853"/>
                  <a:pt x="40722" y="52853"/>
                  <a:pt x="40722" y="55011"/>
                </a:cubicBezTo>
                <a:cubicBezTo>
                  <a:pt x="91807" y="117303"/>
                  <a:pt x="91807" y="117303"/>
                  <a:pt x="91807" y="117303"/>
                </a:cubicBezTo>
                <a:cubicBezTo>
                  <a:pt x="91807" y="119730"/>
                  <a:pt x="94216" y="119730"/>
                  <a:pt x="96144" y="117303"/>
                </a:cubicBezTo>
                <a:cubicBezTo>
                  <a:pt x="102650" y="112449"/>
                  <a:pt x="102650" y="112449"/>
                  <a:pt x="102650" y="112449"/>
                </a:cubicBezTo>
                <a:cubicBezTo>
                  <a:pt x="102650" y="110022"/>
                  <a:pt x="102650" y="107865"/>
                  <a:pt x="102650" y="107865"/>
                </a:cubicBezTo>
                <a:lnTo>
                  <a:pt x="53493" y="43146"/>
                </a:lnTo>
                <a:close/>
                <a:moveTo>
                  <a:pt x="119759" y="16988"/>
                </a:moveTo>
                <a:lnTo>
                  <a:pt x="119759" y="16988"/>
                </a:lnTo>
                <a:cubicBezTo>
                  <a:pt x="117590" y="12134"/>
                  <a:pt x="117590" y="14561"/>
                  <a:pt x="115421" y="14561"/>
                </a:cubicBezTo>
                <a:cubicBezTo>
                  <a:pt x="115421" y="16988"/>
                  <a:pt x="111084" y="21842"/>
                  <a:pt x="111084" y="24000"/>
                </a:cubicBezTo>
                <a:cubicBezTo>
                  <a:pt x="108915" y="28853"/>
                  <a:pt x="104819" y="33707"/>
                  <a:pt x="98313" y="28853"/>
                </a:cubicBezTo>
                <a:cubicBezTo>
                  <a:pt x="91807" y="21842"/>
                  <a:pt x="94216" y="19415"/>
                  <a:pt x="96144" y="16988"/>
                </a:cubicBezTo>
                <a:cubicBezTo>
                  <a:pt x="96144" y="14561"/>
                  <a:pt x="100481" y="7550"/>
                  <a:pt x="100481" y="5123"/>
                </a:cubicBezTo>
                <a:cubicBezTo>
                  <a:pt x="102650" y="5123"/>
                  <a:pt x="100481" y="2696"/>
                  <a:pt x="98313" y="2696"/>
                </a:cubicBezTo>
                <a:cubicBezTo>
                  <a:pt x="96144" y="5123"/>
                  <a:pt x="83373" y="9707"/>
                  <a:pt x="81204" y="19415"/>
                </a:cubicBezTo>
                <a:cubicBezTo>
                  <a:pt x="79036" y="26426"/>
                  <a:pt x="83373" y="33707"/>
                  <a:pt x="76867" y="40719"/>
                </a:cubicBezTo>
                <a:cubicBezTo>
                  <a:pt x="68433" y="50426"/>
                  <a:pt x="68433" y="50426"/>
                  <a:pt x="68433" y="50426"/>
                </a:cubicBezTo>
                <a:cubicBezTo>
                  <a:pt x="76867" y="62292"/>
                  <a:pt x="76867" y="62292"/>
                  <a:pt x="76867" y="62292"/>
                </a:cubicBezTo>
                <a:cubicBezTo>
                  <a:pt x="87710" y="50426"/>
                  <a:pt x="87710" y="50426"/>
                  <a:pt x="87710" y="50426"/>
                </a:cubicBezTo>
                <a:cubicBezTo>
                  <a:pt x="89638" y="48000"/>
                  <a:pt x="94216" y="45573"/>
                  <a:pt x="98313" y="48000"/>
                </a:cubicBezTo>
                <a:cubicBezTo>
                  <a:pt x="108915" y="50426"/>
                  <a:pt x="113253" y="45573"/>
                  <a:pt x="117590" y="38561"/>
                </a:cubicBezTo>
                <a:cubicBezTo>
                  <a:pt x="119759" y="31280"/>
                  <a:pt x="119759" y="19415"/>
                  <a:pt x="119759" y="16988"/>
                </a:cubicBezTo>
                <a:close/>
                <a:moveTo>
                  <a:pt x="17349" y="107865"/>
                </a:moveTo>
                <a:lnTo>
                  <a:pt x="17349" y="107865"/>
                </a:lnTo>
                <a:cubicBezTo>
                  <a:pt x="14939" y="110022"/>
                  <a:pt x="14939" y="112449"/>
                  <a:pt x="17349" y="112449"/>
                </a:cubicBezTo>
                <a:cubicBezTo>
                  <a:pt x="21445" y="119730"/>
                  <a:pt x="21445" y="119730"/>
                  <a:pt x="21445" y="119730"/>
                </a:cubicBezTo>
                <a:cubicBezTo>
                  <a:pt x="23373" y="119730"/>
                  <a:pt x="25783" y="119730"/>
                  <a:pt x="25783" y="117303"/>
                </a:cubicBezTo>
                <a:cubicBezTo>
                  <a:pt x="55662" y="86292"/>
                  <a:pt x="55662" y="86292"/>
                  <a:pt x="55662" y="86292"/>
                </a:cubicBezTo>
                <a:cubicBezTo>
                  <a:pt x="46987" y="74157"/>
                  <a:pt x="46987" y="74157"/>
                  <a:pt x="46987" y="74157"/>
                </a:cubicBezTo>
                <a:lnTo>
                  <a:pt x="17349" y="107865"/>
                </a:lnTo>
                <a:close/>
              </a:path>
            </a:pathLst>
          </a:custGeom>
          <a:solidFill>
            <a:srgbClr val="DF3162"/>
          </a:solidFill>
          <a:ln>
            <a:noFill/>
          </a:ln>
        </p:spPr>
        <p:txBody>
          <a:bodyPr lIns="45700" tIns="22850" rIns="45700" bIns="22850" anchor="ctr" anchorCtr="0">
            <a:noAutofit/>
          </a:bodyPr>
          <a:lstStyle/>
          <a:p>
            <a:endParaRPr>
              <a:solidFill>
                <a:schemeClr val="dk1"/>
              </a:solidFill>
              <a:latin typeface="Roboto"/>
              <a:ea typeface="Roboto"/>
              <a:cs typeface="Roboto"/>
              <a:sym typeface="Roboto"/>
            </a:endParaRPr>
          </a:p>
        </p:txBody>
      </p:sp>
      <p:sp>
        <p:nvSpPr>
          <p:cNvPr id="14" name="Rectangle 13"/>
          <p:cNvSpPr/>
          <p:nvPr/>
        </p:nvSpPr>
        <p:spPr>
          <a:xfrm>
            <a:off x="2236336" y="4816416"/>
            <a:ext cx="1849755" cy="1338828"/>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a:t>
            </a:r>
            <a:endParaRPr lang="id-ID" sz="9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15" name="Rectangle 14"/>
          <p:cNvSpPr/>
          <p:nvPr/>
        </p:nvSpPr>
        <p:spPr>
          <a:xfrm>
            <a:off x="5505655" y="4816416"/>
            <a:ext cx="1849755" cy="1338828"/>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a:t>
            </a:r>
            <a:endParaRPr lang="id-ID" sz="9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16" name="Rectangle 15"/>
          <p:cNvSpPr/>
          <p:nvPr/>
        </p:nvSpPr>
        <p:spPr>
          <a:xfrm>
            <a:off x="8774974" y="4816416"/>
            <a:ext cx="1849755" cy="1338828"/>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a:t>
            </a:r>
            <a:endParaRPr lang="id-ID" sz="9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17" name="Subtitle 2"/>
          <p:cNvSpPr txBox="1">
            <a:spLocks/>
          </p:cNvSpPr>
          <p:nvPr/>
        </p:nvSpPr>
        <p:spPr>
          <a:xfrm>
            <a:off x="2236336" y="4456049"/>
            <a:ext cx="1535349"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Title here</a:t>
            </a:r>
          </a:p>
        </p:txBody>
      </p:sp>
      <p:sp>
        <p:nvSpPr>
          <p:cNvPr id="18" name="Subtitle 2"/>
          <p:cNvSpPr txBox="1">
            <a:spLocks/>
          </p:cNvSpPr>
          <p:nvPr/>
        </p:nvSpPr>
        <p:spPr>
          <a:xfrm>
            <a:off x="5554752" y="4456049"/>
            <a:ext cx="1535349"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Title here</a:t>
            </a:r>
          </a:p>
        </p:txBody>
      </p:sp>
      <p:sp>
        <p:nvSpPr>
          <p:cNvPr id="19" name="Subtitle 2"/>
          <p:cNvSpPr txBox="1">
            <a:spLocks/>
          </p:cNvSpPr>
          <p:nvPr/>
        </p:nvSpPr>
        <p:spPr>
          <a:xfrm>
            <a:off x="8820150" y="4456049"/>
            <a:ext cx="1535349"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Title here</a:t>
            </a:r>
          </a:p>
        </p:txBody>
      </p:sp>
      <p:sp>
        <p:nvSpPr>
          <p:cNvPr id="20" name="Subtitle 2"/>
          <p:cNvSpPr txBox="1">
            <a:spLocks/>
          </p:cNvSpPr>
          <p:nvPr/>
        </p:nvSpPr>
        <p:spPr>
          <a:xfrm>
            <a:off x="4558760" y="385840"/>
            <a:ext cx="3527331" cy="7981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44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The Features</a:t>
            </a:r>
          </a:p>
        </p:txBody>
      </p:sp>
      <p:cxnSp>
        <p:nvCxnSpPr>
          <p:cNvPr id="21" name="Straight Connector 20"/>
          <p:cNvCxnSpPr/>
          <p:nvPr/>
        </p:nvCxnSpPr>
        <p:spPr>
          <a:xfrm>
            <a:off x="5840186" y="1183966"/>
            <a:ext cx="1092200" cy="0"/>
          </a:xfrm>
          <a:prstGeom prst="line">
            <a:avLst/>
          </a:prstGeom>
          <a:ln w="57150">
            <a:solidFill>
              <a:srgbClr val="D53E76"/>
            </a:solidFill>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2609707" y="1323687"/>
            <a:ext cx="7669888" cy="715581"/>
          </a:xfrm>
          <a:prstGeom prst="rect">
            <a:avLst/>
          </a:prstGeom>
        </p:spPr>
        <p:txBody>
          <a:bodyPr wrap="square">
            <a:spAutoFit/>
          </a:bodyPr>
          <a:lstStyle/>
          <a:p>
            <a:pPr algn="ct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Pellentesque nunc orci eu enim, eget in fringilla vitae, et eros praesent dolor porttitor. Lacinia lectus nonummy, </a:t>
            </a:r>
            <a:endParaRPr lang="id-ID" sz="9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2978374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2C305F"/>
        </a:solidFill>
        <a:effectLst/>
      </p:bgPr>
    </p:bg>
    <p:spTree>
      <p:nvGrpSpPr>
        <p:cNvPr id="1" name=""/>
        <p:cNvGrpSpPr/>
        <p:nvPr/>
      </p:nvGrpSpPr>
      <p:grpSpPr>
        <a:xfrm>
          <a:off x="0" y="0"/>
          <a:ext cx="0" cy="0"/>
          <a:chOff x="0" y="0"/>
          <a:chExt cx="0" cy="0"/>
        </a:xfrm>
      </p:grpSpPr>
      <p:sp>
        <p:nvSpPr>
          <p:cNvPr id="2" name="Subtitle 2"/>
          <p:cNvSpPr txBox="1">
            <a:spLocks/>
          </p:cNvSpPr>
          <p:nvPr/>
        </p:nvSpPr>
        <p:spPr>
          <a:xfrm>
            <a:off x="4616180" y="385840"/>
            <a:ext cx="3540211" cy="7981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44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The Schedule</a:t>
            </a:r>
          </a:p>
        </p:txBody>
      </p:sp>
      <p:cxnSp>
        <p:nvCxnSpPr>
          <p:cNvPr id="3" name="Straight Connector 2"/>
          <p:cNvCxnSpPr/>
          <p:nvPr/>
        </p:nvCxnSpPr>
        <p:spPr>
          <a:xfrm>
            <a:off x="5840186" y="1183966"/>
            <a:ext cx="1092200" cy="0"/>
          </a:xfrm>
          <a:prstGeom prst="line">
            <a:avLst/>
          </a:prstGeom>
          <a:ln w="57150">
            <a:solidFill>
              <a:srgbClr val="D53E76"/>
            </a:solidFill>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2609707" y="1323687"/>
            <a:ext cx="7669888" cy="715581"/>
          </a:xfrm>
          <a:prstGeom prst="rect">
            <a:avLst/>
          </a:prstGeom>
        </p:spPr>
        <p:txBody>
          <a:bodyPr wrap="square">
            <a:spAutoFit/>
          </a:bodyPr>
          <a:lstStyle/>
          <a:p>
            <a:pPr algn="ct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Pellentesque nunc orci eu enim, eget in fringilla vitae, et eros praesent dolor porttitor. Lacinia lectus nonummy, </a:t>
            </a:r>
            <a:endParaRPr lang="id-ID" sz="9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6" name="Subtitle 2"/>
          <p:cNvSpPr txBox="1">
            <a:spLocks/>
          </p:cNvSpPr>
          <p:nvPr/>
        </p:nvSpPr>
        <p:spPr>
          <a:xfrm>
            <a:off x="1087925" y="2408245"/>
            <a:ext cx="799571"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1800"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Day 1</a:t>
            </a:r>
          </a:p>
        </p:txBody>
      </p:sp>
      <p:sp>
        <p:nvSpPr>
          <p:cNvPr id="7" name="Subtitle 2"/>
          <p:cNvSpPr txBox="1">
            <a:spLocks/>
          </p:cNvSpPr>
          <p:nvPr/>
        </p:nvSpPr>
        <p:spPr>
          <a:xfrm>
            <a:off x="2452267" y="2408245"/>
            <a:ext cx="799571"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1800"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Day 2</a:t>
            </a:r>
          </a:p>
        </p:txBody>
      </p:sp>
      <p:sp>
        <p:nvSpPr>
          <p:cNvPr id="8" name="Subtitle 2"/>
          <p:cNvSpPr txBox="1">
            <a:spLocks/>
          </p:cNvSpPr>
          <p:nvPr/>
        </p:nvSpPr>
        <p:spPr>
          <a:xfrm>
            <a:off x="3816609" y="2408245"/>
            <a:ext cx="799571"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1800"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Day 3</a:t>
            </a:r>
          </a:p>
        </p:txBody>
      </p:sp>
      <p:cxnSp>
        <p:nvCxnSpPr>
          <p:cNvPr id="12" name="Straight Connector 11"/>
          <p:cNvCxnSpPr/>
          <p:nvPr/>
        </p:nvCxnSpPr>
        <p:spPr>
          <a:xfrm>
            <a:off x="502276" y="2771786"/>
            <a:ext cx="489397" cy="0"/>
          </a:xfrm>
          <a:prstGeom prst="line">
            <a:avLst/>
          </a:prstGeom>
          <a:ln w="38100">
            <a:solidFill>
              <a:srgbClr val="2A2C53"/>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990600" y="2411420"/>
            <a:ext cx="0" cy="360366"/>
          </a:xfrm>
          <a:prstGeom prst="line">
            <a:avLst/>
          </a:prstGeom>
          <a:ln w="38100">
            <a:solidFill>
              <a:srgbClr val="2A2C53"/>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991673" y="2411420"/>
            <a:ext cx="895823" cy="0"/>
          </a:xfrm>
          <a:prstGeom prst="line">
            <a:avLst/>
          </a:prstGeom>
          <a:ln w="38100">
            <a:solidFill>
              <a:srgbClr val="2A2C53"/>
            </a:solidFill>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502276" y="3029419"/>
            <a:ext cx="5466724" cy="1367159"/>
          </a:xfrm>
          <a:prstGeom prst="rect">
            <a:avLst/>
          </a:prstGeom>
          <a:solidFill>
            <a:srgbClr val="2A2C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20" name="Straight Connector 19"/>
          <p:cNvCxnSpPr/>
          <p:nvPr/>
        </p:nvCxnSpPr>
        <p:spPr>
          <a:xfrm>
            <a:off x="1887496" y="2411420"/>
            <a:ext cx="0" cy="360366"/>
          </a:xfrm>
          <a:prstGeom prst="line">
            <a:avLst/>
          </a:prstGeom>
          <a:ln w="38100">
            <a:solidFill>
              <a:srgbClr val="2A2C53"/>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887496" y="2771786"/>
            <a:ext cx="9669504" cy="0"/>
          </a:xfrm>
          <a:prstGeom prst="line">
            <a:avLst/>
          </a:prstGeom>
          <a:ln w="38100">
            <a:solidFill>
              <a:srgbClr val="2A2C53"/>
            </a:solidFill>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697596" y="3473248"/>
            <a:ext cx="5271404" cy="715581"/>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Pellentesque nunc orci eu enim, eget in fringilla</a:t>
            </a:r>
            <a:r>
              <a:rPr lang="id-ID" sz="900" dirty="0">
                <a:solidFill>
                  <a:schemeClr val="bg1"/>
                </a:solidFill>
                <a:latin typeface="Lato" panose="020F0502020204030203" pitchFamily="34" charset="0"/>
                <a:ea typeface="Lato" panose="020F0502020204030203" pitchFamily="34" charset="0"/>
                <a:cs typeface="Lato" panose="020F0502020204030203" pitchFamily="34" charset="0"/>
              </a:rPr>
              <a:t>, </a:t>
            </a:r>
          </a:p>
        </p:txBody>
      </p:sp>
      <p:sp>
        <p:nvSpPr>
          <p:cNvPr id="39" name="Rectangle 38"/>
          <p:cNvSpPr/>
          <p:nvPr/>
        </p:nvSpPr>
        <p:spPr>
          <a:xfrm>
            <a:off x="502276" y="4601361"/>
            <a:ext cx="5466724" cy="1367159"/>
          </a:xfrm>
          <a:prstGeom prst="rect">
            <a:avLst/>
          </a:prstGeom>
          <a:solidFill>
            <a:srgbClr val="2A2C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6" name="Subtitle 2"/>
          <p:cNvSpPr txBox="1">
            <a:spLocks/>
          </p:cNvSpPr>
          <p:nvPr/>
        </p:nvSpPr>
        <p:spPr>
          <a:xfrm>
            <a:off x="670656" y="3103576"/>
            <a:ext cx="1535349"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2000"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Title here</a:t>
            </a:r>
          </a:p>
        </p:txBody>
      </p:sp>
      <p:sp>
        <p:nvSpPr>
          <p:cNvPr id="27" name="Rectangle 26"/>
          <p:cNvSpPr/>
          <p:nvPr/>
        </p:nvSpPr>
        <p:spPr>
          <a:xfrm>
            <a:off x="697596" y="5098845"/>
            <a:ext cx="5271404" cy="715581"/>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Pellentesque nunc orci eu enim, eget in fringilla</a:t>
            </a:r>
            <a:endParaRPr lang="id-ID" sz="9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40" name="Rectangle 39"/>
          <p:cNvSpPr/>
          <p:nvPr/>
        </p:nvSpPr>
        <p:spPr>
          <a:xfrm>
            <a:off x="6164320" y="3029419"/>
            <a:ext cx="5466724" cy="1367159"/>
          </a:xfrm>
          <a:prstGeom prst="rect">
            <a:avLst/>
          </a:prstGeom>
          <a:solidFill>
            <a:srgbClr val="2A2C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1" name="Rectangle 40"/>
          <p:cNvSpPr/>
          <p:nvPr/>
        </p:nvSpPr>
        <p:spPr>
          <a:xfrm>
            <a:off x="6164320" y="4601361"/>
            <a:ext cx="5466724" cy="1367159"/>
          </a:xfrm>
          <a:prstGeom prst="rect">
            <a:avLst/>
          </a:prstGeom>
          <a:solidFill>
            <a:srgbClr val="2A2C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8" name="Subtitle 2"/>
          <p:cNvSpPr txBox="1">
            <a:spLocks/>
          </p:cNvSpPr>
          <p:nvPr/>
        </p:nvSpPr>
        <p:spPr>
          <a:xfrm>
            <a:off x="670656" y="4729173"/>
            <a:ext cx="1535349"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2000"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Title here</a:t>
            </a:r>
          </a:p>
        </p:txBody>
      </p:sp>
      <p:sp>
        <p:nvSpPr>
          <p:cNvPr id="33" name="Rectangle 32"/>
          <p:cNvSpPr/>
          <p:nvPr/>
        </p:nvSpPr>
        <p:spPr>
          <a:xfrm>
            <a:off x="6285596" y="3473248"/>
            <a:ext cx="5271404" cy="715581"/>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Pellentesque nunc orci eu enim, eget in fringilla</a:t>
            </a:r>
            <a:endParaRPr lang="id-ID" sz="9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34" name="Subtitle 2"/>
          <p:cNvSpPr txBox="1">
            <a:spLocks/>
          </p:cNvSpPr>
          <p:nvPr/>
        </p:nvSpPr>
        <p:spPr>
          <a:xfrm>
            <a:off x="6258656" y="3103576"/>
            <a:ext cx="1535349"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2000"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Title here</a:t>
            </a:r>
          </a:p>
        </p:txBody>
      </p:sp>
      <p:sp>
        <p:nvSpPr>
          <p:cNvPr id="35" name="Rectangle 34"/>
          <p:cNvSpPr/>
          <p:nvPr/>
        </p:nvSpPr>
        <p:spPr>
          <a:xfrm>
            <a:off x="6285596" y="5098845"/>
            <a:ext cx="5271404" cy="715581"/>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Pellentesque nunc orci eu enim, eget in fringilla</a:t>
            </a:r>
            <a:endParaRPr lang="id-ID" sz="9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36" name="Subtitle 2"/>
          <p:cNvSpPr txBox="1">
            <a:spLocks/>
          </p:cNvSpPr>
          <p:nvPr/>
        </p:nvSpPr>
        <p:spPr>
          <a:xfrm>
            <a:off x="6258656" y="4729173"/>
            <a:ext cx="1535349" cy="3603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2000" dirty="0">
                <a:solidFill>
                  <a:schemeClr val="bg1"/>
                </a:solidFill>
                <a:latin typeface="Source Sans Pro Semibold" panose="020B0603030403020204" pitchFamily="34" charset="0"/>
                <a:ea typeface="Source Sans Pro Semibold" panose="020B0603030403020204" pitchFamily="34" charset="0"/>
                <a:cs typeface="Lato Heavy" panose="020F0502020204030203" pitchFamily="34" charset="0"/>
              </a:rPr>
              <a:t>Title here</a:t>
            </a:r>
          </a:p>
        </p:txBody>
      </p:sp>
    </p:spTree>
    <p:extLst>
      <p:ext uri="{BB962C8B-B14F-4D97-AF65-F5344CB8AC3E}">
        <p14:creationId xmlns:p14="http://schemas.microsoft.com/office/powerpoint/2010/main" val="3827180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2C305F"/>
        </a:solidFill>
        <a:effectLst/>
      </p:bgPr>
    </p:bg>
    <p:spTree>
      <p:nvGrpSpPr>
        <p:cNvPr id="1" name=""/>
        <p:cNvGrpSpPr/>
        <p:nvPr/>
      </p:nvGrpSpPr>
      <p:grpSpPr>
        <a:xfrm>
          <a:off x="0" y="0"/>
          <a:ext cx="0" cy="0"/>
          <a:chOff x="0" y="0"/>
          <a:chExt cx="0" cy="0"/>
        </a:xfrm>
      </p:grpSpPr>
      <p:sp>
        <p:nvSpPr>
          <p:cNvPr id="10" name="Rectangle 9"/>
          <p:cNvSpPr/>
          <p:nvPr/>
        </p:nvSpPr>
        <p:spPr>
          <a:xfrm>
            <a:off x="508000" y="522514"/>
            <a:ext cx="6516914" cy="2743200"/>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Rectangle 11"/>
          <p:cNvSpPr/>
          <p:nvPr/>
        </p:nvSpPr>
        <p:spPr>
          <a:xfrm>
            <a:off x="7576457" y="522514"/>
            <a:ext cx="2569028" cy="2743200"/>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 name="Rectangle 14"/>
          <p:cNvSpPr/>
          <p:nvPr/>
        </p:nvSpPr>
        <p:spPr>
          <a:xfrm>
            <a:off x="0" y="4675330"/>
            <a:ext cx="6821714" cy="1318539"/>
          </a:xfrm>
          <a:prstGeom prst="rect">
            <a:avLst/>
          </a:prstGeom>
          <a:solidFill>
            <a:srgbClr val="2A2C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Subtitle 2"/>
          <p:cNvSpPr txBox="1">
            <a:spLocks/>
          </p:cNvSpPr>
          <p:nvPr/>
        </p:nvSpPr>
        <p:spPr>
          <a:xfrm>
            <a:off x="624114" y="3863221"/>
            <a:ext cx="4151086" cy="7981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id-ID" sz="4400" dirty="0">
                <a:solidFill>
                  <a:schemeClr val="bg1"/>
                </a:solidFill>
                <a:latin typeface="Source Sans Pro Black" panose="020B0803030403020204" pitchFamily="34" charset="0"/>
                <a:ea typeface="Source Sans Pro Black" panose="020B0803030403020204" pitchFamily="34" charset="0"/>
                <a:cs typeface="Lato Heavy" panose="020F0502020204030203" pitchFamily="34" charset="0"/>
              </a:rPr>
              <a:t>Picture galerry</a:t>
            </a:r>
          </a:p>
        </p:txBody>
      </p:sp>
      <p:sp>
        <p:nvSpPr>
          <p:cNvPr id="14" name="Rectangle 13"/>
          <p:cNvSpPr/>
          <p:nvPr/>
        </p:nvSpPr>
        <p:spPr>
          <a:xfrm>
            <a:off x="624114" y="4864547"/>
            <a:ext cx="5791200" cy="923330"/>
          </a:xfrm>
          <a:prstGeom prst="rect">
            <a:avLst/>
          </a:prstGeom>
        </p:spPr>
        <p:txBody>
          <a:bodyPr wrap="square">
            <a:spAutoFit/>
          </a:bodyPr>
          <a:lstStyle/>
          <a:p>
            <a:pPr>
              <a:lnSpc>
                <a:spcPct val="150000"/>
              </a:lnSpc>
            </a:pPr>
            <a:r>
              <a:rPr lang="id-ID" sz="900" i="0" dirty="0">
                <a:solidFill>
                  <a:schemeClr val="bg1"/>
                </a:solidFill>
                <a:effectLst/>
                <a:latin typeface="Lato" panose="020F0502020204030203" pitchFamily="34" charset="0"/>
                <a:ea typeface="Lato" panose="020F0502020204030203" pitchFamily="34" charset="0"/>
                <a:cs typeface="Lato" panose="020F0502020204030203" pitchFamily="34" charset="0"/>
              </a:rPr>
              <a:t>Lorem ipsum dolor sit amet, lacus nulla ac netus nibh aliquet, porttitor ligula justo libero vivamus porttitor dolor, conubia mollit. Sapien nam suspendisse, tincidunt eget ante tincidunt, eros in auctor fringilla praesent at diam. In et quam est eget mi. Pellentesque nunc orci eu enim, eget in fringilla vitae, et eros praesent dolor porttitor. Lacinia lectus nonummy, accumsan mauris in sed </a:t>
            </a:r>
            <a:r>
              <a:rPr lang="id-ID" sz="900" dirty="0">
                <a:solidFill>
                  <a:schemeClr val="bg1"/>
                </a:solidFill>
                <a:latin typeface="Lato" panose="020F0502020204030203" pitchFamily="34" charset="0"/>
                <a:ea typeface="Lato" panose="020F0502020204030203" pitchFamily="34" charset="0"/>
                <a:cs typeface="Lato" panose="020F0502020204030203" pitchFamily="34" charset="0"/>
              </a:rPr>
              <a:t>justotincidunt, </a:t>
            </a:r>
          </a:p>
        </p:txBody>
      </p:sp>
      <p:sp>
        <p:nvSpPr>
          <p:cNvPr id="16" name="Rectangle 15"/>
          <p:cNvSpPr/>
          <p:nvPr/>
        </p:nvSpPr>
        <p:spPr>
          <a:xfrm>
            <a:off x="11843657" y="1"/>
            <a:ext cx="348343" cy="6858000"/>
          </a:xfrm>
          <a:prstGeom prst="rect">
            <a:avLst/>
          </a:prstGeom>
          <a:solidFill>
            <a:srgbClr val="DF31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pic>
        <p:nvPicPr>
          <p:cNvPr id="5" name="Picture Placeholder 4">
            <a:extLst>
              <a:ext uri="{FF2B5EF4-FFF2-40B4-BE49-F238E27FC236}">
                <a16:creationId xmlns:a16="http://schemas.microsoft.com/office/drawing/2014/main" id="{5CBA97DB-C4E8-4EEA-975B-0CEA66390BAA}"/>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t="7197" b="7197"/>
          <a:stretch>
            <a:fillRect/>
          </a:stretch>
        </p:blipFill>
        <p:spPr/>
      </p:pic>
      <p:pic>
        <p:nvPicPr>
          <p:cNvPr id="7" name="Picture Placeholder 6">
            <a:extLst>
              <a:ext uri="{FF2B5EF4-FFF2-40B4-BE49-F238E27FC236}">
                <a16:creationId xmlns:a16="http://schemas.microsoft.com/office/drawing/2014/main" id="{4A05FC88-8FD1-4B1B-A8BB-3B0A9A6A67D2}"/>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l="18789" r="18789"/>
          <a:stretch>
            <a:fillRect/>
          </a:stretch>
        </p:blipFill>
        <p:spPr/>
      </p:pic>
    </p:spTree>
    <p:extLst>
      <p:ext uri="{BB962C8B-B14F-4D97-AF65-F5344CB8AC3E}">
        <p14:creationId xmlns:p14="http://schemas.microsoft.com/office/powerpoint/2010/main" val="15079145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672</TotalTime>
  <Words>2013</Words>
  <Application>Microsoft Office PowerPoint</Application>
  <PresentationFormat>Widescreen</PresentationFormat>
  <Paragraphs>97</Paragraphs>
  <Slides>16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Arial</vt:lpstr>
      <vt:lpstr>Calibri</vt:lpstr>
      <vt:lpstr>Lato</vt:lpstr>
      <vt:lpstr>Lato Black</vt:lpstr>
      <vt:lpstr>Roboto</vt:lpstr>
      <vt:lpstr>Source Sans Pro</vt:lpstr>
      <vt:lpstr>Source Sans Pro Black</vt:lpstr>
      <vt:lpstr>Source Sans Pro ExtraLight</vt:lpstr>
      <vt:lpstr>Source Sans Pro Semibold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Anab zahid</cp:lastModifiedBy>
  <cp:revision>153</cp:revision>
  <dcterms:created xsi:type="dcterms:W3CDTF">2017-10-13T14:25:15Z</dcterms:created>
  <dcterms:modified xsi:type="dcterms:W3CDTF">2019-07-24T11:21:57Z</dcterms:modified>
</cp:coreProperties>
</file>